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279" r:id="rId3"/>
    <p:sldId id="256" r:id="rId4"/>
    <p:sldId id="302" r:id="rId5"/>
    <p:sldId id="303" r:id="rId6"/>
    <p:sldId id="276" r:id="rId7"/>
    <p:sldId id="290" r:id="rId8"/>
    <p:sldId id="281" r:id="rId9"/>
    <p:sldId id="282" r:id="rId10"/>
    <p:sldId id="283" r:id="rId11"/>
    <p:sldId id="285" r:id="rId12"/>
    <p:sldId id="299" r:id="rId13"/>
    <p:sldId id="287" r:id="rId14"/>
    <p:sldId id="257" r:id="rId15"/>
    <p:sldId id="300" r:id="rId16"/>
    <p:sldId id="301" r:id="rId17"/>
    <p:sldId id="259" r:id="rId18"/>
    <p:sldId id="260" r:id="rId19"/>
    <p:sldId id="261" r:id="rId20"/>
    <p:sldId id="262" r:id="rId21"/>
    <p:sldId id="263" r:id="rId22"/>
    <p:sldId id="264" r:id="rId23"/>
    <p:sldId id="271" r:id="rId24"/>
    <p:sldId id="266" r:id="rId25"/>
    <p:sldId id="268" r:id="rId26"/>
    <p:sldId id="267" r:id="rId27"/>
    <p:sldId id="295" r:id="rId28"/>
    <p:sldId id="297" r:id="rId29"/>
    <p:sldId id="291" r:id="rId30"/>
    <p:sldId id="296" r:id="rId31"/>
    <p:sldId id="29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8B7FC-7276-4E2F-9269-8DF5EED9D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B764-B56B-4C13-A680-06C0A9CDEC9A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3274-5C95-49DB-84A8-EB148F9E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4396-95DC-46A1-9FD0-87038DAB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BC51-062C-4197-96D5-3C1C39C0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3779-E680-4BB6-832F-400A17595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0D13-3715-4916-A999-C9FB3A5AA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4048-1315-46BA-8A13-213CDE9F6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93D4-7BC6-4422-B160-275D0519A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D635-2813-417B-8FE7-BE21AFCC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050C-B37B-4AC6-92A0-C798963BC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CB70A-6F32-4CF8-BD31-5F9146EB7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262-A3CC-4A82-96C4-7C6D39D13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CDC7-80AE-461B-B963-3B9BC0DF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top-corner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3810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hyperlink" Target="http://www.bsu.edu/cast/rotc/OBC/Signal.gif" TargetMode="External"/><Relationship Id="rId21" Type="http://schemas.openxmlformats.org/officeDocument/2006/relationships/image" Target="../media/image40.png"/><Relationship Id="rId7" Type="http://schemas.openxmlformats.org/officeDocument/2006/relationships/hyperlink" Target="http://images.google.com/imgres?imgurl=www.bsu.edu/cast/rotc/OBC/Infantry.gif&amp;imgrefurl=http://www.bsu.edu/cast/rotc/OBC/OfficerBasicCourses.html&amp;h=480&amp;w=640&amp;prev=/images?q=infantry&amp;svnum=10&amp;hl=en&amp;lr=&amp;ie=UTF-8&amp;oe=UTF-8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4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hyperlink" Target="http://images.google.com/imgres?imgurl=www.bsu.edu/cast/rotc/OBC/Armor.gif&amp;imgrefurl=http://www.bsu.edu/cast/rotc/OBC/OfficerBasicCourses.html&amp;h=480&amp;w=640&amp;prev=/images?q=armor&amp;start=20&amp;svnum=10&amp;hl=en&amp;lr=&amp;ie=UTF-8&amp;oe=UTF-8&amp;sa=N" TargetMode="External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cnavygreatlake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ymwr.com/travel/recreationcenters/default.aspx" TargetMode="External"/><Relationship Id="rId2" Type="http://schemas.openxmlformats.org/officeDocument/2006/relationships/hyperlink" Target="http://www.armymw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lwach.amedd.army.mi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dy3orO6tQ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wm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800600"/>
            <a:ext cx="600696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Tonight’s guests are: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1LT Tim Schriver and Kylee</a:t>
            </a:r>
          </a:p>
          <a:p>
            <a:r>
              <a:rPr lang="en-US" sz="2000" b="1" dirty="0" smtClean="0"/>
              <a:t>1LT Parker Collins and Christy (INARNG)</a:t>
            </a:r>
          </a:p>
          <a:p>
            <a:r>
              <a:rPr lang="en-US" sz="2000" b="1" dirty="0" smtClean="0"/>
              <a:t>Lieutenant Colonel (LTC) Dion Bates and Sheryl</a:t>
            </a:r>
          </a:p>
          <a:p>
            <a:r>
              <a:rPr lang="en-US" sz="2000" b="1" dirty="0" smtClean="0"/>
              <a:t>Kim Bridgewater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5148" y="76200"/>
            <a:ext cx="814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Welcome to “Married to the Military”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03257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couple, please: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Fill out nametags with your first name and wear them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Take one of each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Married to the Military Book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Welcome to the Army Family Booklet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Military One Source Folder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Handouts (slides, questionnaire)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Help yourselves to refreshments </a:t>
            </a:r>
          </a:p>
        </p:txBody>
      </p:sp>
      <p:pic>
        <p:nvPicPr>
          <p:cNvPr id="7" name="Picture 8" descr="m2m.jpg"/>
          <p:cNvPicPr>
            <a:picLocks noChangeAspect="1"/>
          </p:cNvPicPr>
          <p:nvPr/>
        </p:nvPicPr>
        <p:blipFill>
          <a:blip r:embed="rId2" cstate="print"/>
          <a:srcRect l="39603" t="14445" r="3484" b="24445"/>
          <a:stretch>
            <a:fillRect/>
          </a:stretch>
        </p:blipFill>
        <p:spPr bwMode="auto">
          <a:xfrm>
            <a:off x="5562600" y="1295400"/>
            <a:ext cx="3429000" cy="47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Army OCONUS Stations</a:t>
            </a:r>
          </a:p>
        </p:txBody>
      </p:sp>
      <p:pic>
        <p:nvPicPr>
          <p:cNvPr id="121860" name="Picture 4" descr="OCONUS Ma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5821" y="990600"/>
            <a:ext cx="7477579" cy="5777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79"/>
          <p:cNvSpPr>
            <a:spLocks noChangeArrowheads="1"/>
          </p:cNvSpPr>
          <p:nvPr/>
        </p:nvSpPr>
        <p:spPr bwMode="auto">
          <a:xfrm>
            <a:off x="7505700" y="1524000"/>
            <a:ext cx="1346200" cy="5105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BFE3B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22931" name="Rectangle 51"/>
          <p:cNvSpPr>
            <a:spLocks noChangeArrowheads="1"/>
          </p:cNvSpPr>
          <p:nvPr/>
        </p:nvSpPr>
        <p:spPr bwMode="auto">
          <a:xfrm>
            <a:off x="2781300" y="1524412"/>
            <a:ext cx="1333500" cy="5091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22919" name="Text Box 39"/>
          <p:cNvSpPr txBox="1">
            <a:spLocks noChangeArrowheads="1"/>
          </p:cNvSpPr>
          <p:nvPr/>
        </p:nvSpPr>
        <p:spPr bwMode="auto">
          <a:xfrm>
            <a:off x="4289425" y="779461"/>
            <a:ext cx="2924175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/>
              <a:t>Force Sustainment</a:t>
            </a:r>
            <a:endParaRPr lang="en-US" sz="1600" b="1" dirty="0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133600" y="1524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E0E0C"/>
                </a:solidFill>
              </a:rPr>
              <a:t>Basic Army </a:t>
            </a:r>
            <a:r>
              <a:rPr lang="en-US" sz="3600" b="1" dirty="0">
                <a:solidFill>
                  <a:srgbClr val="0E0E0C"/>
                </a:solidFill>
              </a:rPr>
              <a:t>Branches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241300" y="787400"/>
            <a:ext cx="2374900" cy="646331"/>
          </a:xfrm>
          <a:prstGeom prst="rect">
            <a:avLst/>
          </a:prstGeom>
          <a:solidFill>
            <a:srgbClr val="00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 smtClean="0"/>
              <a:t>Maneuver, Fires &amp; Effects</a:t>
            </a:r>
            <a:endParaRPr lang="en-US" sz="1800" b="1" dirty="0"/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2749551" y="762000"/>
            <a:ext cx="1390649" cy="64633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 smtClean="0"/>
              <a:t>Operations Support</a:t>
            </a:r>
            <a:endParaRPr lang="en-US" sz="1800" b="1" dirty="0"/>
          </a:p>
        </p:txBody>
      </p:sp>
      <p:pic>
        <p:nvPicPr>
          <p:cNvPr id="122923" name="Picture 43" descr="Artiller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925" y="2852737"/>
            <a:ext cx="758825" cy="704850"/>
          </a:xfrm>
          <a:prstGeom prst="rect">
            <a:avLst/>
          </a:prstGeom>
          <a:noFill/>
        </p:spPr>
      </p:pic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254000" y="1524103"/>
            <a:ext cx="2400300" cy="5101949"/>
          </a:xfrm>
          <a:prstGeom prst="rect">
            <a:avLst/>
          </a:prstGeom>
          <a:noFill/>
          <a:ln w="57150" cmpd="thickThin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122926" name="Picture 46" descr="Sign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1325" y="4400550"/>
            <a:ext cx="1035050" cy="889000"/>
          </a:xfrm>
          <a:prstGeom prst="rect">
            <a:avLst/>
          </a:prstGeom>
          <a:noFill/>
        </p:spPr>
      </p:pic>
      <p:pic>
        <p:nvPicPr>
          <p:cNvPr id="122927" name="Picture 47" descr="Engineer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73225" y="5356007"/>
            <a:ext cx="819150" cy="873125"/>
          </a:xfrm>
          <a:prstGeom prst="rect">
            <a:avLst/>
          </a:prstGeom>
          <a:noFill/>
        </p:spPr>
      </p:pic>
      <p:pic>
        <p:nvPicPr>
          <p:cNvPr id="122929" name="Picture 49" descr="MilT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67050" y="2590800"/>
            <a:ext cx="847725" cy="782638"/>
          </a:xfrm>
          <a:prstGeom prst="rect">
            <a:avLst/>
          </a:prstGeom>
          <a:noFill/>
        </p:spPr>
      </p:pic>
      <p:grpSp>
        <p:nvGrpSpPr>
          <p:cNvPr id="2" name="Group 48"/>
          <p:cNvGrpSpPr/>
          <p:nvPr/>
        </p:nvGrpSpPr>
        <p:grpSpPr>
          <a:xfrm>
            <a:off x="371475" y="1676400"/>
            <a:ext cx="962025" cy="869394"/>
            <a:chOff x="371475" y="2128838"/>
            <a:chExt cx="962025" cy="869394"/>
          </a:xfrm>
        </p:grpSpPr>
        <p:pic>
          <p:nvPicPr>
            <p:cNvPr id="122920" name="Picture 40" descr="Infantry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63550" y="2128838"/>
              <a:ext cx="769938" cy="665162"/>
            </a:xfrm>
            <a:prstGeom prst="rect">
              <a:avLst/>
            </a:prstGeom>
            <a:noFill/>
          </p:spPr>
        </p:pic>
        <p:sp>
          <p:nvSpPr>
            <p:cNvPr id="122943" name="Text Box 63"/>
            <p:cNvSpPr txBox="1">
              <a:spLocks noChangeArrowheads="1"/>
            </p:cNvSpPr>
            <p:nvPr/>
          </p:nvSpPr>
          <p:spPr bwMode="auto">
            <a:xfrm>
              <a:off x="371475" y="2628900"/>
              <a:ext cx="962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Infantry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1658938" y="1692275"/>
            <a:ext cx="842962" cy="866219"/>
            <a:chOff x="1658938" y="2144713"/>
            <a:chExt cx="842962" cy="866219"/>
          </a:xfrm>
        </p:grpSpPr>
        <p:pic>
          <p:nvPicPr>
            <p:cNvPr id="122921" name="Picture 41" descr="Armor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658938" y="2144713"/>
              <a:ext cx="842962" cy="727075"/>
            </a:xfrm>
            <a:prstGeom prst="rect">
              <a:avLst/>
            </a:prstGeom>
            <a:noFill/>
          </p:spPr>
        </p:pic>
        <p:sp>
          <p:nvSpPr>
            <p:cNvPr id="122944" name="Text Box 64"/>
            <p:cNvSpPr txBox="1">
              <a:spLocks noChangeArrowheads="1"/>
            </p:cNvSpPr>
            <p:nvPr/>
          </p:nvSpPr>
          <p:spPr bwMode="auto">
            <a:xfrm>
              <a:off x="1685925" y="2641600"/>
              <a:ext cx="809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Armor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336550" y="2819400"/>
            <a:ext cx="1038225" cy="863044"/>
            <a:chOff x="336550" y="3011488"/>
            <a:chExt cx="1038225" cy="863044"/>
          </a:xfrm>
        </p:grpSpPr>
        <p:pic>
          <p:nvPicPr>
            <p:cNvPr id="122922" name="Picture 42" descr="Avi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81013" y="3011488"/>
              <a:ext cx="646112" cy="639762"/>
            </a:xfrm>
            <a:prstGeom prst="rect">
              <a:avLst/>
            </a:prstGeom>
            <a:noFill/>
          </p:spPr>
        </p:pic>
        <p:sp>
          <p:nvSpPr>
            <p:cNvPr id="122945" name="Text Box 65"/>
            <p:cNvSpPr txBox="1">
              <a:spLocks noChangeArrowheads="1"/>
            </p:cNvSpPr>
            <p:nvPr/>
          </p:nvSpPr>
          <p:spPr bwMode="auto">
            <a:xfrm>
              <a:off x="336550" y="3505200"/>
              <a:ext cx="1038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Aviation</a:t>
              </a:r>
            </a:p>
          </p:txBody>
        </p:sp>
      </p:grpSp>
      <p:sp>
        <p:nvSpPr>
          <p:cNvPr id="122946" name="Text Box 66"/>
          <p:cNvSpPr txBox="1">
            <a:spLocks noChangeArrowheads="1"/>
          </p:cNvSpPr>
          <p:nvPr/>
        </p:nvSpPr>
        <p:spPr bwMode="auto">
          <a:xfrm>
            <a:off x="1571625" y="3360737"/>
            <a:ext cx="100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Field Artillery</a:t>
            </a:r>
          </a:p>
        </p:txBody>
      </p:sp>
      <p:grpSp>
        <p:nvGrpSpPr>
          <p:cNvPr id="5" name="Group 51"/>
          <p:cNvGrpSpPr/>
          <p:nvPr/>
        </p:nvGrpSpPr>
        <p:grpSpPr>
          <a:xfrm>
            <a:off x="209550" y="5405219"/>
            <a:ext cx="1152525" cy="1224181"/>
            <a:chOff x="209550" y="5162550"/>
            <a:chExt cx="1152525" cy="1224181"/>
          </a:xfrm>
        </p:grpSpPr>
        <p:pic>
          <p:nvPicPr>
            <p:cNvPr id="122924" name="Picture 44" descr="AirDef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55613" y="5162550"/>
              <a:ext cx="695325" cy="638175"/>
            </a:xfrm>
            <a:prstGeom prst="rect">
              <a:avLst/>
            </a:prstGeom>
            <a:noFill/>
          </p:spPr>
        </p:pic>
        <p:sp>
          <p:nvSpPr>
            <p:cNvPr id="122947" name="Text Box 67"/>
            <p:cNvSpPr txBox="1">
              <a:spLocks noChangeArrowheads="1"/>
            </p:cNvSpPr>
            <p:nvPr/>
          </p:nvSpPr>
          <p:spPr bwMode="auto">
            <a:xfrm>
              <a:off x="209550" y="5740400"/>
              <a:ext cx="11525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Air Defense</a:t>
              </a:r>
            </a:p>
          </p:txBody>
        </p:sp>
      </p:grpSp>
      <p:sp>
        <p:nvSpPr>
          <p:cNvPr id="122948" name="Text Box 68"/>
          <p:cNvSpPr txBox="1">
            <a:spLocks noChangeArrowheads="1"/>
          </p:cNvSpPr>
          <p:nvPr/>
        </p:nvSpPr>
        <p:spPr bwMode="auto">
          <a:xfrm>
            <a:off x="2987675" y="5133975"/>
            <a:ext cx="94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Signal Corps</a:t>
            </a:r>
          </a:p>
        </p:txBody>
      </p:sp>
      <p:grpSp>
        <p:nvGrpSpPr>
          <p:cNvPr id="6" name="Group 52"/>
          <p:cNvGrpSpPr/>
          <p:nvPr/>
        </p:nvGrpSpPr>
        <p:grpSpPr>
          <a:xfrm>
            <a:off x="1463675" y="4105275"/>
            <a:ext cx="1190625" cy="1090831"/>
            <a:chOff x="2733675" y="3203575"/>
            <a:chExt cx="1190625" cy="1090831"/>
          </a:xfrm>
        </p:grpSpPr>
        <p:pic>
          <p:nvPicPr>
            <p:cNvPr id="122928" name="Picture 48" descr="Chemical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028950" y="3203575"/>
              <a:ext cx="658813" cy="668338"/>
            </a:xfrm>
            <a:prstGeom prst="rect">
              <a:avLst/>
            </a:prstGeom>
            <a:noFill/>
          </p:spPr>
        </p:pic>
        <p:sp>
          <p:nvSpPr>
            <p:cNvPr id="122949" name="Text Box 69"/>
            <p:cNvSpPr txBox="1">
              <a:spLocks noChangeArrowheads="1"/>
            </p:cNvSpPr>
            <p:nvPr/>
          </p:nvSpPr>
          <p:spPr bwMode="auto">
            <a:xfrm>
              <a:off x="2733675" y="3648075"/>
              <a:ext cx="11906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Chemical Corps</a:t>
              </a: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241300" y="3846513"/>
            <a:ext cx="1047750" cy="1254343"/>
            <a:chOff x="241300" y="3846513"/>
            <a:chExt cx="1047750" cy="1254343"/>
          </a:xfrm>
        </p:grpSpPr>
        <p:pic>
          <p:nvPicPr>
            <p:cNvPr id="122930" name="Picture 50" descr="MilPol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00038" y="3846513"/>
              <a:ext cx="869950" cy="852487"/>
            </a:xfrm>
            <a:prstGeom prst="rect">
              <a:avLst/>
            </a:prstGeom>
            <a:noFill/>
          </p:spPr>
        </p:pic>
        <p:sp>
          <p:nvSpPr>
            <p:cNvPr id="122950" name="Text Box 70"/>
            <p:cNvSpPr txBox="1">
              <a:spLocks noChangeArrowheads="1"/>
            </p:cNvSpPr>
            <p:nvPr/>
          </p:nvSpPr>
          <p:spPr bwMode="auto">
            <a:xfrm>
              <a:off x="241300" y="4454525"/>
              <a:ext cx="10477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Military Police</a:t>
              </a:r>
            </a:p>
          </p:txBody>
        </p:sp>
      </p:grp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2787650" y="3295650"/>
            <a:ext cx="1390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Military Intelligence</a:t>
            </a:r>
          </a:p>
        </p:txBody>
      </p:sp>
      <p:sp>
        <p:nvSpPr>
          <p:cNvPr id="122952" name="Text Box 72"/>
          <p:cNvSpPr txBox="1">
            <a:spLocks noChangeArrowheads="1"/>
          </p:cNvSpPr>
          <p:nvPr/>
        </p:nvSpPr>
        <p:spPr bwMode="auto">
          <a:xfrm>
            <a:off x="1466850" y="5973544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Corps of Engineers</a:t>
            </a:r>
          </a:p>
        </p:txBody>
      </p:sp>
      <p:sp>
        <p:nvSpPr>
          <p:cNvPr id="122959" name="Rectangle 79"/>
          <p:cNvSpPr>
            <a:spLocks noChangeArrowheads="1"/>
          </p:cNvSpPr>
          <p:nvPr/>
        </p:nvSpPr>
        <p:spPr bwMode="auto">
          <a:xfrm>
            <a:off x="4292600" y="1479149"/>
            <a:ext cx="2921000" cy="514925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122937" name="Picture 57" descr="A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850607" y="1828800"/>
            <a:ext cx="604837" cy="617538"/>
          </a:xfrm>
          <a:prstGeom prst="rect">
            <a:avLst/>
          </a:prstGeom>
          <a:noFill/>
        </p:spPr>
      </p:pic>
      <p:pic>
        <p:nvPicPr>
          <p:cNvPr id="122938" name="Picture 58" descr="Finance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162675" y="2971800"/>
            <a:ext cx="477838" cy="484187"/>
          </a:xfrm>
          <a:prstGeom prst="rect">
            <a:avLst/>
          </a:prstGeom>
          <a:noFill/>
        </p:spPr>
      </p:pic>
      <p:pic>
        <p:nvPicPr>
          <p:cNvPr id="122939" name="Picture 59" descr="MedSer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894638" y="4033838"/>
            <a:ext cx="677862" cy="636587"/>
          </a:xfrm>
          <a:prstGeom prst="rect">
            <a:avLst/>
          </a:prstGeom>
          <a:noFill/>
        </p:spPr>
      </p:pic>
      <p:pic>
        <p:nvPicPr>
          <p:cNvPr id="122940" name="Picture 60" descr="Ordnance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731544" y="3200400"/>
            <a:ext cx="842962" cy="795338"/>
          </a:xfrm>
          <a:prstGeom prst="rect">
            <a:avLst/>
          </a:prstGeom>
          <a:noFill/>
        </p:spPr>
      </p:pic>
      <p:pic>
        <p:nvPicPr>
          <p:cNvPr id="122942" name="Picture 62" descr="Transportation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028532" y="4230688"/>
            <a:ext cx="814387" cy="752475"/>
          </a:xfrm>
          <a:prstGeom prst="rect">
            <a:avLst/>
          </a:prstGeom>
          <a:noFill/>
        </p:spPr>
      </p:pic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5899150" y="3414712"/>
            <a:ext cx="1019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Finance</a:t>
            </a:r>
          </a:p>
        </p:txBody>
      </p:sp>
      <p:sp>
        <p:nvSpPr>
          <p:cNvPr id="122954" name="Text Box 74"/>
          <p:cNvSpPr txBox="1">
            <a:spLocks noChangeArrowheads="1"/>
          </p:cNvSpPr>
          <p:nvPr/>
        </p:nvSpPr>
        <p:spPr bwMode="auto">
          <a:xfrm>
            <a:off x="4210050" y="2282825"/>
            <a:ext cx="18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Adjutant General Corps</a:t>
            </a:r>
          </a:p>
        </p:txBody>
      </p:sp>
      <p:sp>
        <p:nvSpPr>
          <p:cNvPr id="122955" name="Text Box 75"/>
          <p:cNvSpPr txBox="1">
            <a:spLocks noChangeArrowheads="1"/>
          </p:cNvSpPr>
          <p:nvPr/>
        </p:nvSpPr>
        <p:spPr bwMode="auto">
          <a:xfrm>
            <a:off x="4543425" y="3787775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Ordnance Corps</a:t>
            </a:r>
          </a:p>
        </p:txBody>
      </p:sp>
      <p:sp>
        <p:nvSpPr>
          <p:cNvPr id="122956" name="Text Box 76"/>
          <p:cNvSpPr txBox="1">
            <a:spLocks noChangeArrowheads="1"/>
          </p:cNvSpPr>
          <p:nvPr/>
        </p:nvSpPr>
        <p:spPr bwMode="auto">
          <a:xfrm>
            <a:off x="5559425" y="4810125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Transportation</a:t>
            </a:r>
          </a:p>
        </p:txBody>
      </p:sp>
      <p:sp>
        <p:nvSpPr>
          <p:cNvPr id="122958" name="Text Box 78"/>
          <p:cNvSpPr txBox="1">
            <a:spLocks noChangeArrowheads="1"/>
          </p:cNvSpPr>
          <p:nvPr/>
        </p:nvSpPr>
        <p:spPr bwMode="auto">
          <a:xfrm>
            <a:off x="7673975" y="4546600"/>
            <a:ext cx="109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Medical Services</a:t>
            </a:r>
          </a:p>
        </p:txBody>
      </p:sp>
      <p:pic>
        <p:nvPicPr>
          <p:cNvPr id="122964" name="Picture 84" descr="Nurse Corps Insignia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883525" y="2220694"/>
            <a:ext cx="633413" cy="517525"/>
          </a:xfrm>
          <a:prstGeom prst="rect">
            <a:avLst/>
          </a:prstGeom>
          <a:noFill/>
        </p:spPr>
      </p:pic>
      <p:sp>
        <p:nvSpPr>
          <p:cNvPr id="122965" name="Text Box 85"/>
          <p:cNvSpPr txBox="1">
            <a:spLocks noChangeArrowheads="1"/>
          </p:cNvSpPr>
          <p:nvPr/>
        </p:nvSpPr>
        <p:spPr bwMode="auto">
          <a:xfrm>
            <a:off x="7673975" y="2706469"/>
            <a:ext cx="10953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Nurse Corps</a:t>
            </a:r>
          </a:p>
        </p:txBody>
      </p:sp>
      <p:pic>
        <p:nvPicPr>
          <p:cNvPr id="122966" name="Picture 86" descr="QuarterM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847432" y="5264150"/>
            <a:ext cx="611187" cy="520700"/>
          </a:xfrm>
          <a:prstGeom prst="rect">
            <a:avLst/>
          </a:prstGeom>
          <a:noFill/>
        </p:spPr>
      </p:pic>
      <p:sp>
        <p:nvSpPr>
          <p:cNvPr id="122967" name="Text Box 87"/>
          <p:cNvSpPr txBox="1">
            <a:spLocks noChangeArrowheads="1"/>
          </p:cNvSpPr>
          <p:nvPr/>
        </p:nvSpPr>
        <p:spPr bwMode="auto">
          <a:xfrm>
            <a:off x="4319588" y="5695950"/>
            <a:ext cx="1666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Quartermaster Corps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7477125" y="804861"/>
            <a:ext cx="1400175" cy="584775"/>
          </a:xfrm>
          <a:prstGeom prst="rect">
            <a:avLst/>
          </a:prstGeom>
          <a:solidFill>
            <a:srgbClr val="B3F1A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/>
              <a:t>Health Services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600200" y="228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>
                <a:solidFill>
                  <a:srgbClr val="0E0E0C"/>
                </a:solidFill>
              </a:rPr>
              <a:t>Army Life After College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200" dirty="0"/>
              <a:t>Wait for </a:t>
            </a:r>
            <a:r>
              <a:rPr lang="en-US" sz="2200" dirty="0" smtClean="0"/>
              <a:t>your </a:t>
            </a:r>
            <a:r>
              <a:rPr lang="en-US" sz="2200" dirty="0"/>
              <a:t>orders (weeks, months)</a:t>
            </a:r>
          </a:p>
          <a:p>
            <a:pPr marL="914400" lvl="1" indent="-457200">
              <a:buFont typeface="Arial" charset="0"/>
              <a:buAutoNum type="alphaLcPeriod"/>
            </a:pPr>
            <a:r>
              <a:rPr lang="en-US" sz="2200" dirty="0"/>
              <a:t>Reserve/Guard – find a job</a:t>
            </a:r>
          </a:p>
          <a:p>
            <a:pPr marL="914400" lvl="1" indent="-457200">
              <a:buFont typeface="Arial" charset="0"/>
              <a:buAutoNum type="alphaLcPeriod"/>
            </a:pPr>
            <a:r>
              <a:rPr lang="en-US" sz="2200" dirty="0"/>
              <a:t>Active Duty/</a:t>
            </a:r>
            <a:r>
              <a:rPr lang="en-US" sz="2200" dirty="0" err="1"/>
              <a:t>Gd</a:t>
            </a:r>
            <a:r>
              <a:rPr lang="en-US" sz="2200" dirty="0"/>
              <a:t>/</a:t>
            </a:r>
            <a:r>
              <a:rPr lang="en-US" sz="2200" dirty="0" err="1"/>
              <a:t>Rsv</a:t>
            </a:r>
            <a:r>
              <a:rPr lang="en-US" sz="2200" dirty="0"/>
              <a:t> can do Gold Bar Recruiter on any </a:t>
            </a:r>
            <a:r>
              <a:rPr lang="en-US" sz="2200" dirty="0" smtClean="0"/>
              <a:t>campus (140 days or 179 days)</a:t>
            </a:r>
            <a:endParaRPr lang="en-US" sz="2200" dirty="0"/>
          </a:p>
          <a:p>
            <a:pPr marL="914400" lvl="1" indent="-457200">
              <a:buFont typeface="Arial" charset="0"/>
              <a:buAutoNum type="alphaLcPeriod"/>
            </a:pPr>
            <a:r>
              <a:rPr lang="en-US" sz="2200" dirty="0"/>
              <a:t>Active Duty 2LTs can </a:t>
            </a:r>
            <a:r>
              <a:rPr lang="en-US" sz="2200" dirty="0" smtClean="0"/>
              <a:t>also do </a:t>
            </a:r>
            <a:r>
              <a:rPr lang="en-US" sz="2200" dirty="0"/>
              <a:t>summer training camps (LDAC/LTC)</a:t>
            </a:r>
          </a:p>
          <a:p>
            <a:pPr marL="914400" lvl="1" indent="-457200"/>
            <a:endParaRPr lang="en-US" sz="2200" dirty="0"/>
          </a:p>
          <a:p>
            <a:pPr marL="457200" indent="-457200">
              <a:buFont typeface="Arial" charset="0"/>
              <a:buAutoNum type="arabicPeriod"/>
            </a:pPr>
            <a:r>
              <a:rPr lang="en-US" sz="2200" dirty="0"/>
              <a:t>Attend </a:t>
            </a:r>
            <a:r>
              <a:rPr lang="en-US" sz="2200" dirty="0" smtClean="0"/>
              <a:t>your branch-specific Basic </a:t>
            </a:r>
            <a:r>
              <a:rPr lang="en-US" sz="2200" dirty="0"/>
              <a:t>Officer Leader’s </a:t>
            </a:r>
            <a:r>
              <a:rPr lang="en-US" sz="2200" dirty="0" smtClean="0"/>
              <a:t>Course </a:t>
            </a:r>
            <a:r>
              <a:rPr lang="en-US" sz="2200" dirty="0"/>
              <a:t>(</a:t>
            </a:r>
            <a:r>
              <a:rPr lang="en-US" sz="2200" dirty="0" smtClean="0"/>
              <a:t>BOLC)</a:t>
            </a:r>
            <a:endParaRPr lang="en-US" sz="2200" dirty="0"/>
          </a:p>
          <a:p>
            <a:pPr marL="914400" lvl="1" indent="-457200">
              <a:buFont typeface="Arial" charset="0"/>
              <a:buAutoNum type="alphaLcPeriod"/>
            </a:pPr>
            <a:r>
              <a:rPr lang="en-US" sz="2200" dirty="0"/>
              <a:t>At basic branch training institution</a:t>
            </a:r>
          </a:p>
          <a:p>
            <a:pPr marL="914400" lvl="1" indent="-457200">
              <a:buFont typeface="Arial" charset="0"/>
              <a:buAutoNum type="alphaLcPeriod"/>
            </a:pPr>
            <a:r>
              <a:rPr lang="en-US" sz="2200" dirty="0"/>
              <a:t>Varies from 13 to 20 weeks (AV = 1  year)</a:t>
            </a:r>
          </a:p>
          <a:p>
            <a:pPr marL="457200" indent="-457200">
              <a:buFont typeface="Arial" charset="0"/>
              <a:buAutoNum type="arabicPeriod"/>
            </a:pPr>
            <a:endParaRPr lang="en-US" sz="2200" dirty="0"/>
          </a:p>
          <a:p>
            <a:pPr marL="457200" indent="-457200">
              <a:buFont typeface="Arial" charset="0"/>
              <a:buAutoNum type="arabicPeriod"/>
            </a:pPr>
            <a:r>
              <a:rPr lang="en-US" sz="2200" dirty="0" smtClean="0"/>
              <a:t>Attend follow-on </a:t>
            </a:r>
            <a:r>
              <a:rPr lang="en-US" sz="2200" dirty="0"/>
              <a:t>schooling (airborne, ranger)</a:t>
            </a:r>
          </a:p>
          <a:p>
            <a:pPr marL="457200" indent="-457200">
              <a:buFont typeface="Arial" charset="0"/>
              <a:buAutoNum type="arabicPeriod"/>
            </a:pPr>
            <a:endParaRPr lang="en-US" sz="2200" dirty="0"/>
          </a:p>
          <a:p>
            <a:pPr marL="457200" indent="-457200">
              <a:buFont typeface="Arial" charset="0"/>
              <a:buAutoNum type="arabicPeriod"/>
            </a:pPr>
            <a:r>
              <a:rPr lang="en-US" sz="2200" dirty="0"/>
              <a:t>Report to first duty station (active duty) or </a:t>
            </a:r>
            <a:r>
              <a:rPr lang="en-US" sz="2200" dirty="0" smtClean="0"/>
              <a:t>go back to hometown and to your civilian job (NG/AR</a:t>
            </a:r>
            <a:r>
              <a:rPr lang="en-US" sz="22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Army Benefits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8624" y="1400175"/>
            <a:ext cx="437197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Active Duty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30 </a:t>
            </a:r>
            <a:r>
              <a:rPr lang="en-US" sz="2000" dirty="0" smtClean="0"/>
              <a:t>days </a:t>
            </a:r>
            <a:r>
              <a:rPr lang="en-US" sz="2000" dirty="0"/>
              <a:t>paid vacation a year (max </a:t>
            </a:r>
            <a:r>
              <a:rPr lang="en-US" sz="2000" dirty="0" smtClean="0"/>
              <a:t>60/75 days*)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Annual </a:t>
            </a:r>
            <a:r>
              <a:rPr lang="en-US" sz="2000" dirty="0"/>
              <a:t>pay raises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Promotional pay raises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Advanced civil schooling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Military schooling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Career </a:t>
            </a:r>
            <a:r>
              <a:rPr lang="en-US" sz="2000" dirty="0"/>
              <a:t>progression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Family medical / dental health and life insurance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Travel (and plenty of it)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PX and Commissary </a:t>
            </a:r>
            <a:r>
              <a:rPr lang="en-US" sz="2000" dirty="0" smtClean="0"/>
              <a:t>benefits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Social 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Post privileges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Retirement Pay (upon retirement)</a:t>
            </a:r>
            <a:endParaRPr lang="en-US" sz="2000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362075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Reserve/Guard Duty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One weekend a month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Two weeks during the summer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Steady income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Hold a variety of civilian careers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Promotional pay raises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Military schools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Financial support to continue higher education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Possibility of Active Guard Reserve Duty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PX and Commissary </a:t>
            </a:r>
            <a:r>
              <a:rPr lang="en-US" sz="2000" dirty="0" smtClean="0"/>
              <a:t>benefits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Retirement Pay (at age 60?)</a:t>
            </a:r>
            <a:endParaRPr lang="en-US" sz="2000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14600" y="250348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Financial</a:t>
            </a:r>
            <a:br>
              <a:rPr lang="en-US" dirty="0" smtClean="0"/>
            </a:br>
            <a:r>
              <a:rPr lang="en-US" sz="2400" dirty="0" smtClean="0"/>
              <a:t>(Active Duty)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9916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Monthly Pay = Base + Housing (BAH) + Subsistence (BAS) +  Special Pay</a:t>
            </a:r>
          </a:p>
          <a:p>
            <a:pPr eaLnBrk="1" hangingPunct="1"/>
            <a:r>
              <a:rPr lang="en-US" sz="2800" dirty="0" smtClean="0"/>
              <a:t>Payment by EFT every 2 weeks</a:t>
            </a:r>
          </a:p>
          <a:p>
            <a:pPr eaLnBrk="1" hangingPunct="1"/>
            <a:r>
              <a:rPr lang="en-US" sz="2800" dirty="0" smtClean="0"/>
              <a:t>Pay raises every year (~3.5%), with every promotion, and at every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year of service mark</a:t>
            </a:r>
          </a:p>
          <a:p>
            <a:pPr eaLnBrk="1" hangingPunct="1"/>
            <a:r>
              <a:rPr lang="en-US" sz="2800" dirty="0" smtClean="0"/>
              <a:t>Housing is provided on base for all, in exchange for BAH, </a:t>
            </a:r>
            <a:r>
              <a:rPr lang="en-US" sz="2800" dirty="0" smtClean="0">
                <a:hlinkClick r:id="rId2"/>
              </a:rPr>
              <a:t>if you choose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Free tax return assistance/filing</a:t>
            </a:r>
          </a:p>
          <a:p>
            <a:pPr eaLnBrk="1" hangingPunct="1"/>
            <a:r>
              <a:rPr lang="en-US" sz="2800" dirty="0" smtClean="0"/>
              <a:t>Free legal aid (wills, powers of attorney)</a:t>
            </a:r>
          </a:p>
          <a:p>
            <a:pPr eaLnBrk="1" hangingPunct="1"/>
            <a:r>
              <a:rPr lang="en-US" sz="2800" dirty="0" smtClean="0"/>
              <a:t>Retirement Pay – 50% 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888492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Base Pay</a:t>
            </a:r>
            <a:br>
              <a:rPr lang="en-US" dirty="0" smtClean="0"/>
            </a:br>
            <a:r>
              <a:rPr lang="en-US" sz="2800" dirty="0" smtClean="0"/>
              <a:t>(Active Duty, 2011 rates)</a:t>
            </a:r>
            <a:endParaRPr lang="en-US" dirty="0" smtClean="0"/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81000" y="5867400"/>
            <a:ext cx="5451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Pay raise each year (2% - </a:t>
            </a:r>
            <a:r>
              <a:rPr lang="en-US" sz="1800" dirty="0" smtClean="0"/>
              <a:t>3% </a:t>
            </a:r>
            <a:r>
              <a:rPr lang="en-US" sz="1800" dirty="0"/>
              <a:t>usually)</a:t>
            </a:r>
          </a:p>
          <a:p>
            <a:r>
              <a:rPr lang="en-US" sz="1800" dirty="0"/>
              <a:t>Officer promotions </a:t>
            </a:r>
            <a:r>
              <a:rPr lang="en-US" sz="1800" dirty="0" smtClean="0"/>
              <a:t>usually occur </a:t>
            </a:r>
            <a:r>
              <a:rPr lang="en-US" sz="1800" dirty="0"/>
              <a:t>at years 2, 4, 8, 16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1447800" y="49530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2514600" y="46482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5"/>
          <p:cNvSpPr>
            <a:spLocks noChangeArrowheads="1"/>
          </p:cNvSpPr>
          <p:nvPr/>
        </p:nvSpPr>
        <p:spPr bwMode="auto">
          <a:xfrm>
            <a:off x="4648200" y="43434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5"/>
          <p:cNvSpPr>
            <a:spLocks noChangeArrowheads="1"/>
          </p:cNvSpPr>
          <p:nvPr/>
        </p:nvSpPr>
        <p:spPr bwMode="auto">
          <a:xfrm>
            <a:off x="6781800" y="40386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214" y="2133600"/>
            <a:ext cx="90305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Drill Pay</a:t>
            </a:r>
            <a:br>
              <a:rPr lang="en-US" dirty="0" smtClean="0"/>
            </a:br>
            <a:r>
              <a:rPr lang="en-US" sz="3200" dirty="0" smtClean="0"/>
              <a:t>(for one weekend, 2011 rates)</a:t>
            </a: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1371600" y="47244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514600" y="44196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4724400" y="41910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7010400" y="38862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Soldiers usually are paid the full drill pay for one weekend of drill.  This usually occurs 10-11 times each year.</a:t>
            </a:r>
          </a:p>
          <a:p>
            <a:r>
              <a:rPr lang="en-US" sz="2000" dirty="0" smtClean="0"/>
              <a:t>In the summer, NG/AR Soldiers usually attend a two-week Annual Training, or “AT”, and are paid for two weeks of active duty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14" y="1524000"/>
            <a:ext cx="903058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/>
              <a:t>Other Recurring Monthly Payments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686800" cy="579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Housing (BAH)</a:t>
            </a:r>
          </a:p>
          <a:p>
            <a:pPr lvl="1" eaLnBrk="1" hangingPunct="1"/>
            <a:r>
              <a:rPr lang="en-US" sz="2400" dirty="0" smtClean="0"/>
              <a:t>All Soldiers receive either BAH or on-base housing</a:t>
            </a:r>
          </a:p>
          <a:p>
            <a:pPr lvl="1" eaLnBrk="1" hangingPunct="1"/>
            <a:r>
              <a:rPr lang="en-US" sz="2400" dirty="0" smtClean="0"/>
              <a:t>Different rates for single, married, dual-military</a:t>
            </a:r>
          </a:p>
          <a:p>
            <a:pPr lvl="1" eaLnBrk="1" hangingPunct="1"/>
            <a:r>
              <a:rPr lang="en-US" sz="2400" dirty="0" smtClean="0"/>
              <a:t>BAH varies based on location (receive more for expensive areas)</a:t>
            </a:r>
          </a:p>
          <a:p>
            <a:pPr lvl="1" eaLnBrk="1" hangingPunct="1"/>
            <a:r>
              <a:rPr lang="en-US" sz="2400" dirty="0" smtClean="0"/>
              <a:t>Example:  BAH for Purdue is $1173 for a married 2LT, $969 for a single 2LT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Basic Allowance for Subsistence (BAS)</a:t>
            </a:r>
          </a:p>
          <a:p>
            <a:pPr lvl="1" eaLnBrk="1" hangingPunct="1"/>
            <a:r>
              <a:rPr lang="en-US" sz="2400" dirty="0" smtClean="0"/>
              <a:t>$223.84 for officers, $325.04 for enlisted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Your salary as a new 2LT on active duty in 2012 would be approx $51,000, with only 2/3 of that taxed, and no health insurance or medial expenses (therefore add ~ $10,000)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/>
              <a:t>Special Pay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915400" cy="579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Family Separation - $250 a month for each month separated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Hazardous Duty/Imminent Danger Pay $375 monthly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Combat Zone Tax Exclusion (no federal taxes on income)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Health Professional Pay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Aviation Pay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Dive Pay, Jump Pay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Recruiter Pay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Language Proficiency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Savings Plan while deployed (SDP, earn 10%)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Clothing Allowance (officers – once, $400; enlisted – annually)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Temporary Duty Pay (travel, lodging, meals)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Dislocation Allowance (= BAH++)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Do-it-yourself (DITY)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Other Financial Benefits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7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Health Insurance – full coverage, no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Dental Insurance – full coverage, small cost for family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Life Insurance - $400,000 soldier, $100,000 family for minimal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Possible state income tax exemption (depending on state)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Access to low-interest loans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Loan deferment for active duty (must speak w/ your lender)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AER loans (emergency)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Financial Counseling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Post Exchange / Commissary shopping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SC000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572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Father-Daughter danc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057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P20900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5286" y="2057400"/>
            <a:ext cx="22497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P725070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" y="45529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PC04005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45339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P302007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9800" y="1981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96875"/>
            <a:ext cx="8610600" cy="1077218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519113" eaLnBrk="0" hangingPunct="0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Army isn’t made up of people... </a:t>
            </a:r>
          </a:p>
          <a:p>
            <a:pPr algn="ctr" defTabSz="519113" eaLnBrk="0" hangingPunct="0"/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… the Army </a:t>
            </a:r>
            <a:r>
              <a:rPr lang="en-US" sz="3200" b="1" i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</a:t>
            </a: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People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Physical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PT every day in the morning for soldiers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Excellent gyms on base, free use for family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PT facilities (tracks, sheds) everywhere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Organized aerobics, CR, dance for 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Intra-mural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Recreational</a:t>
            </a:r>
            <a:br>
              <a:rPr lang="en-US" sz="3600" dirty="0" smtClean="0"/>
            </a:br>
            <a:r>
              <a:rPr lang="en-US" sz="2800" dirty="0" smtClean="0"/>
              <a:t>MWR – Morale, Welfare, Recreation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www.armymwr.com</a:t>
            </a:r>
            <a:endParaRPr lang="en-US" sz="28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733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Gyms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Golfing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Bowling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Hunting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Boating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Skeet/ranges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Hiking / Parks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Paintball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Water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Scuba/sky diving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Auto crafts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Arts and Crafts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Soldier Show, Concerts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267200" y="1600200"/>
            <a:ext cx="487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Holiday </a:t>
            </a:r>
            <a:r>
              <a:rPr lang="en-US" dirty="0"/>
              <a:t>Events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Youth </a:t>
            </a:r>
            <a:r>
              <a:rPr lang="en-US" dirty="0"/>
              <a:t>Sports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Child Services/Events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Camping/RV spots, rentals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Movie Theater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Local trips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Reduced prices for local events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Pro sports events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Clubs/lounges on post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Lodging across the </a:t>
            </a:r>
            <a:r>
              <a:rPr lang="en-US" dirty="0" smtClean="0"/>
              <a:t>world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400 CONUS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50 OCONUS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hlinkClick r:id="rId3"/>
              </a:rPr>
              <a:t>AFRC</a:t>
            </a:r>
            <a:r>
              <a:rPr lang="en-US" dirty="0"/>
              <a:t> (Hawaii, Disney, Europe)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Space-A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Social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Restaurants, lounges, clubs on post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Holiday meals in the dining facilities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Dining In/Dining Out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Unit runs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Spouses’ groups (Wives Clubs, PWOC)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Hails and Farewells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Army Ball, Branch/Regimental Balls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Dances (Father-Daughter, youth)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Formal/informal socials/parties with unit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Family Fridays, Aloha Friday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Army Family Team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Support to local events, Special Olympics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hristmas Meal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228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hristmas Meal-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hristmas Meal-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Medical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86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Tricare</a:t>
            </a:r>
            <a:r>
              <a:rPr lang="en-US" dirty="0" smtClean="0"/>
              <a:t> – Insurance plan for military</a:t>
            </a:r>
          </a:p>
          <a:p>
            <a:pPr eaLnBrk="1" hangingPunct="1"/>
            <a:r>
              <a:rPr lang="en-US" dirty="0" smtClean="0"/>
              <a:t>Large hospitals are </a:t>
            </a:r>
            <a:r>
              <a:rPr lang="en-US" dirty="0" smtClean="0">
                <a:hlinkClick r:id="rId2"/>
              </a:rPr>
              <a:t>on base</a:t>
            </a:r>
            <a:r>
              <a:rPr lang="en-US" dirty="0" smtClean="0"/>
              <a:t>, with many clinics and aid stations, pharmacies</a:t>
            </a:r>
          </a:p>
          <a:p>
            <a:pPr lvl="1" eaLnBrk="1" hangingPunct="1"/>
            <a:r>
              <a:rPr lang="en-US" dirty="0" smtClean="0"/>
              <a:t>No cost if using MTF (Military Treatment Facility)</a:t>
            </a:r>
          </a:p>
          <a:p>
            <a:pPr lvl="1" eaLnBrk="1" hangingPunct="1"/>
            <a:r>
              <a:rPr lang="en-US" dirty="0" smtClean="0"/>
              <a:t>No cost if using MTF Pharmacy</a:t>
            </a:r>
          </a:p>
          <a:p>
            <a:pPr lvl="1" eaLnBrk="1" hangingPunct="1"/>
            <a:r>
              <a:rPr lang="en-US" dirty="0" smtClean="0"/>
              <a:t>Soldiers NEVER pay for medical care, whether on base or off, including pharmacy</a:t>
            </a:r>
          </a:p>
          <a:p>
            <a:pPr eaLnBrk="1" hangingPunct="1"/>
            <a:r>
              <a:rPr lang="en-US" dirty="0" smtClean="0"/>
              <a:t>Several dental clinics on base (for soldiers)</a:t>
            </a:r>
          </a:p>
          <a:p>
            <a:pPr eaLnBrk="1" hangingPunct="1"/>
            <a:r>
              <a:rPr lang="en-US" dirty="0" smtClean="0"/>
              <a:t>Veterinary Services on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Mental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Army Community Service – ACS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Counseling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Financial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Mental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Career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Academic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Physical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Substance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Spiritual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89037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Many chapels on base with vibrant congregations</a:t>
            </a:r>
          </a:p>
          <a:p>
            <a:pPr eaLnBrk="1" hangingPunct="1"/>
            <a:r>
              <a:rPr lang="en-US" sz="2800" dirty="0" smtClean="0"/>
              <a:t>Many services each Sunday/Wed for all denominations</a:t>
            </a:r>
          </a:p>
          <a:p>
            <a:pPr eaLnBrk="1" hangingPunct="1"/>
            <a:r>
              <a:rPr lang="en-US" sz="2800" dirty="0" smtClean="0"/>
              <a:t>Chaplains are assigned to Battalions</a:t>
            </a:r>
          </a:p>
          <a:p>
            <a:pPr eaLnBrk="1" hangingPunct="1"/>
            <a:r>
              <a:rPr lang="en-US" sz="2800" dirty="0" smtClean="0"/>
              <a:t>Marriage retreats, single soldier events</a:t>
            </a:r>
          </a:p>
          <a:p>
            <a:pPr eaLnBrk="1" hangingPunct="1"/>
            <a:r>
              <a:rPr lang="en-US" sz="2800" dirty="0" smtClean="0"/>
              <a:t>Bible studies, men of faith events, Christian concerts on base</a:t>
            </a:r>
          </a:p>
          <a:p>
            <a:pPr eaLnBrk="1" hangingPunct="1"/>
            <a:r>
              <a:rPr lang="en-US" sz="2800" dirty="0" smtClean="0"/>
              <a:t>Protestant Women of the Chapel (PWOC)</a:t>
            </a:r>
          </a:p>
          <a:p>
            <a:pPr eaLnBrk="1" hangingPunct="1"/>
            <a:r>
              <a:rPr lang="en-US" sz="2800" dirty="0" smtClean="0"/>
              <a:t>Catholic Women of the Chapel (CWOC)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05000" y="344269"/>
            <a:ext cx="55194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Married to the Military</a:t>
            </a:r>
          </a:p>
          <a:p>
            <a:pPr algn="ctr"/>
            <a:r>
              <a:rPr lang="en-US" sz="3200" b="1" dirty="0" smtClean="0"/>
              <a:t>Topics Covered</a:t>
            </a:r>
            <a:endParaRPr lang="en-US" sz="32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en-US" sz="2800" dirty="0" smtClean="0"/>
              <a:t>   Army 101</a:t>
            </a:r>
          </a:p>
          <a:p>
            <a:pPr marL="800100" lvl="1" indent="-342900">
              <a:buFontTx/>
              <a:buAutoNum type="arabicPeriod"/>
            </a:pPr>
            <a:r>
              <a:rPr lang="en-US" sz="2800" dirty="0" smtClean="0"/>
              <a:t>   Financial</a:t>
            </a:r>
          </a:p>
          <a:p>
            <a:pPr marL="800100" lvl="1" indent="-342900">
              <a:buFontTx/>
              <a:buAutoNum type="arabicPeriod"/>
            </a:pPr>
            <a:r>
              <a:rPr lang="en-US" sz="2800" dirty="0" smtClean="0"/>
              <a:t>   Physical</a:t>
            </a:r>
            <a:endParaRPr lang="en-US" sz="2800" dirty="0"/>
          </a:p>
          <a:p>
            <a:pPr marL="800100" lvl="1" indent="-342900">
              <a:buFontTx/>
              <a:buAutoNum type="arabicPeriod"/>
            </a:pPr>
            <a:r>
              <a:rPr lang="en-US" sz="2800" dirty="0"/>
              <a:t>  </a:t>
            </a:r>
            <a:r>
              <a:rPr lang="en-US" sz="2800" dirty="0" smtClean="0"/>
              <a:t> Recreational</a:t>
            </a:r>
            <a:endParaRPr lang="en-US" sz="2800" dirty="0"/>
          </a:p>
          <a:p>
            <a:pPr marL="800100" lvl="1" indent="-342900">
              <a:buFontTx/>
              <a:buAutoNum type="arabicPeriod"/>
            </a:pPr>
            <a:r>
              <a:rPr lang="en-US" sz="2800" dirty="0"/>
              <a:t>  </a:t>
            </a:r>
            <a:r>
              <a:rPr lang="en-US" sz="2800" dirty="0" smtClean="0"/>
              <a:t> Social</a:t>
            </a:r>
            <a:endParaRPr lang="en-US" sz="2800" dirty="0"/>
          </a:p>
          <a:p>
            <a:pPr marL="800100" lvl="1" indent="-342900">
              <a:buFontTx/>
              <a:buAutoNum type="arabicPeriod"/>
            </a:pPr>
            <a:r>
              <a:rPr lang="en-US" sz="2800" dirty="0"/>
              <a:t>  </a:t>
            </a:r>
            <a:r>
              <a:rPr lang="en-US" sz="2800" dirty="0" smtClean="0"/>
              <a:t> Academic</a:t>
            </a:r>
            <a:endParaRPr lang="en-US" sz="2800" dirty="0"/>
          </a:p>
          <a:p>
            <a:pPr marL="800100" lvl="1" indent="-342900">
              <a:buFontTx/>
              <a:buAutoNum type="arabicPeriod"/>
            </a:pPr>
            <a:r>
              <a:rPr lang="en-US" sz="2800" dirty="0"/>
              <a:t>  </a:t>
            </a:r>
            <a:r>
              <a:rPr lang="en-US" sz="2800" dirty="0" smtClean="0"/>
              <a:t> Medical</a:t>
            </a:r>
            <a:endParaRPr lang="en-US" sz="2800" dirty="0"/>
          </a:p>
          <a:p>
            <a:pPr marL="800100" lvl="1" indent="-342900">
              <a:buFontTx/>
              <a:buAutoNum type="arabicPeriod"/>
            </a:pPr>
            <a:r>
              <a:rPr lang="en-US" sz="2800" dirty="0"/>
              <a:t>  </a:t>
            </a:r>
            <a:r>
              <a:rPr lang="en-US" sz="2800" dirty="0" smtClean="0"/>
              <a:t> Mental</a:t>
            </a:r>
            <a:endParaRPr lang="en-US" sz="2800" dirty="0"/>
          </a:p>
          <a:p>
            <a:pPr marL="800100" lvl="1" indent="-342900">
              <a:buFontTx/>
              <a:buAutoNum type="arabicPeriod"/>
            </a:pPr>
            <a:r>
              <a:rPr lang="en-US" sz="2800" dirty="0"/>
              <a:t>  </a:t>
            </a:r>
            <a:r>
              <a:rPr lang="en-US" sz="2800" dirty="0" smtClean="0"/>
              <a:t> Spiritual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69013" y="76200"/>
            <a:ext cx="60869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The “~Newlywed” Game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1000" y="973753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u="sng" dirty="0" smtClean="0"/>
              <a:t>For the non-military “spouse”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branch he/she wants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desired location for first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his/her weakest PT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Favorite pro sports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Mother’s maiden name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u="sng" dirty="0" smtClean="0"/>
              <a:t>For the officer-to-be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anniversary of your first date/meeting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Favorite color</a:t>
            </a:r>
          </a:p>
          <a:p>
            <a:pPr marL="514350" indent="-514350">
              <a:buAutoNum type="arabicPeriod"/>
            </a:pPr>
            <a:r>
              <a:rPr lang="en-US" dirty="0" smtClean="0"/>
              <a:t>Favorite flower</a:t>
            </a:r>
          </a:p>
          <a:p>
            <a:pPr marL="514350" indent="-514350">
              <a:buAutoNum type="arabicPeriod"/>
            </a:pPr>
            <a:r>
              <a:rPr lang="en-US" dirty="0" smtClean="0"/>
              <a:t>Mother’s maiden name</a:t>
            </a:r>
          </a:p>
          <a:p>
            <a:pPr marL="514350" indent="-514350">
              <a:buAutoNum type="arabicPeriod"/>
            </a:pPr>
            <a:r>
              <a:rPr lang="en-US" dirty="0" smtClean="0"/>
              <a:t>Cats or dogs?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60347" y="206514"/>
            <a:ext cx="7950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Words of Wisdom (for the guys)</a:t>
            </a:r>
            <a:endParaRPr lang="en-US" sz="32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91791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Always thank your spouse during speeches.  Always.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Always introduce your spouse to your boss.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The 10,000 mile screwdriver does not work…ever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“Fine” is a four-letter word, so is “okay”.  Don’t use them.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Listening is communicating.  Sometimes you should just listen, and only respond (carefully) if asked.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“How does this look on me?” is a trap.  Run, or refer to # 4 above.  Abe Lincoln in the </a:t>
            </a:r>
            <a:r>
              <a:rPr lang="en-US" sz="2000" dirty="0" smtClean="0">
                <a:hlinkClick r:id="rId2"/>
              </a:rPr>
              <a:t>Geico</a:t>
            </a:r>
            <a:r>
              <a:rPr lang="en-US" sz="2000" dirty="0" smtClean="0"/>
              <a:t> commercial got it wrong.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Emails are not a soapbox to lecture from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A joke does not transmit well over email from thousands of miles away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It’s better to have the courage to call and say you’ll be late than to just show up late to a cold meal and a cold stare/shoulder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It’s not always about you – your spouse has a life, too, and she wants you involved in it as well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Don’t forget dates (anniversaries, birthdays, etc).  Flowers, cards and flowers.  Then, furniture.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When you retire, the Army won’t be there, but your family hopefully will.  Take care of them, and make them a priority.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05000" y="344269"/>
            <a:ext cx="5519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Married to the Military</a:t>
            </a:r>
            <a:endParaRPr lang="en-US" sz="40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3400" y="1231642"/>
            <a:ext cx="8001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en-US" sz="3200" dirty="0" smtClean="0"/>
              <a:t>   Army 101</a:t>
            </a:r>
          </a:p>
          <a:p>
            <a:pPr marL="800100" lvl="1" indent="-342900">
              <a:buFontTx/>
              <a:buAutoNum type="arabicPeriod"/>
            </a:pPr>
            <a:r>
              <a:rPr lang="en-US" sz="3200" dirty="0" smtClean="0"/>
              <a:t>   Financial</a:t>
            </a:r>
          </a:p>
          <a:p>
            <a:pPr marL="800100" lvl="1" indent="-342900">
              <a:buFontTx/>
              <a:buAutoNum type="arabicPeriod"/>
            </a:pPr>
            <a:r>
              <a:rPr lang="en-US" sz="3200" dirty="0" smtClean="0"/>
              <a:t>   Physical</a:t>
            </a:r>
            <a:endParaRPr lang="en-US" sz="3200" dirty="0"/>
          </a:p>
          <a:p>
            <a:pPr marL="800100" lvl="1" indent="-342900">
              <a:buFontTx/>
              <a:buAutoNum type="arabicPeriod"/>
            </a:pPr>
            <a:r>
              <a:rPr lang="en-US" sz="3200" dirty="0"/>
              <a:t>  </a:t>
            </a:r>
            <a:r>
              <a:rPr lang="en-US" sz="3200" dirty="0" smtClean="0"/>
              <a:t> Recreational</a:t>
            </a:r>
            <a:endParaRPr lang="en-US" sz="3200" dirty="0"/>
          </a:p>
          <a:p>
            <a:pPr marL="800100" lvl="1" indent="-342900">
              <a:buFontTx/>
              <a:buAutoNum type="arabicPeriod"/>
            </a:pPr>
            <a:r>
              <a:rPr lang="en-US" sz="3200" dirty="0"/>
              <a:t>  </a:t>
            </a:r>
            <a:r>
              <a:rPr lang="en-US" sz="3200" dirty="0" smtClean="0"/>
              <a:t> Social</a:t>
            </a:r>
            <a:endParaRPr lang="en-US" sz="3200" dirty="0"/>
          </a:p>
          <a:p>
            <a:pPr marL="800100" lvl="1" indent="-342900">
              <a:buFontTx/>
              <a:buAutoNum type="arabicPeriod"/>
            </a:pPr>
            <a:r>
              <a:rPr lang="en-US" sz="3200" dirty="0"/>
              <a:t>  </a:t>
            </a:r>
            <a:r>
              <a:rPr lang="en-US" sz="3200" dirty="0" smtClean="0"/>
              <a:t> Academic</a:t>
            </a:r>
            <a:endParaRPr lang="en-US" sz="3200" dirty="0"/>
          </a:p>
          <a:p>
            <a:pPr marL="800100" lvl="1" indent="-342900">
              <a:buFontTx/>
              <a:buAutoNum type="arabicPeriod"/>
            </a:pPr>
            <a:r>
              <a:rPr lang="en-US" sz="3200" dirty="0"/>
              <a:t>  </a:t>
            </a:r>
            <a:r>
              <a:rPr lang="en-US" sz="3200" dirty="0" smtClean="0"/>
              <a:t> Medical</a:t>
            </a:r>
            <a:endParaRPr lang="en-US" sz="3200" dirty="0"/>
          </a:p>
          <a:p>
            <a:pPr marL="800100" lvl="1" indent="-342900">
              <a:buFontTx/>
              <a:buAutoNum type="arabicPeriod"/>
            </a:pPr>
            <a:r>
              <a:rPr lang="en-US" sz="3200" dirty="0"/>
              <a:t>  </a:t>
            </a:r>
            <a:r>
              <a:rPr lang="en-US" sz="3200" dirty="0" smtClean="0"/>
              <a:t> Mental</a:t>
            </a:r>
            <a:endParaRPr lang="en-US" sz="3200" dirty="0"/>
          </a:p>
          <a:p>
            <a:pPr marL="800100" lvl="1" indent="-342900">
              <a:buFontTx/>
              <a:buAutoNum type="arabicPeriod"/>
            </a:pPr>
            <a:r>
              <a:rPr lang="en-US" sz="3200" dirty="0"/>
              <a:t>  </a:t>
            </a:r>
            <a:r>
              <a:rPr lang="en-US" sz="3200" dirty="0" smtClean="0"/>
              <a:t> Spiritual</a:t>
            </a:r>
          </a:p>
          <a:p>
            <a:pPr marL="800100" lvl="1" indent="-342900">
              <a:buFontTx/>
              <a:buAutoNum type="arabicPeriod"/>
            </a:pPr>
            <a:r>
              <a:rPr lang="en-US" sz="3200" dirty="0" smtClean="0"/>
              <a:t> Open Discussion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60347" y="206514"/>
            <a:ext cx="8065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Words of Wisdom (for the gals)</a:t>
            </a:r>
            <a:endParaRPr lang="en-US" sz="32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1132582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en-US" sz="3200" dirty="0" smtClean="0"/>
              <a:t> Have patience with us.</a:t>
            </a:r>
          </a:p>
          <a:p>
            <a:pPr marL="800100" lvl="1" indent="-342900">
              <a:buFontTx/>
              <a:buAutoNum type="arabicPeriod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566767" y="228600"/>
            <a:ext cx="619592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Married to the Military</a:t>
            </a:r>
          </a:p>
          <a:p>
            <a:pPr algn="ctr"/>
            <a:r>
              <a:rPr lang="en-US" sz="2800" b="1" dirty="0" smtClean="0"/>
              <a:t>Topics Not Yet Covered</a:t>
            </a:r>
          </a:p>
          <a:p>
            <a:pPr algn="ctr"/>
            <a:r>
              <a:rPr lang="en-US" sz="2800" b="1" dirty="0" smtClean="0"/>
              <a:t>But Fair Game in Breakout Session</a:t>
            </a:r>
            <a:endParaRPr lang="en-US" sz="2800" b="1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9600" y="1782663"/>
            <a:ext cx="8001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en-US" dirty="0" smtClean="0"/>
              <a:t>The first move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The first struggle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Handling finances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When to call your mother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Raising children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Having a career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Getting help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Your role as an officer’s wife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 smtClean="0"/>
              <a:t>Officer’s wives club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 smtClean="0"/>
              <a:t>Family Readiness Group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Handling a deployment</a:t>
            </a:r>
          </a:p>
          <a:p>
            <a:pPr marL="800100" lvl="1" indent="-342900">
              <a:buFontTx/>
              <a:buAutoNum type="arabicPeriod"/>
            </a:pPr>
            <a:r>
              <a:rPr lang="en-US" dirty="0" smtClean="0"/>
              <a:t>Handling a redeployment</a:t>
            </a:r>
          </a:p>
          <a:p>
            <a:pPr marL="800100" lvl="1" indent="-342900">
              <a:buFontTx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780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now…breakout sessions (guys go to another room)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Which Career Path?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52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Active Duty</a:t>
            </a:r>
          </a:p>
          <a:p>
            <a:pPr lvl="1"/>
            <a:r>
              <a:rPr lang="en-US" sz="2400" smtClean="0"/>
              <a:t>Most Competitive</a:t>
            </a:r>
          </a:p>
          <a:p>
            <a:pPr lvl="1"/>
            <a:r>
              <a:rPr lang="en-US" sz="2400" smtClean="0"/>
              <a:t>Army is full-time job</a:t>
            </a:r>
          </a:p>
          <a:p>
            <a:r>
              <a:rPr lang="en-US" sz="2800" smtClean="0"/>
              <a:t>National Guard</a:t>
            </a:r>
          </a:p>
          <a:p>
            <a:pPr lvl="1"/>
            <a:r>
              <a:rPr lang="en-US" sz="2400" smtClean="0"/>
              <a:t>Army is part-time job</a:t>
            </a:r>
          </a:p>
          <a:p>
            <a:pPr lvl="1"/>
            <a:r>
              <a:rPr lang="en-US" sz="2400" smtClean="0"/>
              <a:t>Work for a state</a:t>
            </a:r>
          </a:p>
          <a:p>
            <a:pPr lvl="1"/>
            <a:r>
              <a:rPr lang="en-US" sz="2400" smtClean="0"/>
              <a:t>Units are usually Combat Arms</a:t>
            </a:r>
          </a:p>
          <a:p>
            <a:r>
              <a:rPr lang="en-US" sz="2800" smtClean="0"/>
              <a:t>Reserves</a:t>
            </a:r>
          </a:p>
          <a:p>
            <a:pPr lvl="1"/>
            <a:r>
              <a:rPr lang="en-US" sz="2400" smtClean="0"/>
              <a:t>Army is part-time job</a:t>
            </a:r>
          </a:p>
          <a:p>
            <a:pPr lvl="1"/>
            <a:r>
              <a:rPr lang="en-US" sz="2400" smtClean="0"/>
              <a:t>Work for the federal government</a:t>
            </a:r>
          </a:p>
          <a:p>
            <a:pPr lvl="1"/>
            <a:r>
              <a:rPr lang="en-US" sz="2400" smtClean="0"/>
              <a:t>Units are usually support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Obligation/Commitment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z="2200" dirty="0" smtClean="0"/>
              <a:t>Differs greatly, depending on contract(s)</a:t>
            </a:r>
          </a:p>
          <a:p>
            <a:r>
              <a:rPr lang="en-US" sz="2200" dirty="0" smtClean="0"/>
              <a:t>Normally, the Mandatory Service Obligation (MSO) is 8 years.  That means 8 years of service in the military.  Can be all Active duty, all national guard, all reserve or a combination.</a:t>
            </a:r>
          </a:p>
          <a:p>
            <a:r>
              <a:rPr lang="en-US" sz="2200" dirty="0" smtClean="0"/>
              <a:t>If receiving active duty, minimum is 4 years on AD.  Remainder of MSO can be whatever is desired (AD/</a:t>
            </a:r>
            <a:r>
              <a:rPr lang="en-US" sz="2200" dirty="0" err="1" smtClean="0"/>
              <a:t>Gd</a:t>
            </a:r>
            <a:r>
              <a:rPr lang="en-US" sz="2200" dirty="0" smtClean="0"/>
              <a:t>/RS/IRR)</a:t>
            </a:r>
          </a:p>
          <a:p>
            <a:r>
              <a:rPr lang="en-US" sz="2200" dirty="0" smtClean="0"/>
              <a:t>ADSO (3 more years of AD to get what you want)</a:t>
            </a:r>
          </a:p>
          <a:p>
            <a:pPr lvl="1"/>
            <a:r>
              <a:rPr lang="en-US" sz="2000" dirty="0" smtClean="0"/>
              <a:t>Branch</a:t>
            </a:r>
          </a:p>
          <a:p>
            <a:pPr lvl="1"/>
            <a:r>
              <a:rPr lang="en-US" sz="2000" dirty="0" smtClean="0"/>
              <a:t>Post</a:t>
            </a:r>
          </a:p>
          <a:p>
            <a:pPr lvl="1"/>
            <a:r>
              <a:rPr lang="en-US" sz="2000" dirty="0" smtClean="0"/>
              <a:t>Grad School</a:t>
            </a:r>
          </a:p>
          <a:p>
            <a:r>
              <a:rPr lang="en-US" sz="2200" dirty="0" smtClean="0"/>
              <a:t>SLRP (Student Loan Repayment Program)</a:t>
            </a:r>
          </a:p>
          <a:p>
            <a:pPr lvl="1"/>
            <a:r>
              <a:rPr lang="en-US" sz="2000" dirty="0" smtClean="0"/>
              <a:t>Up to $25,000 – one additional year of active duty</a:t>
            </a:r>
          </a:p>
          <a:p>
            <a:pPr lvl="1"/>
            <a:r>
              <a:rPr lang="en-US" sz="2000" dirty="0" smtClean="0"/>
              <a:t>$25,001 - $50,000 – two additional years of AD</a:t>
            </a:r>
          </a:p>
          <a:p>
            <a:pPr lvl="1"/>
            <a:r>
              <a:rPr lang="en-US" sz="2000" dirty="0" smtClean="0"/>
              <a:t>$50,001 - $65,000 – three additional years of AD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Army 101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Army has two main components</a:t>
            </a:r>
          </a:p>
          <a:p>
            <a:r>
              <a:rPr lang="en-US" sz="2800" dirty="0" smtClean="0"/>
              <a:t>Institutional Army</a:t>
            </a:r>
          </a:p>
          <a:p>
            <a:pPr lvl="1"/>
            <a:r>
              <a:rPr lang="en-US" sz="2400" dirty="0" smtClean="0"/>
              <a:t>Training centers, training units, schools</a:t>
            </a:r>
          </a:p>
          <a:p>
            <a:r>
              <a:rPr lang="en-US" sz="2800" dirty="0" smtClean="0"/>
              <a:t>Operational Army</a:t>
            </a:r>
          </a:p>
          <a:p>
            <a:pPr lvl="1"/>
            <a:r>
              <a:rPr lang="en-US" sz="2400" dirty="0" smtClean="0"/>
              <a:t>Deployable, combat, combat support units</a:t>
            </a:r>
          </a:p>
          <a:p>
            <a:pPr lvl="1"/>
            <a:r>
              <a:rPr lang="en-US" sz="2400" dirty="0" smtClean="0"/>
              <a:t>Active Duty, Guard, Reserves</a:t>
            </a:r>
          </a:p>
          <a:p>
            <a:pPr lvl="2"/>
            <a:r>
              <a:rPr lang="en-US" sz="2000" dirty="0" smtClean="0"/>
              <a:t>Active Duty – 540,000 (73k officers, 73k women, 56% married)</a:t>
            </a:r>
          </a:p>
          <a:p>
            <a:pPr lvl="2"/>
            <a:r>
              <a:rPr lang="en-US" sz="2000" dirty="0" smtClean="0"/>
              <a:t>National Guard – 360,000 (32k officers, 51k women, 44% married)</a:t>
            </a:r>
          </a:p>
          <a:p>
            <a:pPr lvl="2"/>
            <a:r>
              <a:rPr lang="en-US" sz="2000" dirty="0" smtClean="0"/>
              <a:t>Reserves – 200,000 (33k officers, 47k women, 45% married)</a:t>
            </a:r>
          </a:p>
          <a:p>
            <a:pPr lvl="2"/>
            <a:r>
              <a:rPr lang="en-US" sz="2000" dirty="0" smtClean="0"/>
              <a:t>Civilians – 220,000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363" y="1219200"/>
            <a:ext cx="6523037" cy="5302250"/>
            <a:chOff x="456" y="996"/>
            <a:chExt cx="4109" cy="3340"/>
          </a:xfrm>
        </p:grpSpPr>
        <p:sp>
          <p:nvSpPr>
            <p:cNvPr id="12826" name="Rectangle 11"/>
            <p:cNvSpPr>
              <a:spLocks noChangeArrowheads="1"/>
            </p:cNvSpPr>
            <p:nvPr/>
          </p:nvSpPr>
          <p:spPr bwMode="auto">
            <a:xfrm>
              <a:off x="1774" y="1033"/>
              <a:ext cx="887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7" name="Rectangle 12"/>
            <p:cNvSpPr>
              <a:spLocks noChangeArrowheads="1"/>
            </p:cNvSpPr>
            <p:nvPr/>
          </p:nvSpPr>
          <p:spPr bwMode="auto">
            <a:xfrm>
              <a:off x="1147" y="1609"/>
              <a:ext cx="887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8" name="Rectangle 13"/>
            <p:cNvSpPr>
              <a:spLocks noChangeArrowheads="1"/>
            </p:cNvSpPr>
            <p:nvPr/>
          </p:nvSpPr>
          <p:spPr bwMode="auto">
            <a:xfrm>
              <a:off x="2418" y="1609"/>
              <a:ext cx="887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9" name="Rectangle 14"/>
            <p:cNvSpPr>
              <a:spLocks noChangeArrowheads="1"/>
            </p:cNvSpPr>
            <p:nvPr/>
          </p:nvSpPr>
          <p:spPr bwMode="auto">
            <a:xfrm>
              <a:off x="1766" y="2118"/>
              <a:ext cx="887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0" name="Line 15"/>
            <p:cNvSpPr>
              <a:spLocks noChangeShapeType="1"/>
            </p:cNvSpPr>
            <p:nvPr/>
          </p:nvSpPr>
          <p:spPr bwMode="auto">
            <a:xfrm>
              <a:off x="1582" y="1501"/>
              <a:ext cx="12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1" name="Line 16"/>
            <p:cNvSpPr>
              <a:spLocks noChangeShapeType="1"/>
            </p:cNvSpPr>
            <p:nvPr/>
          </p:nvSpPr>
          <p:spPr bwMode="auto">
            <a:xfrm>
              <a:off x="934" y="2605"/>
              <a:ext cx="25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2" name="Line 17"/>
            <p:cNvSpPr>
              <a:spLocks noChangeShapeType="1"/>
            </p:cNvSpPr>
            <p:nvPr/>
          </p:nvSpPr>
          <p:spPr bwMode="auto">
            <a:xfrm>
              <a:off x="1582" y="1501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3" name="Line 18"/>
            <p:cNvSpPr>
              <a:spLocks noChangeShapeType="1"/>
            </p:cNvSpPr>
            <p:nvPr/>
          </p:nvSpPr>
          <p:spPr bwMode="auto">
            <a:xfrm>
              <a:off x="2884" y="1498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4" name="Line 19"/>
            <p:cNvSpPr>
              <a:spLocks noChangeShapeType="1"/>
            </p:cNvSpPr>
            <p:nvPr/>
          </p:nvSpPr>
          <p:spPr bwMode="auto">
            <a:xfrm>
              <a:off x="2209" y="1399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5" name="Line 20"/>
            <p:cNvSpPr>
              <a:spLocks noChangeShapeType="1"/>
            </p:cNvSpPr>
            <p:nvPr/>
          </p:nvSpPr>
          <p:spPr bwMode="auto">
            <a:xfrm>
              <a:off x="2204" y="2497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6" name="Line 21"/>
            <p:cNvSpPr>
              <a:spLocks noChangeShapeType="1"/>
            </p:cNvSpPr>
            <p:nvPr/>
          </p:nvSpPr>
          <p:spPr bwMode="auto">
            <a:xfrm>
              <a:off x="923" y="2611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7" name="Line 22"/>
            <p:cNvSpPr>
              <a:spLocks noChangeShapeType="1"/>
            </p:cNvSpPr>
            <p:nvPr/>
          </p:nvSpPr>
          <p:spPr bwMode="auto">
            <a:xfrm>
              <a:off x="3512" y="2608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8" name="Line 23"/>
            <p:cNvSpPr>
              <a:spLocks noChangeShapeType="1"/>
            </p:cNvSpPr>
            <p:nvPr/>
          </p:nvSpPr>
          <p:spPr bwMode="auto">
            <a:xfrm>
              <a:off x="2201" y="2611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9" name="Rectangle 24"/>
            <p:cNvSpPr>
              <a:spLocks noChangeArrowheads="1"/>
            </p:cNvSpPr>
            <p:nvPr/>
          </p:nvSpPr>
          <p:spPr bwMode="auto">
            <a:xfrm>
              <a:off x="1768" y="2718"/>
              <a:ext cx="887" cy="26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0" name="Rectangle 25"/>
            <p:cNvSpPr>
              <a:spLocks noChangeArrowheads="1"/>
            </p:cNvSpPr>
            <p:nvPr/>
          </p:nvSpPr>
          <p:spPr bwMode="auto">
            <a:xfrm>
              <a:off x="3065" y="2724"/>
              <a:ext cx="887" cy="2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1" name="Rectangle 26"/>
            <p:cNvSpPr>
              <a:spLocks noChangeArrowheads="1"/>
            </p:cNvSpPr>
            <p:nvPr/>
          </p:nvSpPr>
          <p:spPr bwMode="auto">
            <a:xfrm>
              <a:off x="482" y="2724"/>
              <a:ext cx="887" cy="2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2" name="Rectangle 27"/>
            <p:cNvSpPr>
              <a:spLocks noChangeArrowheads="1"/>
            </p:cNvSpPr>
            <p:nvPr/>
          </p:nvSpPr>
          <p:spPr bwMode="auto">
            <a:xfrm>
              <a:off x="1769" y="3093"/>
              <a:ext cx="887" cy="2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3" name="Line 28"/>
            <p:cNvSpPr>
              <a:spLocks noChangeShapeType="1"/>
            </p:cNvSpPr>
            <p:nvPr/>
          </p:nvSpPr>
          <p:spPr bwMode="auto">
            <a:xfrm>
              <a:off x="2212" y="2986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" name="Rectangle 29"/>
            <p:cNvSpPr>
              <a:spLocks noChangeArrowheads="1"/>
            </p:cNvSpPr>
            <p:nvPr/>
          </p:nvSpPr>
          <p:spPr bwMode="auto">
            <a:xfrm>
              <a:off x="1816" y="3459"/>
              <a:ext cx="791" cy="2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5" name="Rectangle 30"/>
            <p:cNvSpPr>
              <a:spLocks noChangeArrowheads="1"/>
            </p:cNvSpPr>
            <p:nvPr/>
          </p:nvSpPr>
          <p:spPr bwMode="auto">
            <a:xfrm>
              <a:off x="1817" y="3771"/>
              <a:ext cx="791" cy="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6" name="Rectangle 31"/>
            <p:cNvSpPr>
              <a:spLocks noChangeArrowheads="1"/>
            </p:cNvSpPr>
            <p:nvPr/>
          </p:nvSpPr>
          <p:spPr bwMode="auto">
            <a:xfrm>
              <a:off x="1817" y="4083"/>
              <a:ext cx="791" cy="2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7" name="Line 32"/>
            <p:cNvSpPr>
              <a:spLocks noChangeShapeType="1"/>
            </p:cNvSpPr>
            <p:nvPr/>
          </p:nvSpPr>
          <p:spPr bwMode="auto">
            <a:xfrm>
              <a:off x="2212" y="3348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" name="Line 33"/>
            <p:cNvSpPr>
              <a:spLocks noChangeShapeType="1"/>
            </p:cNvSpPr>
            <p:nvPr/>
          </p:nvSpPr>
          <p:spPr bwMode="auto">
            <a:xfrm>
              <a:off x="2212" y="3663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9" name="Line 34"/>
            <p:cNvSpPr>
              <a:spLocks noChangeShapeType="1"/>
            </p:cNvSpPr>
            <p:nvPr/>
          </p:nvSpPr>
          <p:spPr bwMode="auto">
            <a:xfrm>
              <a:off x="2212" y="3976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0" name="Text Box 35"/>
            <p:cNvSpPr txBox="1">
              <a:spLocks noChangeArrowheads="1"/>
            </p:cNvSpPr>
            <p:nvPr/>
          </p:nvSpPr>
          <p:spPr bwMode="auto">
            <a:xfrm>
              <a:off x="1808" y="1042"/>
              <a:ext cx="7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Field Army</a:t>
              </a:r>
            </a:p>
            <a:p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(2-5 Corps)</a:t>
              </a:r>
            </a:p>
          </p:txBody>
        </p:sp>
        <p:sp>
          <p:nvSpPr>
            <p:cNvPr id="12851" name="Text Box 36"/>
            <p:cNvSpPr txBox="1">
              <a:spLocks noChangeArrowheads="1"/>
            </p:cNvSpPr>
            <p:nvPr/>
          </p:nvSpPr>
          <p:spPr bwMode="auto">
            <a:xfrm>
              <a:off x="1153" y="1600"/>
              <a:ext cx="8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Corps</a:t>
              </a:r>
            </a:p>
            <a:p>
              <a:pPr algn="ctr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(2-5 Divisions)</a:t>
              </a:r>
            </a:p>
          </p:txBody>
        </p:sp>
        <p:sp>
          <p:nvSpPr>
            <p:cNvPr id="12852" name="Text Box 37"/>
            <p:cNvSpPr txBox="1">
              <a:spLocks noChangeArrowheads="1"/>
            </p:cNvSpPr>
            <p:nvPr/>
          </p:nvSpPr>
          <p:spPr bwMode="auto">
            <a:xfrm>
              <a:off x="2418" y="1611"/>
              <a:ext cx="87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Corps</a:t>
              </a:r>
            </a:p>
            <a:p>
              <a:pPr algn="ctr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(2-5 Divisions)</a:t>
              </a:r>
            </a:p>
          </p:txBody>
        </p:sp>
        <p:sp>
          <p:nvSpPr>
            <p:cNvPr id="12853" name="Text Box 38"/>
            <p:cNvSpPr txBox="1">
              <a:spLocks noChangeArrowheads="1"/>
            </p:cNvSpPr>
            <p:nvPr/>
          </p:nvSpPr>
          <p:spPr bwMode="auto">
            <a:xfrm>
              <a:off x="1774" y="2118"/>
              <a:ext cx="8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</a:rPr>
                <a:t>Divisions</a:t>
              </a:r>
            </a:p>
            <a:p>
              <a:pPr algn="ctr"/>
              <a:r>
                <a:rPr lang="en-US" sz="1400" b="1">
                  <a:solidFill>
                    <a:srgbClr val="0033CC"/>
                  </a:solidFill>
                  <a:latin typeface="Arial" charset="0"/>
                </a:rPr>
                <a:t>(3-5 Brigades)</a:t>
              </a:r>
            </a:p>
          </p:txBody>
        </p:sp>
        <p:sp>
          <p:nvSpPr>
            <p:cNvPr id="12854" name="Text Box 39"/>
            <p:cNvSpPr txBox="1">
              <a:spLocks noChangeArrowheads="1"/>
            </p:cNvSpPr>
            <p:nvPr/>
          </p:nvSpPr>
          <p:spPr bwMode="auto">
            <a:xfrm>
              <a:off x="456" y="2689"/>
              <a:ext cx="94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Brigade</a:t>
              </a:r>
              <a:endParaRPr lang="en-US" sz="14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1000" b="1">
                  <a:solidFill>
                    <a:srgbClr val="0033CC"/>
                  </a:solidFill>
                  <a:latin typeface="Arial" charset="0"/>
                </a:rPr>
                <a:t>(3 or more Battalions)</a:t>
              </a:r>
            </a:p>
          </p:txBody>
        </p:sp>
        <p:sp>
          <p:nvSpPr>
            <p:cNvPr id="12855" name="Text Box 40"/>
            <p:cNvSpPr txBox="1">
              <a:spLocks noChangeArrowheads="1"/>
            </p:cNvSpPr>
            <p:nvPr/>
          </p:nvSpPr>
          <p:spPr bwMode="auto">
            <a:xfrm>
              <a:off x="1741" y="2689"/>
              <a:ext cx="94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Brigade</a:t>
              </a:r>
              <a:endParaRPr lang="en-US" sz="14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1000" b="1">
                  <a:solidFill>
                    <a:srgbClr val="0033CC"/>
                  </a:solidFill>
                  <a:latin typeface="Arial" charset="0"/>
                </a:rPr>
                <a:t>(3 or more Battalions)</a:t>
              </a:r>
            </a:p>
          </p:txBody>
        </p:sp>
        <p:sp>
          <p:nvSpPr>
            <p:cNvPr id="12856" name="Text Box 41"/>
            <p:cNvSpPr txBox="1">
              <a:spLocks noChangeArrowheads="1"/>
            </p:cNvSpPr>
            <p:nvPr/>
          </p:nvSpPr>
          <p:spPr bwMode="auto">
            <a:xfrm>
              <a:off x="3029" y="2682"/>
              <a:ext cx="94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Brigade</a:t>
              </a:r>
              <a:endParaRPr lang="en-US" sz="14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1000" b="1">
                  <a:solidFill>
                    <a:srgbClr val="0033CC"/>
                  </a:solidFill>
                  <a:latin typeface="Arial" charset="0"/>
                </a:rPr>
                <a:t>(3 or more Battalions)</a:t>
              </a:r>
            </a:p>
          </p:txBody>
        </p:sp>
        <p:sp>
          <p:nvSpPr>
            <p:cNvPr id="12857" name="Text Box 42"/>
            <p:cNvSpPr txBox="1">
              <a:spLocks noChangeArrowheads="1"/>
            </p:cNvSpPr>
            <p:nvPr/>
          </p:nvSpPr>
          <p:spPr bwMode="auto">
            <a:xfrm>
              <a:off x="1843" y="3049"/>
              <a:ext cx="76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Battalion</a:t>
              </a:r>
              <a:endParaRPr lang="en-US" sz="14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1000" b="1">
                  <a:solidFill>
                    <a:srgbClr val="0033CC"/>
                  </a:solidFill>
                  <a:latin typeface="Arial" charset="0"/>
                </a:rPr>
                <a:t>(3-5Companies)</a:t>
              </a:r>
            </a:p>
          </p:txBody>
        </p:sp>
        <p:sp>
          <p:nvSpPr>
            <p:cNvPr id="12858" name="Text Box 43"/>
            <p:cNvSpPr txBox="1">
              <a:spLocks noChangeArrowheads="1"/>
            </p:cNvSpPr>
            <p:nvPr/>
          </p:nvSpPr>
          <p:spPr bwMode="auto">
            <a:xfrm>
              <a:off x="1911" y="3392"/>
              <a:ext cx="60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0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Company</a:t>
              </a:r>
              <a:endParaRPr lang="en-US" sz="10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Arial" charset="0"/>
                </a:rPr>
                <a:t>(3-4Platoons)</a:t>
              </a:r>
            </a:p>
          </p:txBody>
        </p:sp>
        <p:sp>
          <p:nvSpPr>
            <p:cNvPr id="12859" name="Text Box 44"/>
            <p:cNvSpPr txBox="1">
              <a:spLocks noChangeArrowheads="1"/>
            </p:cNvSpPr>
            <p:nvPr/>
          </p:nvSpPr>
          <p:spPr bwMode="auto">
            <a:xfrm>
              <a:off x="1917" y="3767"/>
              <a:ext cx="6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Platoon</a:t>
              </a:r>
              <a:endParaRPr lang="en-US" sz="10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Arial" charset="0"/>
                </a:rPr>
                <a:t>(3-4Squad)</a:t>
              </a:r>
            </a:p>
          </p:txBody>
        </p:sp>
        <p:sp>
          <p:nvSpPr>
            <p:cNvPr id="12860" name="Text Box 45"/>
            <p:cNvSpPr txBox="1">
              <a:spLocks noChangeArrowheads="1"/>
            </p:cNvSpPr>
            <p:nvPr/>
          </p:nvSpPr>
          <p:spPr bwMode="auto">
            <a:xfrm>
              <a:off x="1911" y="4047"/>
              <a:ext cx="60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000" b="1">
                  <a:solidFill>
                    <a:srgbClr val="0033CC"/>
                  </a:solidFill>
                  <a:latin typeface="Arial" charset="0"/>
                  <a:cs typeface="Arial" charset="0"/>
                </a:rPr>
                <a:t>Squad</a:t>
              </a:r>
              <a:endParaRPr lang="en-US" sz="1000" b="1">
                <a:solidFill>
                  <a:srgbClr val="0033CC"/>
                </a:solidFill>
                <a:latin typeface="Arial" charset="0"/>
              </a:endParaRP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Arial" charset="0"/>
                </a:rPr>
                <a:t>(4-10 Soldiers)</a:t>
              </a:r>
            </a:p>
          </p:txBody>
        </p:sp>
        <p:sp>
          <p:nvSpPr>
            <p:cNvPr id="12861" name="Text Box 46"/>
            <p:cNvSpPr txBox="1">
              <a:spLocks noChangeArrowheads="1"/>
            </p:cNvSpPr>
            <p:nvPr/>
          </p:nvSpPr>
          <p:spPr bwMode="auto">
            <a:xfrm>
              <a:off x="2736" y="2219"/>
              <a:ext cx="11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10,000-18,000 Soldiers</a:t>
              </a:r>
            </a:p>
          </p:txBody>
        </p:sp>
        <p:sp>
          <p:nvSpPr>
            <p:cNvPr id="12862" name="Text Box 47"/>
            <p:cNvSpPr txBox="1">
              <a:spLocks noChangeArrowheads="1"/>
            </p:cNvSpPr>
            <p:nvPr/>
          </p:nvSpPr>
          <p:spPr bwMode="auto">
            <a:xfrm>
              <a:off x="3966" y="2700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3000-5000 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Soldiers</a:t>
              </a:r>
            </a:p>
          </p:txBody>
        </p:sp>
        <p:sp>
          <p:nvSpPr>
            <p:cNvPr id="12863" name="Text Box 48"/>
            <p:cNvSpPr txBox="1">
              <a:spLocks noChangeArrowheads="1"/>
            </p:cNvSpPr>
            <p:nvPr/>
          </p:nvSpPr>
          <p:spPr bwMode="auto">
            <a:xfrm>
              <a:off x="2787" y="3115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500-900 Soldiers</a:t>
              </a:r>
            </a:p>
          </p:txBody>
        </p:sp>
        <p:sp>
          <p:nvSpPr>
            <p:cNvPr id="12864" name="Text Box 49"/>
            <p:cNvSpPr txBox="1">
              <a:spLocks noChangeArrowheads="1"/>
            </p:cNvSpPr>
            <p:nvPr/>
          </p:nvSpPr>
          <p:spPr bwMode="auto">
            <a:xfrm>
              <a:off x="2786" y="3522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100-200 Soldiers</a:t>
              </a:r>
            </a:p>
          </p:txBody>
        </p:sp>
        <p:sp>
          <p:nvSpPr>
            <p:cNvPr id="12865" name="Text Box 50"/>
            <p:cNvSpPr txBox="1">
              <a:spLocks noChangeArrowheads="1"/>
            </p:cNvSpPr>
            <p:nvPr/>
          </p:nvSpPr>
          <p:spPr bwMode="auto">
            <a:xfrm>
              <a:off x="2786" y="3782"/>
              <a:ext cx="7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16-40 Soldiers</a:t>
              </a:r>
            </a:p>
          </p:txBody>
        </p:sp>
        <p:sp>
          <p:nvSpPr>
            <p:cNvPr id="12866" name="Text Box 51"/>
            <p:cNvSpPr txBox="1">
              <a:spLocks noChangeArrowheads="1"/>
            </p:cNvSpPr>
            <p:nvPr/>
          </p:nvSpPr>
          <p:spPr bwMode="auto">
            <a:xfrm>
              <a:off x="1090" y="996"/>
              <a:ext cx="62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First Army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Third Army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Fifth Army</a:t>
              </a:r>
            </a:p>
          </p:txBody>
        </p:sp>
        <p:sp>
          <p:nvSpPr>
            <p:cNvPr id="12867" name="Text Box 52"/>
            <p:cNvSpPr txBox="1">
              <a:spLocks noChangeArrowheads="1"/>
            </p:cNvSpPr>
            <p:nvPr/>
          </p:nvSpPr>
          <p:spPr bwMode="auto">
            <a:xfrm>
              <a:off x="500" y="1531"/>
              <a:ext cx="62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I Corps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III Corps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V Corps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XVIII Corps</a:t>
              </a:r>
            </a:p>
          </p:txBody>
        </p:sp>
        <p:sp>
          <p:nvSpPr>
            <p:cNvPr id="12868" name="Text Box 53"/>
            <p:cNvSpPr txBox="1">
              <a:spLocks noChangeArrowheads="1"/>
            </p:cNvSpPr>
            <p:nvPr/>
          </p:nvSpPr>
          <p:spPr bwMode="auto">
            <a:xfrm>
              <a:off x="631" y="2075"/>
              <a:ext cx="111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10 Active Divisions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2 Integrated Divisions</a:t>
              </a:r>
            </a:p>
            <a:p>
              <a:r>
                <a:rPr lang="en-US" sz="1200" b="1">
                  <a:solidFill>
                    <a:srgbClr val="0033CC"/>
                  </a:solidFill>
                  <a:latin typeface="Arial" charset="0"/>
                </a:rPr>
                <a:t>8 ARNG Divisions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764338" y="1260475"/>
            <a:ext cx="2151062" cy="492125"/>
            <a:chOff x="582" y="2839"/>
            <a:chExt cx="1355" cy="310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924" y="2839"/>
              <a:ext cx="329" cy="309"/>
              <a:chOff x="3623" y="2815"/>
              <a:chExt cx="329" cy="309"/>
            </a:xfrm>
          </p:grpSpPr>
          <p:sp>
            <p:nvSpPr>
              <p:cNvPr id="12776" name="Freeform 56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4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1" y="1548"/>
                    </a:moveTo>
                    <a:lnTo>
                      <a:pt x="3940" y="1405"/>
                    </a:lnTo>
                    <a:lnTo>
                      <a:pt x="3392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2" y="1519"/>
                    </a:lnTo>
                    <a:lnTo>
                      <a:pt x="3431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5" y="366"/>
                    </a:lnTo>
                    <a:lnTo>
                      <a:pt x="1852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7" y="362"/>
                    </a:lnTo>
                    <a:lnTo>
                      <a:pt x="1923" y="358"/>
                    </a:lnTo>
                    <a:lnTo>
                      <a:pt x="1936" y="358"/>
                    </a:lnTo>
                    <a:lnTo>
                      <a:pt x="1957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2" y="1690"/>
                    </a:lnTo>
                    <a:lnTo>
                      <a:pt x="497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6" y="3056"/>
                    </a:moveTo>
                    <a:lnTo>
                      <a:pt x="618" y="3688"/>
                    </a:lnTo>
                    <a:lnTo>
                      <a:pt x="1338" y="3196"/>
                    </a:lnTo>
                    <a:lnTo>
                      <a:pt x="1309" y="3183"/>
                    </a:lnTo>
                    <a:lnTo>
                      <a:pt x="1283" y="3166"/>
                    </a:lnTo>
                    <a:lnTo>
                      <a:pt x="1254" y="3150"/>
                    </a:lnTo>
                    <a:lnTo>
                      <a:pt x="1224" y="3132"/>
                    </a:lnTo>
                    <a:lnTo>
                      <a:pt x="1195" y="3115"/>
                    </a:lnTo>
                    <a:lnTo>
                      <a:pt x="1165" y="3095"/>
                    </a:lnTo>
                    <a:lnTo>
                      <a:pt x="1136" y="3078"/>
                    </a:lnTo>
                    <a:lnTo>
                      <a:pt x="1106" y="3056"/>
                    </a:lnTo>
                    <a:close/>
                    <a:moveTo>
                      <a:pt x="2833" y="3056"/>
                    </a:moveTo>
                    <a:lnTo>
                      <a:pt x="3326" y="3696"/>
                    </a:lnTo>
                    <a:lnTo>
                      <a:pt x="3035" y="2884"/>
                    </a:lnTo>
                    <a:lnTo>
                      <a:pt x="3010" y="2909"/>
                    </a:lnTo>
                    <a:lnTo>
                      <a:pt x="2984" y="2935"/>
                    </a:lnTo>
                    <a:lnTo>
                      <a:pt x="2959" y="2956"/>
                    </a:lnTo>
                    <a:lnTo>
                      <a:pt x="2938" y="2977"/>
                    </a:lnTo>
                    <a:lnTo>
                      <a:pt x="2908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3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7" name="Freeform 57"/>
              <p:cNvSpPr>
                <a:spLocks noEditPoints="1"/>
              </p:cNvSpPr>
              <p:nvPr/>
            </p:nvSpPr>
            <p:spPr bwMode="auto">
              <a:xfrm>
                <a:off x="3664" y="2845"/>
                <a:ext cx="245" cy="237"/>
              </a:xfrm>
              <a:custGeom>
                <a:avLst/>
                <a:gdLst>
                  <a:gd name="T0" fmla="*/ 20 w 2947"/>
                  <a:gd name="T1" fmla="*/ 8 h 2838"/>
                  <a:gd name="T2" fmla="*/ 20 w 2947"/>
                  <a:gd name="T3" fmla="*/ 8 h 2838"/>
                  <a:gd name="T4" fmla="*/ 20 w 2947"/>
                  <a:gd name="T5" fmla="*/ 7 h 2838"/>
                  <a:gd name="T6" fmla="*/ 20 w 2947"/>
                  <a:gd name="T7" fmla="*/ 8 h 2838"/>
                  <a:gd name="T8" fmla="*/ 20 w 2947"/>
                  <a:gd name="T9" fmla="*/ 8 h 2838"/>
                  <a:gd name="T10" fmla="*/ 10 w 2947"/>
                  <a:gd name="T11" fmla="*/ 0 h 2838"/>
                  <a:gd name="T12" fmla="*/ 10 w 2947"/>
                  <a:gd name="T13" fmla="*/ 1 h 2838"/>
                  <a:gd name="T14" fmla="*/ 10 w 2947"/>
                  <a:gd name="T15" fmla="*/ 1 h 2838"/>
                  <a:gd name="T16" fmla="*/ 10 w 2947"/>
                  <a:gd name="T17" fmla="*/ 1 h 2838"/>
                  <a:gd name="T18" fmla="*/ 9 w 2947"/>
                  <a:gd name="T19" fmla="*/ 1 h 2838"/>
                  <a:gd name="T20" fmla="*/ 9 w 2947"/>
                  <a:gd name="T21" fmla="*/ 0 h 2838"/>
                  <a:gd name="T22" fmla="*/ 10 w 2947"/>
                  <a:gd name="T23" fmla="*/ 0 h 2838"/>
                  <a:gd name="T24" fmla="*/ 10 w 2947"/>
                  <a:gd name="T25" fmla="*/ 0 h 2838"/>
                  <a:gd name="T26" fmla="*/ 10 w 2947"/>
                  <a:gd name="T27" fmla="*/ 0 h 2838"/>
                  <a:gd name="T28" fmla="*/ 10 w 2947"/>
                  <a:gd name="T29" fmla="*/ 0 h 2838"/>
                  <a:gd name="T30" fmla="*/ 1 w 2947"/>
                  <a:gd name="T31" fmla="*/ 8 h 2838"/>
                  <a:gd name="T32" fmla="*/ 1 w 2947"/>
                  <a:gd name="T33" fmla="*/ 9 h 2838"/>
                  <a:gd name="T34" fmla="*/ 0 w 2947"/>
                  <a:gd name="T35" fmla="*/ 10 h 2838"/>
                  <a:gd name="T36" fmla="*/ 0 w 2947"/>
                  <a:gd name="T37" fmla="*/ 9 h 2838"/>
                  <a:gd name="T38" fmla="*/ 0 w 2947"/>
                  <a:gd name="T39" fmla="*/ 9 h 2838"/>
                  <a:gd name="T40" fmla="*/ 4 w 2947"/>
                  <a:gd name="T41" fmla="*/ 19 h 2838"/>
                  <a:gd name="T42" fmla="*/ 5 w 2947"/>
                  <a:gd name="T43" fmla="*/ 19 h 2838"/>
                  <a:gd name="T44" fmla="*/ 5 w 2947"/>
                  <a:gd name="T45" fmla="*/ 19 h 2838"/>
                  <a:gd name="T46" fmla="*/ 6 w 2947"/>
                  <a:gd name="T47" fmla="*/ 19 h 2838"/>
                  <a:gd name="T48" fmla="*/ 6 w 2947"/>
                  <a:gd name="T49" fmla="*/ 19 h 2838"/>
                  <a:gd name="T50" fmla="*/ 6 w 2947"/>
                  <a:gd name="T51" fmla="*/ 20 h 2838"/>
                  <a:gd name="T52" fmla="*/ 5 w 2947"/>
                  <a:gd name="T53" fmla="*/ 20 h 2838"/>
                  <a:gd name="T54" fmla="*/ 5 w 2947"/>
                  <a:gd name="T55" fmla="*/ 19 h 2838"/>
                  <a:gd name="T56" fmla="*/ 5 w 2947"/>
                  <a:gd name="T57" fmla="*/ 19 h 2838"/>
                  <a:gd name="T58" fmla="*/ 4 w 2947"/>
                  <a:gd name="T59" fmla="*/ 19 h 2838"/>
                  <a:gd name="T60" fmla="*/ 16 w 2947"/>
                  <a:gd name="T61" fmla="*/ 18 h 2838"/>
                  <a:gd name="T62" fmla="*/ 16 w 2947"/>
                  <a:gd name="T63" fmla="*/ 18 h 2838"/>
                  <a:gd name="T64" fmla="*/ 17 w 2947"/>
                  <a:gd name="T65" fmla="*/ 18 h 2838"/>
                  <a:gd name="T66" fmla="*/ 17 w 2947"/>
                  <a:gd name="T67" fmla="*/ 17 h 2838"/>
                  <a:gd name="T68" fmla="*/ 17 w 2947"/>
                  <a:gd name="T69" fmla="*/ 17 h 2838"/>
                  <a:gd name="T70" fmla="*/ 17 w 2947"/>
                  <a:gd name="T71" fmla="*/ 18 h 2838"/>
                  <a:gd name="T72" fmla="*/ 17 w 2947"/>
                  <a:gd name="T73" fmla="*/ 18 h 2838"/>
                  <a:gd name="T74" fmla="*/ 17 w 2947"/>
                  <a:gd name="T75" fmla="*/ 18 h 2838"/>
                  <a:gd name="T76" fmla="*/ 16 w 2947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7"/>
                  <a:gd name="T118" fmla="*/ 0 h 2838"/>
                  <a:gd name="T119" fmla="*/ 2947 w 2947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7" h="2838">
                    <a:moveTo>
                      <a:pt x="2947" y="1190"/>
                    </a:moveTo>
                    <a:lnTo>
                      <a:pt x="2866" y="1211"/>
                    </a:lnTo>
                    <a:lnTo>
                      <a:pt x="2862" y="1173"/>
                    </a:lnTo>
                    <a:lnTo>
                      <a:pt x="2850" y="1135"/>
                    </a:lnTo>
                    <a:lnTo>
                      <a:pt x="2837" y="1093"/>
                    </a:lnTo>
                    <a:lnTo>
                      <a:pt x="2825" y="1047"/>
                    </a:lnTo>
                    <a:lnTo>
                      <a:pt x="2908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8" y="1161"/>
                    </a:lnTo>
                    <a:lnTo>
                      <a:pt x="2947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69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0" y="79"/>
                    </a:lnTo>
                    <a:lnTo>
                      <a:pt x="1384" y="79"/>
                    </a:lnTo>
                    <a:lnTo>
                      <a:pt x="1364" y="83"/>
                    </a:lnTo>
                    <a:lnTo>
                      <a:pt x="1342" y="88"/>
                    </a:lnTo>
                    <a:lnTo>
                      <a:pt x="1322" y="88"/>
                    </a:lnTo>
                    <a:lnTo>
                      <a:pt x="1351" y="8"/>
                    </a:lnTo>
                    <a:lnTo>
                      <a:pt x="1368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3" y="4"/>
                    </a:lnTo>
                    <a:lnTo>
                      <a:pt x="1439" y="0"/>
                    </a:lnTo>
                    <a:lnTo>
                      <a:pt x="1452" y="0"/>
                    </a:lnTo>
                    <a:lnTo>
                      <a:pt x="1473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5" y="1207"/>
                    </a:lnTo>
                    <a:lnTo>
                      <a:pt x="92" y="1266"/>
                    </a:lnTo>
                    <a:lnTo>
                      <a:pt x="83" y="1321"/>
                    </a:lnTo>
                    <a:lnTo>
                      <a:pt x="79" y="1375"/>
                    </a:lnTo>
                    <a:lnTo>
                      <a:pt x="75" y="1430"/>
                    </a:lnTo>
                    <a:lnTo>
                      <a:pt x="0" y="1380"/>
                    </a:lnTo>
                    <a:lnTo>
                      <a:pt x="8" y="1332"/>
                    </a:lnTo>
                    <a:lnTo>
                      <a:pt x="13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2" y="2698"/>
                    </a:moveTo>
                    <a:lnTo>
                      <a:pt x="674" y="2639"/>
                    </a:lnTo>
                    <a:lnTo>
                      <a:pt x="703" y="2661"/>
                    </a:lnTo>
                    <a:lnTo>
                      <a:pt x="736" y="2682"/>
                    </a:lnTo>
                    <a:lnTo>
                      <a:pt x="770" y="2703"/>
                    </a:lnTo>
                    <a:lnTo>
                      <a:pt x="799" y="2720"/>
                    </a:lnTo>
                    <a:lnTo>
                      <a:pt x="834" y="2737"/>
                    </a:lnTo>
                    <a:lnTo>
                      <a:pt x="863" y="2753"/>
                    </a:lnTo>
                    <a:lnTo>
                      <a:pt x="896" y="2770"/>
                    </a:lnTo>
                    <a:lnTo>
                      <a:pt x="926" y="2783"/>
                    </a:lnTo>
                    <a:lnTo>
                      <a:pt x="854" y="2838"/>
                    </a:lnTo>
                    <a:lnTo>
                      <a:pt x="825" y="2825"/>
                    </a:lnTo>
                    <a:lnTo>
                      <a:pt x="799" y="2808"/>
                    </a:lnTo>
                    <a:lnTo>
                      <a:pt x="770" y="2792"/>
                    </a:lnTo>
                    <a:lnTo>
                      <a:pt x="740" y="2774"/>
                    </a:lnTo>
                    <a:lnTo>
                      <a:pt x="711" y="2757"/>
                    </a:lnTo>
                    <a:lnTo>
                      <a:pt x="681" y="2737"/>
                    </a:lnTo>
                    <a:lnTo>
                      <a:pt x="652" y="2720"/>
                    </a:lnTo>
                    <a:lnTo>
                      <a:pt x="622" y="2698"/>
                    </a:lnTo>
                    <a:close/>
                    <a:moveTo>
                      <a:pt x="2349" y="2698"/>
                    </a:moveTo>
                    <a:lnTo>
                      <a:pt x="2299" y="2639"/>
                    </a:lnTo>
                    <a:lnTo>
                      <a:pt x="2328" y="2619"/>
                    </a:lnTo>
                    <a:lnTo>
                      <a:pt x="2358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1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2" y="2446"/>
                    </a:lnTo>
                    <a:lnTo>
                      <a:pt x="2551" y="2526"/>
                    </a:lnTo>
                    <a:lnTo>
                      <a:pt x="2526" y="2551"/>
                    </a:lnTo>
                    <a:lnTo>
                      <a:pt x="2500" y="2577"/>
                    </a:lnTo>
                    <a:lnTo>
                      <a:pt x="2475" y="2598"/>
                    </a:lnTo>
                    <a:lnTo>
                      <a:pt x="2454" y="2619"/>
                    </a:lnTo>
                    <a:lnTo>
                      <a:pt x="2424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49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8" name="Freeform 58"/>
              <p:cNvSpPr>
                <a:spLocks noEditPoints="1"/>
              </p:cNvSpPr>
              <p:nvPr/>
            </p:nvSpPr>
            <p:spPr bwMode="auto">
              <a:xfrm>
                <a:off x="3670" y="2852"/>
                <a:ext cx="233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9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10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1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6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6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7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21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50" y="968"/>
                    </a:lnTo>
                    <a:lnTo>
                      <a:pt x="2762" y="1014"/>
                    </a:lnTo>
                    <a:lnTo>
                      <a:pt x="2775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5" y="0"/>
                    </a:moveTo>
                    <a:lnTo>
                      <a:pt x="1415" y="76"/>
                    </a:lnTo>
                    <a:lnTo>
                      <a:pt x="1390" y="76"/>
                    </a:lnTo>
                    <a:lnTo>
                      <a:pt x="1364" y="76"/>
                    </a:lnTo>
                    <a:lnTo>
                      <a:pt x="1344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3" y="89"/>
                    </a:lnTo>
                    <a:lnTo>
                      <a:pt x="1217" y="93"/>
                    </a:lnTo>
                    <a:lnTo>
                      <a:pt x="1247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2" y="0"/>
                    </a:lnTo>
                    <a:lnTo>
                      <a:pt x="1373" y="0"/>
                    </a:lnTo>
                    <a:lnTo>
                      <a:pt x="1394" y="0"/>
                    </a:lnTo>
                    <a:lnTo>
                      <a:pt x="1415" y="0"/>
                    </a:lnTo>
                    <a:close/>
                    <a:moveTo>
                      <a:pt x="30" y="1128"/>
                    </a:moveTo>
                    <a:lnTo>
                      <a:pt x="106" y="1144"/>
                    </a:lnTo>
                    <a:lnTo>
                      <a:pt x="93" y="1212"/>
                    </a:lnTo>
                    <a:lnTo>
                      <a:pt x="85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9" y="2560"/>
                    </a:moveTo>
                    <a:lnTo>
                      <a:pt x="645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8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8" y="2674"/>
                    </a:lnTo>
                    <a:lnTo>
                      <a:pt x="759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8" y="2582"/>
                    </a:lnTo>
                    <a:lnTo>
                      <a:pt x="599" y="2560"/>
                    </a:lnTo>
                    <a:close/>
                    <a:moveTo>
                      <a:pt x="2224" y="2560"/>
                    </a:moveTo>
                    <a:lnTo>
                      <a:pt x="2177" y="2498"/>
                    </a:lnTo>
                    <a:lnTo>
                      <a:pt x="2211" y="2477"/>
                    </a:lnTo>
                    <a:lnTo>
                      <a:pt x="2240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3" y="2372"/>
                    </a:lnTo>
                    <a:lnTo>
                      <a:pt x="2362" y="2342"/>
                    </a:lnTo>
                    <a:lnTo>
                      <a:pt x="2392" y="2313"/>
                    </a:lnTo>
                    <a:lnTo>
                      <a:pt x="2417" y="2284"/>
                    </a:lnTo>
                    <a:lnTo>
                      <a:pt x="2447" y="2367"/>
                    </a:lnTo>
                    <a:lnTo>
                      <a:pt x="2417" y="2392"/>
                    </a:lnTo>
                    <a:lnTo>
                      <a:pt x="2396" y="2418"/>
                    </a:lnTo>
                    <a:lnTo>
                      <a:pt x="2366" y="2447"/>
                    </a:lnTo>
                    <a:lnTo>
                      <a:pt x="2337" y="2468"/>
                    </a:lnTo>
                    <a:lnTo>
                      <a:pt x="2312" y="2494"/>
                    </a:lnTo>
                    <a:lnTo>
                      <a:pt x="2283" y="2519"/>
                    </a:lnTo>
                    <a:lnTo>
                      <a:pt x="2253" y="2540"/>
                    </a:lnTo>
                    <a:lnTo>
                      <a:pt x="2224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9" name="Freeform 59"/>
              <p:cNvSpPr>
                <a:spLocks noEditPoints="1"/>
              </p:cNvSpPr>
              <p:nvPr/>
            </p:nvSpPr>
            <p:spPr bwMode="auto">
              <a:xfrm>
                <a:off x="3676" y="2858"/>
                <a:ext cx="221" cy="215"/>
              </a:xfrm>
              <a:custGeom>
                <a:avLst/>
                <a:gdLst>
                  <a:gd name="T0" fmla="*/ 18 w 2645"/>
                  <a:gd name="T1" fmla="*/ 8 h 2578"/>
                  <a:gd name="T2" fmla="*/ 18 w 2645"/>
                  <a:gd name="T3" fmla="*/ 7 h 2578"/>
                  <a:gd name="T4" fmla="*/ 17 w 2645"/>
                  <a:gd name="T5" fmla="*/ 6 h 2578"/>
                  <a:gd name="T6" fmla="*/ 18 w 2645"/>
                  <a:gd name="T7" fmla="*/ 7 h 2578"/>
                  <a:gd name="T8" fmla="*/ 18 w 2645"/>
                  <a:gd name="T9" fmla="*/ 7 h 2578"/>
                  <a:gd name="T10" fmla="*/ 9 w 2645"/>
                  <a:gd name="T11" fmla="*/ 0 h 2578"/>
                  <a:gd name="T12" fmla="*/ 9 w 2645"/>
                  <a:gd name="T13" fmla="*/ 1 h 2578"/>
                  <a:gd name="T14" fmla="*/ 9 w 2645"/>
                  <a:gd name="T15" fmla="*/ 1 h 2578"/>
                  <a:gd name="T16" fmla="*/ 8 w 2645"/>
                  <a:gd name="T17" fmla="*/ 1 h 2578"/>
                  <a:gd name="T18" fmla="*/ 8 w 2645"/>
                  <a:gd name="T19" fmla="*/ 1 h 2578"/>
                  <a:gd name="T20" fmla="*/ 8 w 2645"/>
                  <a:gd name="T21" fmla="*/ 0 h 2578"/>
                  <a:gd name="T22" fmla="*/ 8 w 2645"/>
                  <a:gd name="T23" fmla="*/ 0 h 2578"/>
                  <a:gd name="T24" fmla="*/ 9 w 2645"/>
                  <a:gd name="T25" fmla="*/ 0 h 2578"/>
                  <a:gd name="T26" fmla="*/ 9 w 2645"/>
                  <a:gd name="T27" fmla="*/ 0 h 2578"/>
                  <a:gd name="T28" fmla="*/ 9 w 2645"/>
                  <a:gd name="T29" fmla="*/ 0 h 2578"/>
                  <a:gd name="T30" fmla="*/ 1 w 2645"/>
                  <a:gd name="T31" fmla="*/ 8 h 2578"/>
                  <a:gd name="T32" fmla="*/ 1 w 2645"/>
                  <a:gd name="T33" fmla="*/ 9 h 2578"/>
                  <a:gd name="T34" fmla="*/ 1 w 2645"/>
                  <a:gd name="T35" fmla="*/ 10 h 2578"/>
                  <a:gd name="T36" fmla="*/ 0 w 2645"/>
                  <a:gd name="T37" fmla="*/ 9 h 2578"/>
                  <a:gd name="T38" fmla="*/ 0 w 2645"/>
                  <a:gd name="T39" fmla="*/ 8 h 2578"/>
                  <a:gd name="T40" fmla="*/ 4 w 2645"/>
                  <a:gd name="T41" fmla="*/ 17 h 2578"/>
                  <a:gd name="T42" fmla="*/ 5 w 2645"/>
                  <a:gd name="T43" fmla="*/ 17 h 2578"/>
                  <a:gd name="T44" fmla="*/ 5 w 2645"/>
                  <a:gd name="T45" fmla="*/ 17 h 2578"/>
                  <a:gd name="T46" fmla="*/ 6 w 2645"/>
                  <a:gd name="T47" fmla="*/ 17 h 2578"/>
                  <a:gd name="T48" fmla="*/ 6 w 2645"/>
                  <a:gd name="T49" fmla="*/ 17 h 2578"/>
                  <a:gd name="T50" fmla="*/ 6 w 2645"/>
                  <a:gd name="T51" fmla="*/ 18 h 2578"/>
                  <a:gd name="T52" fmla="*/ 5 w 2645"/>
                  <a:gd name="T53" fmla="*/ 18 h 2578"/>
                  <a:gd name="T54" fmla="*/ 5 w 2645"/>
                  <a:gd name="T55" fmla="*/ 17 h 2578"/>
                  <a:gd name="T56" fmla="*/ 4 w 2645"/>
                  <a:gd name="T57" fmla="*/ 17 h 2578"/>
                  <a:gd name="T58" fmla="*/ 4 w 2645"/>
                  <a:gd name="T59" fmla="*/ 17 h 2578"/>
                  <a:gd name="T60" fmla="*/ 14 w 2645"/>
                  <a:gd name="T61" fmla="*/ 16 h 2578"/>
                  <a:gd name="T62" fmla="*/ 15 w 2645"/>
                  <a:gd name="T63" fmla="*/ 16 h 2578"/>
                  <a:gd name="T64" fmla="*/ 15 w 2645"/>
                  <a:gd name="T65" fmla="*/ 16 h 2578"/>
                  <a:gd name="T66" fmla="*/ 16 w 2645"/>
                  <a:gd name="T67" fmla="*/ 15 h 2578"/>
                  <a:gd name="T68" fmla="*/ 16 w 2645"/>
                  <a:gd name="T69" fmla="*/ 15 h 2578"/>
                  <a:gd name="T70" fmla="*/ 16 w 2645"/>
                  <a:gd name="T71" fmla="*/ 16 h 2578"/>
                  <a:gd name="T72" fmla="*/ 16 w 2645"/>
                  <a:gd name="T73" fmla="*/ 16 h 2578"/>
                  <a:gd name="T74" fmla="*/ 15 w 2645"/>
                  <a:gd name="T75" fmla="*/ 16 h 2578"/>
                  <a:gd name="T76" fmla="*/ 15 w 2645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5"/>
                  <a:gd name="T118" fmla="*/ 0 h 2578"/>
                  <a:gd name="T119" fmla="*/ 2645 w 2645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5" h="2578">
                    <a:moveTo>
                      <a:pt x="2645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3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5" y="1077"/>
                    </a:lnTo>
                    <a:close/>
                    <a:moveTo>
                      <a:pt x="1339" y="0"/>
                    </a:moveTo>
                    <a:lnTo>
                      <a:pt x="1339" y="81"/>
                    </a:lnTo>
                    <a:lnTo>
                      <a:pt x="1309" y="81"/>
                    </a:lnTo>
                    <a:lnTo>
                      <a:pt x="1280" y="85"/>
                    </a:lnTo>
                    <a:lnTo>
                      <a:pt x="1250" y="85"/>
                    </a:lnTo>
                    <a:lnTo>
                      <a:pt x="1226" y="88"/>
                    </a:lnTo>
                    <a:lnTo>
                      <a:pt x="1196" y="92"/>
                    </a:lnTo>
                    <a:lnTo>
                      <a:pt x="1167" y="92"/>
                    </a:lnTo>
                    <a:lnTo>
                      <a:pt x="1137" y="97"/>
                    </a:lnTo>
                    <a:lnTo>
                      <a:pt x="1108" y="105"/>
                    </a:lnTo>
                    <a:lnTo>
                      <a:pt x="1141" y="17"/>
                    </a:lnTo>
                    <a:lnTo>
                      <a:pt x="1167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8" y="4"/>
                    </a:lnTo>
                    <a:lnTo>
                      <a:pt x="1288" y="0"/>
                    </a:lnTo>
                    <a:lnTo>
                      <a:pt x="1314" y="0"/>
                    </a:lnTo>
                    <a:lnTo>
                      <a:pt x="1339" y="0"/>
                    </a:lnTo>
                    <a:close/>
                    <a:moveTo>
                      <a:pt x="30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5" y="1236"/>
                    </a:lnTo>
                    <a:lnTo>
                      <a:pt x="81" y="1308"/>
                    </a:lnTo>
                    <a:lnTo>
                      <a:pt x="85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9" y="1199"/>
                    </a:lnTo>
                    <a:lnTo>
                      <a:pt x="17" y="1136"/>
                    </a:lnTo>
                    <a:lnTo>
                      <a:pt x="30" y="1068"/>
                    </a:lnTo>
                    <a:close/>
                    <a:moveTo>
                      <a:pt x="569" y="2422"/>
                    </a:moveTo>
                    <a:lnTo>
                      <a:pt x="615" y="2359"/>
                    </a:lnTo>
                    <a:lnTo>
                      <a:pt x="653" y="2384"/>
                    </a:lnTo>
                    <a:lnTo>
                      <a:pt x="694" y="2409"/>
                    </a:lnTo>
                    <a:lnTo>
                      <a:pt x="733" y="2430"/>
                    </a:lnTo>
                    <a:lnTo>
                      <a:pt x="775" y="2451"/>
                    </a:lnTo>
                    <a:lnTo>
                      <a:pt x="813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2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9" y="2422"/>
                    </a:lnTo>
                    <a:close/>
                    <a:moveTo>
                      <a:pt x="2101" y="2422"/>
                    </a:moveTo>
                    <a:lnTo>
                      <a:pt x="2050" y="2359"/>
                    </a:lnTo>
                    <a:lnTo>
                      <a:pt x="2089" y="2337"/>
                    </a:lnTo>
                    <a:lnTo>
                      <a:pt x="2122" y="2308"/>
                    </a:lnTo>
                    <a:lnTo>
                      <a:pt x="2156" y="2278"/>
                    </a:lnTo>
                    <a:lnTo>
                      <a:pt x="2189" y="2250"/>
                    </a:lnTo>
                    <a:lnTo>
                      <a:pt x="2223" y="2220"/>
                    </a:lnTo>
                    <a:lnTo>
                      <a:pt x="2253" y="2186"/>
                    </a:lnTo>
                    <a:lnTo>
                      <a:pt x="2277" y="2153"/>
                    </a:lnTo>
                    <a:lnTo>
                      <a:pt x="2308" y="2119"/>
                    </a:lnTo>
                    <a:lnTo>
                      <a:pt x="2341" y="2208"/>
                    </a:lnTo>
                    <a:lnTo>
                      <a:pt x="2316" y="2237"/>
                    </a:lnTo>
                    <a:lnTo>
                      <a:pt x="2286" y="2266"/>
                    </a:lnTo>
                    <a:lnTo>
                      <a:pt x="2257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4" y="2375"/>
                    </a:lnTo>
                    <a:lnTo>
                      <a:pt x="2135" y="2401"/>
                    </a:lnTo>
                    <a:lnTo>
                      <a:pt x="2101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0" name="Freeform 60"/>
              <p:cNvSpPr>
                <a:spLocks noEditPoints="1"/>
              </p:cNvSpPr>
              <p:nvPr/>
            </p:nvSpPr>
            <p:spPr bwMode="auto">
              <a:xfrm>
                <a:off x="3683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6 h 2438"/>
                  <a:gd name="T4" fmla="*/ 16 w 2483"/>
                  <a:gd name="T5" fmla="*/ 6 h 2438"/>
                  <a:gd name="T6" fmla="*/ 17 w 2483"/>
                  <a:gd name="T7" fmla="*/ 6 h 2438"/>
                  <a:gd name="T8" fmla="*/ 17 w 2483"/>
                  <a:gd name="T9" fmla="*/ 7 h 2438"/>
                  <a:gd name="T10" fmla="*/ 9 w 2483"/>
                  <a:gd name="T11" fmla="*/ 0 h 2438"/>
                  <a:gd name="T12" fmla="*/ 9 w 2483"/>
                  <a:gd name="T13" fmla="*/ 1 h 2438"/>
                  <a:gd name="T14" fmla="*/ 8 w 2483"/>
                  <a:gd name="T15" fmla="*/ 1 h 2438"/>
                  <a:gd name="T16" fmla="*/ 8 w 2483"/>
                  <a:gd name="T17" fmla="*/ 1 h 2438"/>
                  <a:gd name="T18" fmla="*/ 7 w 2483"/>
                  <a:gd name="T19" fmla="*/ 1 h 2438"/>
                  <a:gd name="T20" fmla="*/ 7 w 2483"/>
                  <a:gd name="T21" fmla="*/ 0 h 2438"/>
                  <a:gd name="T22" fmla="*/ 8 w 2483"/>
                  <a:gd name="T23" fmla="*/ 0 h 2438"/>
                  <a:gd name="T24" fmla="*/ 8 w 2483"/>
                  <a:gd name="T25" fmla="*/ 0 h 2438"/>
                  <a:gd name="T26" fmla="*/ 8 w 2483"/>
                  <a:gd name="T27" fmla="*/ 0 h 2438"/>
                  <a:gd name="T28" fmla="*/ 9 w 2483"/>
                  <a:gd name="T29" fmla="*/ 0 h 2438"/>
                  <a:gd name="T30" fmla="*/ 1 w 2483"/>
                  <a:gd name="T31" fmla="*/ 7 h 2438"/>
                  <a:gd name="T32" fmla="*/ 1 w 2483"/>
                  <a:gd name="T33" fmla="*/ 8 h 2438"/>
                  <a:gd name="T34" fmla="*/ 1 w 2483"/>
                  <a:gd name="T35" fmla="*/ 9 h 2438"/>
                  <a:gd name="T36" fmla="*/ 0 w 2483"/>
                  <a:gd name="T37" fmla="*/ 8 h 2438"/>
                  <a:gd name="T38" fmla="*/ 0 w 2483"/>
                  <a:gd name="T39" fmla="*/ 7 h 2438"/>
                  <a:gd name="T40" fmla="*/ 4 w 2483"/>
                  <a:gd name="T41" fmla="*/ 16 h 2438"/>
                  <a:gd name="T42" fmla="*/ 4 w 2483"/>
                  <a:gd name="T43" fmla="*/ 16 h 2438"/>
                  <a:gd name="T44" fmla="*/ 5 w 2483"/>
                  <a:gd name="T45" fmla="*/ 16 h 2438"/>
                  <a:gd name="T46" fmla="*/ 6 w 2483"/>
                  <a:gd name="T47" fmla="*/ 16 h 2438"/>
                  <a:gd name="T48" fmla="*/ 6 w 2483"/>
                  <a:gd name="T49" fmla="*/ 16 h 2438"/>
                  <a:gd name="T50" fmla="*/ 6 w 2483"/>
                  <a:gd name="T51" fmla="*/ 17 h 2438"/>
                  <a:gd name="T52" fmla="*/ 5 w 2483"/>
                  <a:gd name="T53" fmla="*/ 17 h 2438"/>
                  <a:gd name="T54" fmla="*/ 5 w 2483"/>
                  <a:gd name="T55" fmla="*/ 16 h 2438"/>
                  <a:gd name="T56" fmla="*/ 4 w 2483"/>
                  <a:gd name="T57" fmla="*/ 16 h 2438"/>
                  <a:gd name="T58" fmla="*/ 4 w 2483"/>
                  <a:gd name="T59" fmla="*/ 16 h 2438"/>
                  <a:gd name="T60" fmla="*/ 13 w 2483"/>
                  <a:gd name="T61" fmla="*/ 15 h 2438"/>
                  <a:gd name="T62" fmla="*/ 14 w 2483"/>
                  <a:gd name="T63" fmla="*/ 15 h 2438"/>
                  <a:gd name="T64" fmla="*/ 14 w 2483"/>
                  <a:gd name="T65" fmla="*/ 15 h 2438"/>
                  <a:gd name="T66" fmla="*/ 15 w 2483"/>
                  <a:gd name="T67" fmla="*/ 14 h 2438"/>
                  <a:gd name="T68" fmla="*/ 15 w 2483"/>
                  <a:gd name="T69" fmla="*/ 13 h 2438"/>
                  <a:gd name="T70" fmla="*/ 15 w 2483"/>
                  <a:gd name="T71" fmla="*/ 14 h 2438"/>
                  <a:gd name="T72" fmla="*/ 15 w 2483"/>
                  <a:gd name="T73" fmla="*/ 15 h 2438"/>
                  <a:gd name="T74" fmla="*/ 14 w 2483"/>
                  <a:gd name="T75" fmla="*/ 15 h 2438"/>
                  <a:gd name="T76" fmla="*/ 14 w 2483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83" y="1017"/>
                    </a:moveTo>
                    <a:lnTo>
                      <a:pt x="2407" y="1039"/>
                    </a:lnTo>
                    <a:lnTo>
                      <a:pt x="2399" y="984"/>
                    </a:lnTo>
                    <a:lnTo>
                      <a:pt x="2382" y="929"/>
                    </a:lnTo>
                    <a:lnTo>
                      <a:pt x="2365" y="870"/>
                    </a:lnTo>
                    <a:lnTo>
                      <a:pt x="2345" y="811"/>
                    </a:lnTo>
                    <a:lnTo>
                      <a:pt x="2424" y="811"/>
                    </a:lnTo>
                    <a:lnTo>
                      <a:pt x="2445" y="866"/>
                    </a:lnTo>
                    <a:lnTo>
                      <a:pt x="2462" y="921"/>
                    </a:lnTo>
                    <a:lnTo>
                      <a:pt x="2474" y="971"/>
                    </a:lnTo>
                    <a:lnTo>
                      <a:pt x="2483" y="1017"/>
                    </a:lnTo>
                    <a:close/>
                    <a:moveTo>
                      <a:pt x="1258" y="0"/>
                    </a:moveTo>
                    <a:lnTo>
                      <a:pt x="1258" y="79"/>
                    </a:lnTo>
                    <a:lnTo>
                      <a:pt x="1224" y="79"/>
                    </a:lnTo>
                    <a:lnTo>
                      <a:pt x="1195" y="79"/>
                    </a:lnTo>
                    <a:lnTo>
                      <a:pt x="1157" y="83"/>
                    </a:lnTo>
                    <a:lnTo>
                      <a:pt x="1128" y="88"/>
                    </a:lnTo>
                    <a:lnTo>
                      <a:pt x="1094" y="92"/>
                    </a:lnTo>
                    <a:lnTo>
                      <a:pt x="1060" y="96"/>
                    </a:lnTo>
                    <a:lnTo>
                      <a:pt x="1027" y="105"/>
                    </a:lnTo>
                    <a:lnTo>
                      <a:pt x="992" y="109"/>
                    </a:lnTo>
                    <a:lnTo>
                      <a:pt x="1027" y="24"/>
                    </a:lnTo>
                    <a:lnTo>
                      <a:pt x="1056" y="16"/>
                    </a:lnTo>
                    <a:lnTo>
                      <a:pt x="1086" y="11"/>
                    </a:lnTo>
                    <a:lnTo>
                      <a:pt x="1115" y="11"/>
                    </a:lnTo>
                    <a:lnTo>
                      <a:pt x="1145" y="7"/>
                    </a:lnTo>
                    <a:lnTo>
                      <a:pt x="1169" y="4"/>
                    </a:lnTo>
                    <a:lnTo>
                      <a:pt x="1199" y="4"/>
                    </a:lnTo>
                    <a:lnTo>
                      <a:pt x="1228" y="0"/>
                    </a:lnTo>
                    <a:lnTo>
                      <a:pt x="1258" y="0"/>
                    </a:lnTo>
                    <a:close/>
                    <a:moveTo>
                      <a:pt x="24" y="1008"/>
                    </a:moveTo>
                    <a:lnTo>
                      <a:pt x="100" y="1034"/>
                    </a:lnTo>
                    <a:lnTo>
                      <a:pt x="88" y="1114"/>
                    </a:lnTo>
                    <a:lnTo>
                      <a:pt x="79" y="1194"/>
                    </a:lnTo>
                    <a:lnTo>
                      <a:pt x="79" y="1272"/>
                    </a:lnTo>
                    <a:lnTo>
                      <a:pt x="83" y="1353"/>
                    </a:lnTo>
                    <a:lnTo>
                      <a:pt x="4" y="1298"/>
                    </a:lnTo>
                    <a:lnTo>
                      <a:pt x="0" y="1227"/>
                    </a:lnTo>
                    <a:lnTo>
                      <a:pt x="4" y="1155"/>
                    </a:lnTo>
                    <a:lnTo>
                      <a:pt x="11" y="1085"/>
                    </a:lnTo>
                    <a:lnTo>
                      <a:pt x="24" y="1008"/>
                    </a:lnTo>
                    <a:close/>
                    <a:moveTo>
                      <a:pt x="534" y="2278"/>
                    </a:moveTo>
                    <a:lnTo>
                      <a:pt x="585" y="2215"/>
                    </a:lnTo>
                    <a:lnTo>
                      <a:pt x="626" y="2244"/>
                    </a:lnTo>
                    <a:lnTo>
                      <a:pt x="668" y="2269"/>
                    </a:lnTo>
                    <a:lnTo>
                      <a:pt x="711" y="2294"/>
                    </a:lnTo>
                    <a:lnTo>
                      <a:pt x="757" y="2315"/>
                    </a:lnTo>
                    <a:lnTo>
                      <a:pt x="803" y="2337"/>
                    </a:lnTo>
                    <a:lnTo>
                      <a:pt x="845" y="2353"/>
                    </a:lnTo>
                    <a:lnTo>
                      <a:pt x="891" y="2370"/>
                    </a:lnTo>
                    <a:lnTo>
                      <a:pt x="933" y="2383"/>
                    </a:lnTo>
                    <a:lnTo>
                      <a:pt x="854" y="2438"/>
                    </a:lnTo>
                    <a:lnTo>
                      <a:pt x="812" y="2425"/>
                    </a:lnTo>
                    <a:lnTo>
                      <a:pt x="773" y="2408"/>
                    </a:lnTo>
                    <a:lnTo>
                      <a:pt x="732" y="2392"/>
                    </a:lnTo>
                    <a:lnTo>
                      <a:pt x="694" y="2370"/>
                    </a:lnTo>
                    <a:lnTo>
                      <a:pt x="652" y="2349"/>
                    </a:lnTo>
                    <a:lnTo>
                      <a:pt x="613" y="2328"/>
                    </a:lnTo>
                    <a:lnTo>
                      <a:pt x="572" y="2303"/>
                    </a:lnTo>
                    <a:lnTo>
                      <a:pt x="534" y="2278"/>
                    </a:lnTo>
                    <a:close/>
                    <a:moveTo>
                      <a:pt x="1969" y="2278"/>
                    </a:moveTo>
                    <a:lnTo>
                      <a:pt x="1923" y="2215"/>
                    </a:lnTo>
                    <a:lnTo>
                      <a:pt x="1966" y="2189"/>
                    </a:lnTo>
                    <a:lnTo>
                      <a:pt x="1999" y="2160"/>
                    </a:lnTo>
                    <a:lnTo>
                      <a:pt x="2037" y="2130"/>
                    </a:lnTo>
                    <a:lnTo>
                      <a:pt x="2071" y="2097"/>
                    </a:lnTo>
                    <a:lnTo>
                      <a:pt x="2108" y="2063"/>
                    </a:lnTo>
                    <a:lnTo>
                      <a:pt x="2137" y="2025"/>
                    </a:lnTo>
                    <a:lnTo>
                      <a:pt x="2168" y="1992"/>
                    </a:lnTo>
                    <a:lnTo>
                      <a:pt x="2196" y="1950"/>
                    </a:lnTo>
                    <a:lnTo>
                      <a:pt x="2227" y="2038"/>
                    </a:lnTo>
                    <a:lnTo>
                      <a:pt x="2196" y="2072"/>
                    </a:lnTo>
                    <a:lnTo>
                      <a:pt x="2172" y="2105"/>
                    </a:lnTo>
                    <a:lnTo>
                      <a:pt x="2142" y="2139"/>
                    </a:lnTo>
                    <a:lnTo>
                      <a:pt x="2108" y="2169"/>
                    </a:lnTo>
                    <a:lnTo>
                      <a:pt x="2075" y="2197"/>
                    </a:lnTo>
                    <a:lnTo>
                      <a:pt x="2041" y="2227"/>
                    </a:lnTo>
                    <a:lnTo>
                      <a:pt x="2008" y="2256"/>
                    </a:lnTo>
                    <a:lnTo>
                      <a:pt x="1969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1" name="Freeform 61"/>
              <p:cNvSpPr>
                <a:spLocks noEditPoints="1"/>
              </p:cNvSpPr>
              <p:nvPr/>
            </p:nvSpPr>
            <p:spPr bwMode="auto">
              <a:xfrm>
                <a:off x="3690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3" y="955"/>
                    </a:lnTo>
                    <a:lnTo>
                      <a:pt x="2244" y="921"/>
                    </a:lnTo>
                    <a:lnTo>
                      <a:pt x="2236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7" y="795"/>
                    </a:lnTo>
                    <a:lnTo>
                      <a:pt x="2194" y="761"/>
                    </a:lnTo>
                    <a:lnTo>
                      <a:pt x="2177" y="732"/>
                    </a:lnTo>
                    <a:lnTo>
                      <a:pt x="2266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20" y="905"/>
                    </a:lnTo>
                    <a:lnTo>
                      <a:pt x="2328" y="960"/>
                    </a:lnTo>
                    <a:close/>
                    <a:moveTo>
                      <a:pt x="1179" y="0"/>
                    </a:moveTo>
                    <a:lnTo>
                      <a:pt x="1179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70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61" y="101"/>
                    </a:lnTo>
                    <a:lnTo>
                      <a:pt x="918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8" y="26"/>
                    </a:lnTo>
                    <a:lnTo>
                      <a:pt x="981" y="17"/>
                    </a:lnTo>
                    <a:lnTo>
                      <a:pt x="1015" y="13"/>
                    </a:lnTo>
                    <a:lnTo>
                      <a:pt x="1049" y="9"/>
                    </a:lnTo>
                    <a:lnTo>
                      <a:pt x="1078" y="4"/>
                    </a:lnTo>
                    <a:lnTo>
                      <a:pt x="1116" y="0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  <a:moveTo>
                      <a:pt x="21" y="955"/>
                    </a:moveTo>
                    <a:lnTo>
                      <a:pt x="97" y="971"/>
                    </a:lnTo>
                    <a:lnTo>
                      <a:pt x="85" y="1065"/>
                    </a:lnTo>
                    <a:lnTo>
                      <a:pt x="81" y="1152"/>
                    </a:lnTo>
                    <a:lnTo>
                      <a:pt x="81" y="1244"/>
                    </a:lnTo>
                    <a:lnTo>
                      <a:pt x="89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9" y="1035"/>
                    </a:lnTo>
                    <a:lnTo>
                      <a:pt x="21" y="955"/>
                    </a:lnTo>
                    <a:close/>
                    <a:moveTo>
                      <a:pt x="506" y="2136"/>
                    </a:moveTo>
                    <a:lnTo>
                      <a:pt x="552" y="2077"/>
                    </a:lnTo>
                    <a:lnTo>
                      <a:pt x="573" y="2090"/>
                    </a:lnTo>
                    <a:lnTo>
                      <a:pt x="598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70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2" y="2182"/>
                    </a:lnTo>
                    <a:lnTo>
                      <a:pt x="766" y="2195"/>
                    </a:lnTo>
                    <a:lnTo>
                      <a:pt x="792" y="2203"/>
                    </a:lnTo>
                    <a:lnTo>
                      <a:pt x="817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9" y="2232"/>
                    </a:lnTo>
                    <a:lnTo>
                      <a:pt x="918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2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6" y="2136"/>
                    </a:lnTo>
                    <a:close/>
                    <a:moveTo>
                      <a:pt x="1844" y="2136"/>
                    </a:moveTo>
                    <a:lnTo>
                      <a:pt x="1798" y="2077"/>
                    </a:lnTo>
                    <a:lnTo>
                      <a:pt x="1840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8" y="1946"/>
                    </a:lnTo>
                    <a:lnTo>
                      <a:pt x="1992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9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2" y="2018"/>
                    </a:lnTo>
                    <a:lnTo>
                      <a:pt x="1958" y="2051"/>
                    </a:lnTo>
                    <a:lnTo>
                      <a:pt x="1920" y="2081"/>
                    </a:lnTo>
                    <a:lnTo>
                      <a:pt x="1887" y="2110"/>
                    </a:lnTo>
                    <a:lnTo>
                      <a:pt x="1844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2" name="Freeform 62"/>
              <p:cNvSpPr>
                <a:spLocks noEditPoints="1"/>
              </p:cNvSpPr>
              <p:nvPr/>
            </p:nvSpPr>
            <p:spPr bwMode="auto">
              <a:xfrm>
                <a:off x="3696" y="2878"/>
                <a:ext cx="182" cy="181"/>
              </a:xfrm>
              <a:custGeom>
                <a:avLst/>
                <a:gdLst>
                  <a:gd name="T0" fmla="*/ 15 w 2176"/>
                  <a:gd name="T1" fmla="*/ 7 h 2169"/>
                  <a:gd name="T2" fmla="*/ 15 w 2176"/>
                  <a:gd name="T3" fmla="*/ 6 h 2169"/>
                  <a:gd name="T4" fmla="*/ 14 w 2176"/>
                  <a:gd name="T5" fmla="*/ 6 h 2169"/>
                  <a:gd name="T6" fmla="*/ 14 w 2176"/>
                  <a:gd name="T7" fmla="*/ 5 h 2169"/>
                  <a:gd name="T8" fmla="*/ 14 w 2176"/>
                  <a:gd name="T9" fmla="*/ 5 h 2169"/>
                  <a:gd name="T10" fmla="*/ 15 w 2176"/>
                  <a:gd name="T11" fmla="*/ 5 h 2169"/>
                  <a:gd name="T12" fmla="*/ 15 w 2176"/>
                  <a:gd name="T13" fmla="*/ 5 h 2169"/>
                  <a:gd name="T14" fmla="*/ 15 w 2176"/>
                  <a:gd name="T15" fmla="*/ 6 h 2169"/>
                  <a:gd name="T16" fmla="*/ 15 w 2176"/>
                  <a:gd name="T17" fmla="*/ 6 h 2169"/>
                  <a:gd name="T18" fmla="*/ 8 w 2176"/>
                  <a:gd name="T19" fmla="*/ 0 h 2169"/>
                  <a:gd name="T20" fmla="*/ 7 w 2176"/>
                  <a:gd name="T21" fmla="*/ 1 h 2169"/>
                  <a:gd name="T22" fmla="*/ 7 w 2176"/>
                  <a:gd name="T23" fmla="*/ 1 h 2169"/>
                  <a:gd name="T24" fmla="*/ 6 w 2176"/>
                  <a:gd name="T25" fmla="*/ 1 h 2169"/>
                  <a:gd name="T26" fmla="*/ 6 w 2176"/>
                  <a:gd name="T27" fmla="*/ 1 h 2169"/>
                  <a:gd name="T28" fmla="*/ 6 w 2176"/>
                  <a:gd name="T29" fmla="*/ 0 h 2169"/>
                  <a:gd name="T30" fmla="*/ 6 w 2176"/>
                  <a:gd name="T31" fmla="*/ 0 h 2169"/>
                  <a:gd name="T32" fmla="*/ 7 w 2176"/>
                  <a:gd name="T33" fmla="*/ 0 h 2169"/>
                  <a:gd name="T34" fmla="*/ 7 w 2176"/>
                  <a:gd name="T35" fmla="*/ 0 h 2169"/>
                  <a:gd name="T36" fmla="*/ 8 w 2176"/>
                  <a:gd name="T37" fmla="*/ 0 h 2169"/>
                  <a:gd name="T38" fmla="*/ 1 w 2176"/>
                  <a:gd name="T39" fmla="*/ 6 h 2169"/>
                  <a:gd name="T40" fmla="*/ 1 w 2176"/>
                  <a:gd name="T41" fmla="*/ 8 h 2169"/>
                  <a:gd name="T42" fmla="*/ 1 w 2176"/>
                  <a:gd name="T43" fmla="*/ 9 h 2169"/>
                  <a:gd name="T44" fmla="*/ 0 w 2176"/>
                  <a:gd name="T45" fmla="*/ 8 h 2169"/>
                  <a:gd name="T46" fmla="*/ 0 w 2176"/>
                  <a:gd name="T47" fmla="*/ 7 h 2169"/>
                  <a:gd name="T48" fmla="*/ 3 w 2176"/>
                  <a:gd name="T49" fmla="*/ 14 h 2169"/>
                  <a:gd name="T50" fmla="*/ 4 w 2176"/>
                  <a:gd name="T51" fmla="*/ 14 h 2169"/>
                  <a:gd name="T52" fmla="*/ 4 w 2176"/>
                  <a:gd name="T53" fmla="*/ 14 h 2169"/>
                  <a:gd name="T54" fmla="*/ 5 w 2176"/>
                  <a:gd name="T55" fmla="*/ 14 h 2169"/>
                  <a:gd name="T56" fmla="*/ 5 w 2176"/>
                  <a:gd name="T57" fmla="*/ 14 h 2169"/>
                  <a:gd name="T58" fmla="*/ 5 w 2176"/>
                  <a:gd name="T59" fmla="*/ 14 h 2169"/>
                  <a:gd name="T60" fmla="*/ 6 w 2176"/>
                  <a:gd name="T61" fmla="*/ 14 h 2169"/>
                  <a:gd name="T62" fmla="*/ 6 w 2176"/>
                  <a:gd name="T63" fmla="*/ 15 h 2169"/>
                  <a:gd name="T64" fmla="*/ 6 w 2176"/>
                  <a:gd name="T65" fmla="*/ 15 h 2169"/>
                  <a:gd name="T66" fmla="*/ 6 w 2176"/>
                  <a:gd name="T67" fmla="*/ 15 h 2169"/>
                  <a:gd name="T68" fmla="*/ 6 w 2176"/>
                  <a:gd name="T69" fmla="*/ 15 h 2169"/>
                  <a:gd name="T70" fmla="*/ 5 w 2176"/>
                  <a:gd name="T71" fmla="*/ 15 h 2169"/>
                  <a:gd name="T72" fmla="*/ 5 w 2176"/>
                  <a:gd name="T73" fmla="*/ 15 h 2169"/>
                  <a:gd name="T74" fmla="*/ 5 w 2176"/>
                  <a:gd name="T75" fmla="*/ 15 h 2169"/>
                  <a:gd name="T76" fmla="*/ 4 w 2176"/>
                  <a:gd name="T77" fmla="*/ 15 h 2169"/>
                  <a:gd name="T78" fmla="*/ 4 w 2176"/>
                  <a:gd name="T79" fmla="*/ 14 h 2169"/>
                  <a:gd name="T80" fmla="*/ 4 w 2176"/>
                  <a:gd name="T81" fmla="*/ 14 h 2169"/>
                  <a:gd name="T82" fmla="*/ 3 w 2176"/>
                  <a:gd name="T83" fmla="*/ 14 h 2169"/>
                  <a:gd name="T84" fmla="*/ 12 w 2176"/>
                  <a:gd name="T85" fmla="*/ 14 h 2169"/>
                  <a:gd name="T86" fmla="*/ 12 w 2176"/>
                  <a:gd name="T87" fmla="*/ 13 h 2169"/>
                  <a:gd name="T88" fmla="*/ 13 w 2176"/>
                  <a:gd name="T89" fmla="*/ 12 h 2169"/>
                  <a:gd name="T90" fmla="*/ 13 w 2176"/>
                  <a:gd name="T91" fmla="*/ 12 h 2169"/>
                  <a:gd name="T92" fmla="*/ 14 w 2176"/>
                  <a:gd name="T93" fmla="*/ 11 h 2169"/>
                  <a:gd name="T94" fmla="*/ 14 w 2176"/>
                  <a:gd name="T95" fmla="*/ 12 h 2169"/>
                  <a:gd name="T96" fmla="*/ 13 w 2176"/>
                  <a:gd name="T97" fmla="*/ 13 h 2169"/>
                  <a:gd name="T98" fmla="*/ 13 w 2176"/>
                  <a:gd name="T99" fmla="*/ 13 h 2169"/>
                  <a:gd name="T100" fmla="*/ 12 w 2176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6"/>
                  <a:gd name="T154" fmla="*/ 0 h 2169"/>
                  <a:gd name="T155" fmla="*/ 2176 w 2176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6" h="2169">
                    <a:moveTo>
                      <a:pt x="2176" y="908"/>
                    </a:moveTo>
                    <a:lnTo>
                      <a:pt x="2096" y="930"/>
                    </a:lnTo>
                    <a:lnTo>
                      <a:pt x="2091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2" y="790"/>
                    </a:lnTo>
                    <a:lnTo>
                      <a:pt x="2049" y="757"/>
                    </a:lnTo>
                    <a:lnTo>
                      <a:pt x="2036" y="723"/>
                    </a:lnTo>
                    <a:lnTo>
                      <a:pt x="2025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6" y="719"/>
                    </a:lnTo>
                    <a:lnTo>
                      <a:pt x="2137" y="753"/>
                    </a:lnTo>
                    <a:lnTo>
                      <a:pt x="2146" y="782"/>
                    </a:lnTo>
                    <a:lnTo>
                      <a:pt x="2155" y="816"/>
                    </a:lnTo>
                    <a:lnTo>
                      <a:pt x="2163" y="845"/>
                    </a:lnTo>
                    <a:lnTo>
                      <a:pt x="2172" y="879"/>
                    </a:lnTo>
                    <a:lnTo>
                      <a:pt x="2176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2" y="88"/>
                    </a:lnTo>
                    <a:lnTo>
                      <a:pt x="930" y="92"/>
                    </a:lnTo>
                    <a:lnTo>
                      <a:pt x="891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6" y="138"/>
                    </a:lnTo>
                    <a:lnTo>
                      <a:pt x="803" y="42"/>
                    </a:lnTo>
                    <a:lnTo>
                      <a:pt x="837" y="29"/>
                    </a:lnTo>
                    <a:lnTo>
                      <a:pt x="880" y="25"/>
                    </a:lnTo>
                    <a:lnTo>
                      <a:pt x="913" y="16"/>
                    </a:lnTo>
                    <a:lnTo>
                      <a:pt x="950" y="13"/>
                    </a:lnTo>
                    <a:lnTo>
                      <a:pt x="989" y="4"/>
                    </a:lnTo>
                    <a:lnTo>
                      <a:pt x="1022" y="4"/>
                    </a:lnTo>
                    <a:lnTo>
                      <a:pt x="1060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79" y="1022"/>
                    </a:lnTo>
                    <a:lnTo>
                      <a:pt x="75" y="1117"/>
                    </a:lnTo>
                    <a:lnTo>
                      <a:pt x="83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4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1" y="1937"/>
                    </a:lnTo>
                    <a:lnTo>
                      <a:pt x="547" y="1955"/>
                    </a:lnTo>
                    <a:lnTo>
                      <a:pt x="572" y="1967"/>
                    </a:lnTo>
                    <a:lnTo>
                      <a:pt x="597" y="1984"/>
                    </a:lnTo>
                    <a:lnTo>
                      <a:pt x="622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1" y="2047"/>
                    </a:lnTo>
                    <a:lnTo>
                      <a:pt x="757" y="2060"/>
                    </a:lnTo>
                    <a:lnTo>
                      <a:pt x="786" y="2064"/>
                    </a:lnTo>
                    <a:lnTo>
                      <a:pt x="816" y="2077"/>
                    </a:lnTo>
                    <a:lnTo>
                      <a:pt x="845" y="2084"/>
                    </a:lnTo>
                    <a:lnTo>
                      <a:pt x="871" y="2089"/>
                    </a:lnTo>
                    <a:lnTo>
                      <a:pt x="900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2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6" y="2152"/>
                    </a:lnTo>
                    <a:lnTo>
                      <a:pt x="761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5" y="2119"/>
                    </a:lnTo>
                    <a:lnTo>
                      <a:pt x="661" y="2106"/>
                    </a:lnTo>
                    <a:lnTo>
                      <a:pt x="639" y="2093"/>
                    </a:lnTo>
                    <a:lnTo>
                      <a:pt x="613" y="2084"/>
                    </a:lnTo>
                    <a:lnTo>
                      <a:pt x="589" y="2072"/>
                    </a:lnTo>
                    <a:lnTo>
                      <a:pt x="563" y="2060"/>
                    </a:lnTo>
                    <a:lnTo>
                      <a:pt x="538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6" y="1937"/>
                    </a:lnTo>
                    <a:lnTo>
                      <a:pt x="1712" y="1904"/>
                    </a:lnTo>
                    <a:lnTo>
                      <a:pt x="1759" y="1870"/>
                    </a:lnTo>
                    <a:lnTo>
                      <a:pt x="1797" y="1832"/>
                    </a:lnTo>
                    <a:lnTo>
                      <a:pt x="1839" y="1791"/>
                    </a:lnTo>
                    <a:lnTo>
                      <a:pt x="1872" y="1749"/>
                    </a:lnTo>
                    <a:lnTo>
                      <a:pt x="1911" y="1706"/>
                    </a:lnTo>
                    <a:lnTo>
                      <a:pt x="1940" y="1660"/>
                    </a:lnTo>
                    <a:lnTo>
                      <a:pt x="1970" y="1614"/>
                    </a:lnTo>
                    <a:lnTo>
                      <a:pt x="2003" y="1710"/>
                    </a:lnTo>
                    <a:lnTo>
                      <a:pt x="1973" y="1749"/>
                    </a:lnTo>
                    <a:lnTo>
                      <a:pt x="1944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39" y="1904"/>
                    </a:lnTo>
                    <a:lnTo>
                      <a:pt x="1797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3" name="Freeform 63"/>
              <p:cNvSpPr>
                <a:spLocks noEditPoints="1"/>
              </p:cNvSpPr>
              <p:nvPr/>
            </p:nvSpPr>
            <p:spPr bwMode="auto">
              <a:xfrm>
                <a:off x="3703" y="2885"/>
                <a:ext cx="168" cy="168"/>
              </a:xfrm>
              <a:custGeom>
                <a:avLst/>
                <a:gdLst>
                  <a:gd name="T0" fmla="*/ 13 w 2021"/>
                  <a:gd name="T1" fmla="*/ 6 h 2027"/>
                  <a:gd name="T2" fmla="*/ 13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3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5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6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3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2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2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4" y="757"/>
                    </a:lnTo>
                    <a:lnTo>
                      <a:pt x="1911" y="724"/>
                    </a:lnTo>
                    <a:lnTo>
                      <a:pt x="1895" y="687"/>
                    </a:lnTo>
                    <a:lnTo>
                      <a:pt x="1882" y="648"/>
                    </a:lnTo>
                    <a:lnTo>
                      <a:pt x="1865" y="610"/>
                    </a:lnTo>
                    <a:lnTo>
                      <a:pt x="1843" y="577"/>
                    </a:lnTo>
                    <a:lnTo>
                      <a:pt x="1933" y="577"/>
                    </a:lnTo>
                    <a:lnTo>
                      <a:pt x="1950" y="610"/>
                    </a:lnTo>
                    <a:lnTo>
                      <a:pt x="1961" y="644"/>
                    </a:lnTo>
                    <a:lnTo>
                      <a:pt x="1974" y="678"/>
                    </a:lnTo>
                    <a:lnTo>
                      <a:pt x="1987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6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6" y="81"/>
                    </a:lnTo>
                    <a:lnTo>
                      <a:pt x="930" y="85"/>
                    </a:lnTo>
                    <a:lnTo>
                      <a:pt x="884" y="89"/>
                    </a:lnTo>
                    <a:lnTo>
                      <a:pt x="838" y="97"/>
                    </a:lnTo>
                    <a:lnTo>
                      <a:pt x="792" y="110"/>
                    </a:lnTo>
                    <a:lnTo>
                      <a:pt x="746" y="123"/>
                    </a:lnTo>
                    <a:lnTo>
                      <a:pt x="698" y="140"/>
                    </a:lnTo>
                    <a:lnTo>
                      <a:pt x="652" y="156"/>
                    </a:lnTo>
                    <a:lnTo>
                      <a:pt x="691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6" y="26"/>
                    </a:lnTo>
                    <a:lnTo>
                      <a:pt x="855" y="13"/>
                    </a:lnTo>
                    <a:lnTo>
                      <a:pt x="897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0" y="972"/>
                    </a:lnTo>
                    <a:lnTo>
                      <a:pt x="80" y="1084"/>
                    </a:lnTo>
                    <a:lnTo>
                      <a:pt x="97" y="1194"/>
                    </a:lnTo>
                    <a:lnTo>
                      <a:pt x="126" y="1307"/>
                    </a:lnTo>
                    <a:lnTo>
                      <a:pt x="30" y="1240"/>
                    </a:lnTo>
                    <a:lnTo>
                      <a:pt x="8" y="1143"/>
                    </a:lnTo>
                    <a:lnTo>
                      <a:pt x="0" y="1038"/>
                    </a:lnTo>
                    <a:lnTo>
                      <a:pt x="4" y="943"/>
                    </a:lnTo>
                    <a:lnTo>
                      <a:pt x="17" y="842"/>
                    </a:lnTo>
                    <a:close/>
                    <a:moveTo>
                      <a:pt x="446" y="1858"/>
                    </a:moveTo>
                    <a:lnTo>
                      <a:pt x="492" y="1795"/>
                    </a:lnTo>
                    <a:lnTo>
                      <a:pt x="522" y="1817"/>
                    </a:lnTo>
                    <a:lnTo>
                      <a:pt x="547" y="1834"/>
                    </a:lnTo>
                    <a:lnTo>
                      <a:pt x="577" y="1850"/>
                    </a:lnTo>
                    <a:lnTo>
                      <a:pt x="606" y="1863"/>
                    </a:lnTo>
                    <a:lnTo>
                      <a:pt x="636" y="1876"/>
                    </a:lnTo>
                    <a:lnTo>
                      <a:pt x="665" y="1888"/>
                    </a:lnTo>
                    <a:lnTo>
                      <a:pt x="695" y="1900"/>
                    </a:lnTo>
                    <a:lnTo>
                      <a:pt x="728" y="1913"/>
                    </a:lnTo>
                    <a:lnTo>
                      <a:pt x="757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4" y="1947"/>
                    </a:lnTo>
                    <a:lnTo>
                      <a:pt x="917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5" y="2014"/>
                    </a:lnTo>
                    <a:lnTo>
                      <a:pt x="796" y="2010"/>
                    </a:lnTo>
                    <a:lnTo>
                      <a:pt x="770" y="2005"/>
                    </a:lnTo>
                    <a:lnTo>
                      <a:pt x="741" y="1998"/>
                    </a:lnTo>
                    <a:lnTo>
                      <a:pt x="711" y="1985"/>
                    </a:lnTo>
                    <a:lnTo>
                      <a:pt x="682" y="1981"/>
                    </a:lnTo>
                    <a:lnTo>
                      <a:pt x="656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7" y="1917"/>
                    </a:lnTo>
                    <a:lnTo>
                      <a:pt x="522" y="1905"/>
                    </a:lnTo>
                    <a:lnTo>
                      <a:pt x="497" y="1888"/>
                    </a:lnTo>
                    <a:lnTo>
                      <a:pt x="472" y="1876"/>
                    </a:lnTo>
                    <a:lnTo>
                      <a:pt x="446" y="1858"/>
                    </a:lnTo>
                    <a:close/>
                    <a:moveTo>
                      <a:pt x="1591" y="1858"/>
                    </a:moveTo>
                    <a:lnTo>
                      <a:pt x="1545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1" y="1635"/>
                    </a:lnTo>
                    <a:lnTo>
                      <a:pt x="1764" y="1589"/>
                    </a:lnTo>
                    <a:lnTo>
                      <a:pt x="1802" y="1539"/>
                    </a:lnTo>
                    <a:lnTo>
                      <a:pt x="1832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5" y="1581"/>
                    </a:lnTo>
                    <a:lnTo>
                      <a:pt x="1836" y="1627"/>
                    </a:lnTo>
                    <a:lnTo>
                      <a:pt x="1797" y="1670"/>
                    </a:lnTo>
                    <a:lnTo>
                      <a:pt x="1764" y="1712"/>
                    </a:lnTo>
                    <a:lnTo>
                      <a:pt x="1722" y="1753"/>
                    </a:lnTo>
                    <a:lnTo>
                      <a:pt x="1684" y="1791"/>
                    </a:lnTo>
                    <a:lnTo>
                      <a:pt x="1637" y="1825"/>
                    </a:lnTo>
                    <a:lnTo>
                      <a:pt x="1591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4" name="Freeform 64"/>
              <p:cNvSpPr>
                <a:spLocks noEditPoints="1"/>
              </p:cNvSpPr>
              <p:nvPr/>
            </p:nvSpPr>
            <p:spPr bwMode="auto">
              <a:xfrm>
                <a:off x="3709" y="2891"/>
                <a:ext cx="156" cy="156"/>
              </a:xfrm>
              <a:custGeom>
                <a:avLst/>
                <a:gdLst>
                  <a:gd name="T0" fmla="*/ 13 w 1865"/>
                  <a:gd name="T1" fmla="*/ 6 h 1874"/>
                  <a:gd name="T2" fmla="*/ 12 w 1865"/>
                  <a:gd name="T3" fmla="*/ 5 h 1874"/>
                  <a:gd name="T4" fmla="*/ 12 w 1865"/>
                  <a:gd name="T5" fmla="*/ 4 h 1874"/>
                  <a:gd name="T6" fmla="*/ 12 w 1865"/>
                  <a:gd name="T7" fmla="*/ 4 h 1874"/>
                  <a:gd name="T8" fmla="*/ 12 w 1865"/>
                  <a:gd name="T9" fmla="*/ 3 h 1874"/>
                  <a:gd name="T10" fmla="*/ 12 w 1865"/>
                  <a:gd name="T11" fmla="*/ 4 h 1874"/>
                  <a:gd name="T12" fmla="*/ 13 w 1865"/>
                  <a:gd name="T13" fmla="*/ 4 h 1874"/>
                  <a:gd name="T14" fmla="*/ 13 w 1865"/>
                  <a:gd name="T15" fmla="*/ 5 h 1874"/>
                  <a:gd name="T16" fmla="*/ 13 w 1865"/>
                  <a:gd name="T17" fmla="*/ 5 h 1874"/>
                  <a:gd name="T18" fmla="*/ 7 w 1865"/>
                  <a:gd name="T19" fmla="*/ 0 h 1874"/>
                  <a:gd name="T20" fmla="*/ 6 w 1865"/>
                  <a:gd name="T21" fmla="*/ 0 h 1874"/>
                  <a:gd name="T22" fmla="*/ 6 w 1865"/>
                  <a:gd name="T23" fmla="*/ 1 h 1874"/>
                  <a:gd name="T24" fmla="*/ 6 w 1865"/>
                  <a:gd name="T25" fmla="*/ 1 h 1874"/>
                  <a:gd name="T26" fmla="*/ 5 w 1865"/>
                  <a:gd name="T27" fmla="*/ 1 h 1874"/>
                  <a:gd name="T28" fmla="*/ 5 w 1865"/>
                  <a:gd name="T29" fmla="*/ 1 h 1874"/>
                  <a:gd name="T30" fmla="*/ 5 w 1865"/>
                  <a:gd name="T31" fmla="*/ 1 h 1874"/>
                  <a:gd name="T32" fmla="*/ 4 w 1865"/>
                  <a:gd name="T33" fmla="*/ 1 h 1874"/>
                  <a:gd name="T34" fmla="*/ 4 w 1865"/>
                  <a:gd name="T35" fmla="*/ 1 h 1874"/>
                  <a:gd name="T36" fmla="*/ 4 w 1865"/>
                  <a:gd name="T37" fmla="*/ 0 h 1874"/>
                  <a:gd name="T38" fmla="*/ 5 w 1865"/>
                  <a:gd name="T39" fmla="*/ 0 h 1874"/>
                  <a:gd name="T40" fmla="*/ 5 w 1865"/>
                  <a:gd name="T41" fmla="*/ 0 h 1874"/>
                  <a:gd name="T42" fmla="*/ 6 w 1865"/>
                  <a:gd name="T43" fmla="*/ 0 h 1874"/>
                  <a:gd name="T44" fmla="*/ 7 w 1865"/>
                  <a:gd name="T45" fmla="*/ 0 h 1874"/>
                  <a:gd name="T46" fmla="*/ 1 w 1865"/>
                  <a:gd name="T47" fmla="*/ 6 h 1874"/>
                  <a:gd name="T48" fmla="*/ 1 w 1865"/>
                  <a:gd name="T49" fmla="*/ 6 h 1874"/>
                  <a:gd name="T50" fmla="*/ 1 w 1865"/>
                  <a:gd name="T51" fmla="*/ 7 h 1874"/>
                  <a:gd name="T52" fmla="*/ 1 w 1865"/>
                  <a:gd name="T53" fmla="*/ 8 h 1874"/>
                  <a:gd name="T54" fmla="*/ 1 w 1865"/>
                  <a:gd name="T55" fmla="*/ 9 h 1874"/>
                  <a:gd name="T56" fmla="*/ 0 w 1865"/>
                  <a:gd name="T57" fmla="*/ 8 h 1874"/>
                  <a:gd name="T58" fmla="*/ 0 w 1865"/>
                  <a:gd name="T59" fmla="*/ 7 h 1874"/>
                  <a:gd name="T60" fmla="*/ 0 w 1865"/>
                  <a:gd name="T61" fmla="*/ 5 h 1874"/>
                  <a:gd name="T62" fmla="*/ 3 w 1865"/>
                  <a:gd name="T63" fmla="*/ 11 h 1874"/>
                  <a:gd name="T64" fmla="*/ 4 w 1865"/>
                  <a:gd name="T65" fmla="*/ 12 h 1874"/>
                  <a:gd name="T66" fmla="*/ 4 w 1865"/>
                  <a:gd name="T67" fmla="*/ 12 h 1874"/>
                  <a:gd name="T68" fmla="*/ 4 w 1865"/>
                  <a:gd name="T69" fmla="*/ 12 h 1874"/>
                  <a:gd name="T70" fmla="*/ 5 w 1865"/>
                  <a:gd name="T71" fmla="*/ 12 h 1874"/>
                  <a:gd name="T72" fmla="*/ 5 w 1865"/>
                  <a:gd name="T73" fmla="*/ 12 h 1874"/>
                  <a:gd name="T74" fmla="*/ 6 w 1865"/>
                  <a:gd name="T75" fmla="*/ 12 h 1874"/>
                  <a:gd name="T76" fmla="*/ 6 w 1865"/>
                  <a:gd name="T77" fmla="*/ 12 h 1874"/>
                  <a:gd name="T78" fmla="*/ 7 w 1865"/>
                  <a:gd name="T79" fmla="*/ 12 h 1874"/>
                  <a:gd name="T80" fmla="*/ 6 w 1865"/>
                  <a:gd name="T81" fmla="*/ 13 h 1874"/>
                  <a:gd name="T82" fmla="*/ 6 w 1865"/>
                  <a:gd name="T83" fmla="*/ 13 h 1874"/>
                  <a:gd name="T84" fmla="*/ 5 w 1865"/>
                  <a:gd name="T85" fmla="*/ 13 h 1874"/>
                  <a:gd name="T86" fmla="*/ 5 w 1865"/>
                  <a:gd name="T87" fmla="*/ 13 h 1874"/>
                  <a:gd name="T88" fmla="*/ 5 w 1865"/>
                  <a:gd name="T89" fmla="*/ 13 h 1874"/>
                  <a:gd name="T90" fmla="*/ 4 w 1865"/>
                  <a:gd name="T91" fmla="*/ 12 h 1874"/>
                  <a:gd name="T92" fmla="*/ 4 w 1865"/>
                  <a:gd name="T93" fmla="*/ 12 h 1874"/>
                  <a:gd name="T94" fmla="*/ 3 w 1865"/>
                  <a:gd name="T95" fmla="*/ 12 h 1874"/>
                  <a:gd name="T96" fmla="*/ 3 w 1865"/>
                  <a:gd name="T97" fmla="*/ 12 h 1874"/>
                  <a:gd name="T98" fmla="*/ 10 w 1865"/>
                  <a:gd name="T99" fmla="*/ 11 h 1874"/>
                  <a:gd name="T100" fmla="*/ 11 w 1865"/>
                  <a:gd name="T101" fmla="*/ 11 h 1874"/>
                  <a:gd name="T102" fmla="*/ 11 w 1865"/>
                  <a:gd name="T103" fmla="*/ 10 h 1874"/>
                  <a:gd name="T104" fmla="*/ 12 w 1865"/>
                  <a:gd name="T105" fmla="*/ 10 h 1874"/>
                  <a:gd name="T106" fmla="*/ 12 w 1865"/>
                  <a:gd name="T107" fmla="*/ 9 h 1874"/>
                  <a:gd name="T108" fmla="*/ 12 w 1865"/>
                  <a:gd name="T109" fmla="*/ 9 h 1874"/>
                  <a:gd name="T110" fmla="*/ 12 w 1865"/>
                  <a:gd name="T111" fmla="*/ 10 h 1874"/>
                  <a:gd name="T112" fmla="*/ 12 w 1865"/>
                  <a:gd name="T113" fmla="*/ 11 h 1874"/>
                  <a:gd name="T114" fmla="*/ 11 w 1865"/>
                  <a:gd name="T115" fmla="*/ 11 h 1874"/>
                  <a:gd name="T116" fmla="*/ 10 w 1865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65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2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5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3" y="715"/>
                    </a:lnTo>
                    <a:lnTo>
                      <a:pt x="1861" y="752"/>
                    </a:lnTo>
                    <a:lnTo>
                      <a:pt x="1865" y="790"/>
                    </a:lnTo>
                    <a:close/>
                    <a:moveTo>
                      <a:pt x="943" y="0"/>
                    </a:moveTo>
                    <a:lnTo>
                      <a:pt x="943" y="75"/>
                    </a:lnTo>
                    <a:lnTo>
                      <a:pt x="913" y="75"/>
                    </a:lnTo>
                    <a:lnTo>
                      <a:pt x="889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3" y="88"/>
                    </a:lnTo>
                    <a:lnTo>
                      <a:pt x="787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2" y="109"/>
                    </a:lnTo>
                    <a:lnTo>
                      <a:pt x="682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11" y="142"/>
                    </a:lnTo>
                    <a:lnTo>
                      <a:pt x="585" y="151"/>
                    </a:lnTo>
                    <a:lnTo>
                      <a:pt x="560" y="164"/>
                    </a:lnTo>
                    <a:lnTo>
                      <a:pt x="535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6" y="42"/>
                    </a:lnTo>
                    <a:lnTo>
                      <a:pt x="712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3" y="0"/>
                    </a:lnTo>
                    <a:close/>
                    <a:moveTo>
                      <a:pt x="13" y="778"/>
                    </a:moveTo>
                    <a:lnTo>
                      <a:pt x="88" y="799"/>
                    </a:lnTo>
                    <a:lnTo>
                      <a:pt x="80" y="862"/>
                    </a:lnTo>
                    <a:lnTo>
                      <a:pt x="75" y="925"/>
                    </a:lnTo>
                    <a:lnTo>
                      <a:pt x="80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10" y="1163"/>
                    </a:lnTo>
                    <a:lnTo>
                      <a:pt x="127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7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3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20" y="1773"/>
                    </a:lnTo>
                    <a:lnTo>
                      <a:pt x="754" y="1777"/>
                    </a:lnTo>
                    <a:lnTo>
                      <a:pt x="783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80" y="1799"/>
                    </a:lnTo>
                    <a:lnTo>
                      <a:pt x="909" y="1799"/>
                    </a:lnTo>
                    <a:lnTo>
                      <a:pt x="943" y="1799"/>
                    </a:lnTo>
                    <a:lnTo>
                      <a:pt x="943" y="1849"/>
                    </a:lnTo>
                    <a:lnTo>
                      <a:pt x="901" y="1874"/>
                    </a:lnTo>
                    <a:lnTo>
                      <a:pt x="872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5" y="1862"/>
                    </a:lnTo>
                    <a:lnTo>
                      <a:pt x="741" y="1854"/>
                    </a:lnTo>
                    <a:lnTo>
                      <a:pt x="712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5" y="1819"/>
                    </a:lnTo>
                    <a:lnTo>
                      <a:pt x="585" y="1807"/>
                    </a:lnTo>
                    <a:lnTo>
                      <a:pt x="556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6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1" y="1340"/>
                    </a:lnTo>
                    <a:lnTo>
                      <a:pt x="1726" y="1285"/>
                    </a:lnTo>
                    <a:lnTo>
                      <a:pt x="1756" y="1294"/>
                    </a:lnTo>
                    <a:lnTo>
                      <a:pt x="1781" y="1353"/>
                    </a:lnTo>
                    <a:lnTo>
                      <a:pt x="1752" y="1408"/>
                    </a:lnTo>
                    <a:lnTo>
                      <a:pt x="1722" y="1458"/>
                    </a:lnTo>
                    <a:lnTo>
                      <a:pt x="1684" y="1508"/>
                    </a:lnTo>
                    <a:lnTo>
                      <a:pt x="1651" y="1554"/>
                    </a:lnTo>
                    <a:lnTo>
                      <a:pt x="1604" y="1601"/>
                    </a:lnTo>
                    <a:lnTo>
                      <a:pt x="1562" y="1643"/>
                    </a:lnTo>
                    <a:lnTo>
                      <a:pt x="1516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5" name="Freeform 65"/>
              <p:cNvSpPr>
                <a:spLocks noEditPoints="1"/>
              </p:cNvSpPr>
              <p:nvPr/>
            </p:nvSpPr>
            <p:spPr bwMode="auto">
              <a:xfrm>
                <a:off x="3716" y="2897"/>
                <a:ext cx="143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0 w 1718"/>
                  <a:gd name="T9" fmla="*/ 3 h 1724"/>
                  <a:gd name="T10" fmla="*/ 11 w 1718"/>
                  <a:gd name="T11" fmla="*/ 3 h 1724"/>
                  <a:gd name="T12" fmla="*/ 11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3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3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3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30" y="715"/>
                    </a:lnTo>
                    <a:lnTo>
                      <a:pt x="1626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9" y="501"/>
                    </a:lnTo>
                    <a:lnTo>
                      <a:pt x="1533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7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8" y="0"/>
                    </a:moveTo>
                    <a:lnTo>
                      <a:pt x="868" y="80"/>
                    </a:lnTo>
                    <a:lnTo>
                      <a:pt x="838" y="80"/>
                    </a:lnTo>
                    <a:lnTo>
                      <a:pt x="805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8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8" y="219"/>
                    </a:lnTo>
                    <a:lnTo>
                      <a:pt x="460" y="102"/>
                    </a:lnTo>
                    <a:lnTo>
                      <a:pt x="485" y="89"/>
                    </a:lnTo>
                    <a:lnTo>
                      <a:pt x="510" y="76"/>
                    </a:lnTo>
                    <a:lnTo>
                      <a:pt x="536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7" y="43"/>
                    </a:lnTo>
                    <a:lnTo>
                      <a:pt x="637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2" y="17"/>
                    </a:lnTo>
                    <a:lnTo>
                      <a:pt x="738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4" y="4"/>
                    </a:lnTo>
                    <a:lnTo>
                      <a:pt x="838" y="0"/>
                    </a:lnTo>
                    <a:lnTo>
                      <a:pt x="868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1" y="800"/>
                    </a:lnTo>
                    <a:lnTo>
                      <a:pt x="81" y="854"/>
                    </a:lnTo>
                    <a:lnTo>
                      <a:pt x="81" y="912"/>
                    </a:lnTo>
                    <a:lnTo>
                      <a:pt x="85" y="967"/>
                    </a:lnTo>
                    <a:lnTo>
                      <a:pt x="98" y="1022"/>
                    </a:lnTo>
                    <a:lnTo>
                      <a:pt x="110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2" y="1147"/>
                    </a:lnTo>
                    <a:lnTo>
                      <a:pt x="35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5" y="908"/>
                    </a:lnTo>
                    <a:lnTo>
                      <a:pt x="0" y="850"/>
                    </a:lnTo>
                    <a:lnTo>
                      <a:pt x="5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60" y="1534"/>
                    </a:lnTo>
                    <a:lnTo>
                      <a:pt x="481" y="1547"/>
                    </a:lnTo>
                    <a:lnTo>
                      <a:pt x="510" y="1560"/>
                    </a:lnTo>
                    <a:lnTo>
                      <a:pt x="536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6" y="1627"/>
                    </a:lnTo>
                    <a:lnTo>
                      <a:pt x="725" y="1635"/>
                    </a:lnTo>
                    <a:lnTo>
                      <a:pt x="750" y="1639"/>
                    </a:lnTo>
                    <a:lnTo>
                      <a:pt x="779" y="1639"/>
                    </a:lnTo>
                    <a:lnTo>
                      <a:pt x="809" y="1643"/>
                    </a:lnTo>
                    <a:lnTo>
                      <a:pt x="838" y="1648"/>
                    </a:lnTo>
                    <a:lnTo>
                      <a:pt x="868" y="1648"/>
                    </a:lnTo>
                    <a:lnTo>
                      <a:pt x="868" y="1724"/>
                    </a:lnTo>
                    <a:lnTo>
                      <a:pt x="834" y="1724"/>
                    </a:lnTo>
                    <a:lnTo>
                      <a:pt x="805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8" y="1711"/>
                    </a:lnTo>
                    <a:lnTo>
                      <a:pt x="679" y="1702"/>
                    </a:lnTo>
                    <a:lnTo>
                      <a:pt x="645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40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2" y="1370"/>
                    </a:lnTo>
                    <a:lnTo>
                      <a:pt x="1495" y="1328"/>
                    </a:lnTo>
                    <a:lnTo>
                      <a:pt x="1529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6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1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6" name="Freeform 66"/>
              <p:cNvSpPr>
                <a:spLocks noEditPoints="1"/>
              </p:cNvSpPr>
              <p:nvPr/>
            </p:nvSpPr>
            <p:spPr bwMode="auto">
              <a:xfrm>
                <a:off x="3722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4 h 1568"/>
                  <a:gd name="T4" fmla="*/ 10 w 1557"/>
                  <a:gd name="T5" fmla="*/ 4 h 1568"/>
                  <a:gd name="T6" fmla="*/ 10 w 1557"/>
                  <a:gd name="T7" fmla="*/ 3 h 1568"/>
                  <a:gd name="T8" fmla="*/ 9 w 1557"/>
                  <a:gd name="T9" fmla="*/ 2 h 1568"/>
                  <a:gd name="T10" fmla="*/ 10 w 1557"/>
                  <a:gd name="T11" fmla="*/ 3 h 1568"/>
                  <a:gd name="T12" fmla="*/ 10 w 1557"/>
                  <a:gd name="T13" fmla="*/ 3 h 1568"/>
                  <a:gd name="T14" fmla="*/ 11 w 1557"/>
                  <a:gd name="T15" fmla="*/ 4 h 1568"/>
                  <a:gd name="T16" fmla="*/ 11 w 1557"/>
                  <a:gd name="T17" fmla="*/ 4 h 1568"/>
                  <a:gd name="T18" fmla="*/ 6 w 1557"/>
                  <a:gd name="T19" fmla="*/ 0 h 1568"/>
                  <a:gd name="T20" fmla="*/ 5 w 1557"/>
                  <a:gd name="T21" fmla="*/ 1 h 1568"/>
                  <a:gd name="T22" fmla="*/ 5 w 1557"/>
                  <a:gd name="T23" fmla="*/ 1 h 1568"/>
                  <a:gd name="T24" fmla="*/ 4 w 1557"/>
                  <a:gd name="T25" fmla="*/ 1 h 1568"/>
                  <a:gd name="T26" fmla="*/ 4 w 1557"/>
                  <a:gd name="T27" fmla="*/ 1 h 1568"/>
                  <a:gd name="T28" fmla="*/ 3 w 1557"/>
                  <a:gd name="T29" fmla="*/ 1 h 1568"/>
                  <a:gd name="T30" fmla="*/ 3 w 1557"/>
                  <a:gd name="T31" fmla="*/ 1 h 1568"/>
                  <a:gd name="T32" fmla="*/ 3 w 1557"/>
                  <a:gd name="T33" fmla="*/ 2 h 1568"/>
                  <a:gd name="T34" fmla="*/ 2 w 1557"/>
                  <a:gd name="T35" fmla="*/ 2 h 1568"/>
                  <a:gd name="T36" fmla="*/ 2 w 1557"/>
                  <a:gd name="T37" fmla="*/ 1 h 1568"/>
                  <a:gd name="T38" fmla="*/ 3 w 1557"/>
                  <a:gd name="T39" fmla="*/ 1 h 1568"/>
                  <a:gd name="T40" fmla="*/ 3 w 1557"/>
                  <a:gd name="T41" fmla="*/ 1 h 1568"/>
                  <a:gd name="T42" fmla="*/ 3 w 1557"/>
                  <a:gd name="T43" fmla="*/ 0 h 1568"/>
                  <a:gd name="T44" fmla="*/ 4 w 1557"/>
                  <a:gd name="T45" fmla="*/ 0 h 1568"/>
                  <a:gd name="T46" fmla="*/ 4 w 1557"/>
                  <a:gd name="T47" fmla="*/ 0 h 1568"/>
                  <a:gd name="T48" fmla="*/ 5 w 1557"/>
                  <a:gd name="T49" fmla="*/ 0 h 1568"/>
                  <a:gd name="T50" fmla="*/ 5 w 1557"/>
                  <a:gd name="T51" fmla="*/ 0 h 1568"/>
                  <a:gd name="T52" fmla="*/ 6 w 1557"/>
                  <a:gd name="T53" fmla="*/ 0 h 1568"/>
                  <a:gd name="T54" fmla="*/ 1 w 1557"/>
                  <a:gd name="T55" fmla="*/ 5 h 1568"/>
                  <a:gd name="T56" fmla="*/ 1 w 1557"/>
                  <a:gd name="T57" fmla="*/ 6 h 1568"/>
                  <a:gd name="T58" fmla="*/ 1 w 1557"/>
                  <a:gd name="T59" fmla="*/ 6 h 1568"/>
                  <a:gd name="T60" fmla="*/ 1 w 1557"/>
                  <a:gd name="T61" fmla="*/ 7 h 1568"/>
                  <a:gd name="T62" fmla="*/ 1 w 1557"/>
                  <a:gd name="T63" fmla="*/ 8 h 1568"/>
                  <a:gd name="T64" fmla="*/ 0 w 1557"/>
                  <a:gd name="T65" fmla="*/ 7 h 1568"/>
                  <a:gd name="T66" fmla="*/ 0 w 1557"/>
                  <a:gd name="T67" fmla="*/ 7 h 1568"/>
                  <a:gd name="T68" fmla="*/ 0 w 1557"/>
                  <a:gd name="T69" fmla="*/ 6 h 1568"/>
                  <a:gd name="T70" fmla="*/ 0 w 1557"/>
                  <a:gd name="T71" fmla="*/ 5 h 1568"/>
                  <a:gd name="T72" fmla="*/ 2 w 1557"/>
                  <a:gd name="T73" fmla="*/ 10 h 1568"/>
                  <a:gd name="T74" fmla="*/ 3 w 1557"/>
                  <a:gd name="T75" fmla="*/ 10 h 1568"/>
                  <a:gd name="T76" fmla="*/ 4 w 1557"/>
                  <a:gd name="T77" fmla="*/ 10 h 1568"/>
                  <a:gd name="T78" fmla="*/ 4 w 1557"/>
                  <a:gd name="T79" fmla="*/ 10 h 1568"/>
                  <a:gd name="T80" fmla="*/ 5 w 1557"/>
                  <a:gd name="T81" fmla="*/ 10 h 1568"/>
                  <a:gd name="T82" fmla="*/ 6 w 1557"/>
                  <a:gd name="T83" fmla="*/ 11 h 1568"/>
                  <a:gd name="T84" fmla="*/ 5 w 1557"/>
                  <a:gd name="T85" fmla="*/ 11 h 1568"/>
                  <a:gd name="T86" fmla="*/ 5 w 1557"/>
                  <a:gd name="T87" fmla="*/ 11 h 1568"/>
                  <a:gd name="T88" fmla="*/ 4 w 1557"/>
                  <a:gd name="T89" fmla="*/ 11 h 1568"/>
                  <a:gd name="T90" fmla="*/ 4 w 1557"/>
                  <a:gd name="T91" fmla="*/ 11 h 1568"/>
                  <a:gd name="T92" fmla="*/ 4 w 1557"/>
                  <a:gd name="T93" fmla="*/ 11 h 1568"/>
                  <a:gd name="T94" fmla="*/ 3 w 1557"/>
                  <a:gd name="T95" fmla="*/ 10 h 1568"/>
                  <a:gd name="T96" fmla="*/ 3 w 1557"/>
                  <a:gd name="T97" fmla="*/ 10 h 1568"/>
                  <a:gd name="T98" fmla="*/ 2 w 1557"/>
                  <a:gd name="T99" fmla="*/ 10 h 1568"/>
                  <a:gd name="T100" fmla="*/ 8 w 1557"/>
                  <a:gd name="T101" fmla="*/ 10 h 1568"/>
                  <a:gd name="T102" fmla="*/ 9 w 1557"/>
                  <a:gd name="T103" fmla="*/ 9 h 1568"/>
                  <a:gd name="T104" fmla="*/ 9 w 1557"/>
                  <a:gd name="T105" fmla="*/ 9 h 1568"/>
                  <a:gd name="T106" fmla="*/ 10 w 1557"/>
                  <a:gd name="T107" fmla="*/ 8 h 1568"/>
                  <a:gd name="T108" fmla="*/ 10 w 1557"/>
                  <a:gd name="T109" fmla="*/ 8 h 1568"/>
                  <a:gd name="T110" fmla="*/ 10 w 1557"/>
                  <a:gd name="T111" fmla="*/ 8 h 1568"/>
                  <a:gd name="T112" fmla="*/ 10 w 1557"/>
                  <a:gd name="T113" fmla="*/ 9 h 1568"/>
                  <a:gd name="T114" fmla="*/ 9 w 1557"/>
                  <a:gd name="T115" fmla="*/ 9 h 1568"/>
                  <a:gd name="T116" fmla="*/ 9 w 1557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57" y="678"/>
                    </a:moveTo>
                    <a:lnTo>
                      <a:pt x="1482" y="698"/>
                    </a:lnTo>
                    <a:lnTo>
                      <a:pt x="1473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1" y="510"/>
                    </a:lnTo>
                    <a:lnTo>
                      <a:pt x="1410" y="467"/>
                    </a:lnTo>
                    <a:lnTo>
                      <a:pt x="1388" y="421"/>
                    </a:lnTo>
                    <a:lnTo>
                      <a:pt x="1360" y="379"/>
                    </a:lnTo>
                    <a:lnTo>
                      <a:pt x="1331" y="341"/>
                    </a:lnTo>
                    <a:lnTo>
                      <a:pt x="1427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8" y="459"/>
                    </a:lnTo>
                    <a:lnTo>
                      <a:pt x="1515" y="501"/>
                    </a:lnTo>
                    <a:lnTo>
                      <a:pt x="1532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7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49" y="80"/>
                    </a:lnTo>
                    <a:lnTo>
                      <a:pt x="716" y="80"/>
                    </a:lnTo>
                    <a:lnTo>
                      <a:pt x="681" y="88"/>
                    </a:lnTo>
                    <a:lnTo>
                      <a:pt x="644" y="92"/>
                    </a:lnTo>
                    <a:lnTo>
                      <a:pt x="610" y="101"/>
                    </a:lnTo>
                    <a:lnTo>
                      <a:pt x="576" y="110"/>
                    </a:lnTo>
                    <a:lnTo>
                      <a:pt x="543" y="122"/>
                    </a:lnTo>
                    <a:lnTo>
                      <a:pt x="510" y="134"/>
                    </a:lnTo>
                    <a:lnTo>
                      <a:pt x="479" y="147"/>
                    </a:lnTo>
                    <a:lnTo>
                      <a:pt x="446" y="164"/>
                    </a:lnTo>
                    <a:lnTo>
                      <a:pt x="416" y="181"/>
                    </a:lnTo>
                    <a:lnTo>
                      <a:pt x="391" y="202"/>
                    </a:lnTo>
                    <a:lnTo>
                      <a:pt x="361" y="219"/>
                    </a:lnTo>
                    <a:lnTo>
                      <a:pt x="332" y="244"/>
                    </a:lnTo>
                    <a:lnTo>
                      <a:pt x="307" y="265"/>
                    </a:lnTo>
                    <a:lnTo>
                      <a:pt x="282" y="291"/>
                    </a:lnTo>
                    <a:lnTo>
                      <a:pt x="337" y="139"/>
                    </a:lnTo>
                    <a:lnTo>
                      <a:pt x="361" y="122"/>
                    </a:lnTo>
                    <a:lnTo>
                      <a:pt x="387" y="110"/>
                    </a:lnTo>
                    <a:lnTo>
                      <a:pt x="412" y="92"/>
                    </a:lnTo>
                    <a:lnTo>
                      <a:pt x="442" y="80"/>
                    </a:lnTo>
                    <a:lnTo>
                      <a:pt x="467" y="68"/>
                    </a:lnTo>
                    <a:lnTo>
                      <a:pt x="492" y="55"/>
                    </a:lnTo>
                    <a:lnTo>
                      <a:pt x="521" y="46"/>
                    </a:lnTo>
                    <a:lnTo>
                      <a:pt x="551" y="34"/>
                    </a:lnTo>
                    <a:lnTo>
                      <a:pt x="580" y="25"/>
                    </a:lnTo>
                    <a:lnTo>
                      <a:pt x="606" y="17"/>
                    </a:lnTo>
                    <a:lnTo>
                      <a:pt x="635" y="13"/>
                    </a:lnTo>
                    <a:lnTo>
                      <a:pt x="665" y="9"/>
                    </a:lnTo>
                    <a:lnTo>
                      <a:pt x="694" y="5"/>
                    </a:lnTo>
                    <a:lnTo>
                      <a:pt x="724" y="0"/>
                    </a:lnTo>
                    <a:lnTo>
                      <a:pt x="757" y="0"/>
                    </a:lnTo>
                    <a:lnTo>
                      <a:pt x="787" y="0"/>
                    </a:lnTo>
                    <a:close/>
                    <a:moveTo>
                      <a:pt x="8" y="665"/>
                    </a:moveTo>
                    <a:lnTo>
                      <a:pt x="83" y="685"/>
                    </a:lnTo>
                    <a:lnTo>
                      <a:pt x="79" y="736"/>
                    </a:lnTo>
                    <a:lnTo>
                      <a:pt x="79" y="786"/>
                    </a:lnTo>
                    <a:lnTo>
                      <a:pt x="79" y="837"/>
                    </a:lnTo>
                    <a:lnTo>
                      <a:pt x="88" y="887"/>
                    </a:lnTo>
                    <a:lnTo>
                      <a:pt x="96" y="937"/>
                    </a:lnTo>
                    <a:lnTo>
                      <a:pt x="109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7" y="1106"/>
                    </a:lnTo>
                    <a:lnTo>
                      <a:pt x="46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4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8" y="665"/>
                    </a:lnTo>
                    <a:close/>
                    <a:moveTo>
                      <a:pt x="353" y="1438"/>
                    </a:moveTo>
                    <a:lnTo>
                      <a:pt x="400" y="1370"/>
                    </a:lnTo>
                    <a:lnTo>
                      <a:pt x="446" y="1399"/>
                    </a:lnTo>
                    <a:lnTo>
                      <a:pt x="492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5" y="1471"/>
                    </a:lnTo>
                    <a:lnTo>
                      <a:pt x="681" y="1480"/>
                    </a:lnTo>
                    <a:lnTo>
                      <a:pt x="733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7" y="1568"/>
                    </a:lnTo>
                    <a:lnTo>
                      <a:pt x="728" y="1563"/>
                    </a:lnTo>
                    <a:lnTo>
                      <a:pt x="698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89" y="1543"/>
                    </a:lnTo>
                    <a:lnTo>
                      <a:pt x="560" y="1534"/>
                    </a:lnTo>
                    <a:lnTo>
                      <a:pt x="534" y="1526"/>
                    </a:lnTo>
                    <a:lnTo>
                      <a:pt x="505" y="1517"/>
                    </a:lnTo>
                    <a:lnTo>
                      <a:pt x="479" y="1504"/>
                    </a:lnTo>
                    <a:lnTo>
                      <a:pt x="455" y="1493"/>
                    </a:lnTo>
                    <a:lnTo>
                      <a:pt x="429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3" y="1438"/>
                    </a:lnTo>
                    <a:close/>
                    <a:moveTo>
                      <a:pt x="1212" y="1438"/>
                    </a:moveTo>
                    <a:lnTo>
                      <a:pt x="1166" y="1370"/>
                    </a:lnTo>
                    <a:lnTo>
                      <a:pt x="1204" y="1345"/>
                    </a:lnTo>
                    <a:lnTo>
                      <a:pt x="1241" y="1316"/>
                    </a:lnTo>
                    <a:lnTo>
                      <a:pt x="1279" y="1281"/>
                    </a:lnTo>
                    <a:lnTo>
                      <a:pt x="1313" y="1244"/>
                    </a:lnTo>
                    <a:lnTo>
                      <a:pt x="1342" y="1211"/>
                    </a:lnTo>
                    <a:lnTo>
                      <a:pt x="1372" y="1168"/>
                    </a:lnTo>
                    <a:lnTo>
                      <a:pt x="1397" y="1126"/>
                    </a:lnTo>
                    <a:lnTo>
                      <a:pt x="1419" y="1084"/>
                    </a:lnTo>
                    <a:lnTo>
                      <a:pt x="1498" y="1110"/>
                    </a:lnTo>
                    <a:lnTo>
                      <a:pt x="1473" y="1156"/>
                    </a:lnTo>
                    <a:lnTo>
                      <a:pt x="1448" y="1202"/>
                    </a:lnTo>
                    <a:lnTo>
                      <a:pt x="1414" y="1248"/>
                    </a:lnTo>
                    <a:lnTo>
                      <a:pt x="1381" y="1290"/>
                    </a:lnTo>
                    <a:lnTo>
                      <a:pt x="1342" y="1332"/>
                    </a:lnTo>
                    <a:lnTo>
                      <a:pt x="1300" y="1370"/>
                    </a:lnTo>
                    <a:lnTo>
                      <a:pt x="1259" y="1408"/>
                    </a:lnTo>
                    <a:lnTo>
                      <a:pt x="1212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7" name="Freeform 67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7" y="640"/>
                    </a:lnTo>
                    <a:lnTo>
                      <a:pt x="1322" y="598"/>
                    </a:lnTo>
                    <a:lnTo>
                      <a:pt x="1314" y="551"/>
                    </a:lnTo>
                    <a:lnTo>
                      <a:pt x="1302" y="509"/>
                    </a:lnTo>
                    <a:lnTo>
                      <a:pt x="1285" y="467"/>
                    </a:lnTo>
                    <a:lnTo>
                      <a:pt x="1263" y="425"/>
                    </a:lnTo>
                    <a:lnTo>
                      <a:pt x="1247" y="387"/>
                    </a:lnTo>
                    <a:lnTo>
                      <a:pt x="1217" y="345"/>
                    </a:lnTo>
                    <a:lnTo>
                      <a:pt x="1193" y="312"/>
                    </a:lnTo>
                    <a:lnTo>
                      <a:pt x="1243" y="261"/>
                    </a:lnTo>
                    <a:lnTo>
                      <a:pt x="1252" y="261"/>
                    </a:lnTo>
                    <a:lnTo>
                      <a:pt x="1281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3" y="476"/>
                    </a:lnTo>
                    <a:lnTo>
                      <a:pt x="1386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8" y="0"/>
                    </a:moveTo>
                    <a:lnTo>
                      <a:pt x="708" y="76"/>
                    </a:lnTo>
                    <a:lnTo>
                      <a:pt x="670" y="76"/>
                    </a:lnTo>
                    <a:lnTo>
                      <a:pt x="637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6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80" y="168"/>
                    </a:lnTo>
                    <a:lnTo>
                      <a:pt x="350" y="185"/>
                    </a:lnTo>
                    <a:lnTo>
                      <a:pt x="325" y="207"/>
                    </a:lnTo>
                    <a:lnTo>
                      <a:pt x="300" y="227"/>
                    </a:lnTo>
                    <a:lnTo>
                      <a:pt x="271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8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31" y="54"/>
                    </a:lnTo>
                    <a:lnTo>
                      <a:pt x="464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5" y="12"/>
                    </a:lnTo>
                    <a:lnTo>
                      <a:pt x="602" y="8"/>
                    </a:lnTo>
                    <a:lnTo>
                      <a:pt x="637" y="0"/>
                    </a:lnTo>
                    <a:lnTo>
                      <a:pt x="670" y="0"/>
                    </a:lnTo>
                    <a:lnTo>
                      <a:pt x="708" y="0"/>
                    </a:lnTo>
                    <a:close/>
                    <a:moveTo>
                      <a:pt x="4" y="605"/>
                    </a:moveTo>
                    <a:lnTo>
                      <a:pt x="81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1" y="760"/>
                    </a:lnTo>
                    <a:lnTo>
                      <a:pt x="85" y="803"/>
                    </a:lnTo>
                    <a:lnTo>
                      <a:pt x="94" y="849"/>
                    </a:lnTo>
                    <a:lnTo>
                      <a:pt x="110" y="895"/>
                    </a:lnTo>
                    <a:lnTo>
                      <a:pt x="123" y="937"/>
                    </a:lnTo>
                    <a:lnTo>
                      <a:pt x="144" y="978"/>
                    </a:lnTo>
                    <a:lnTo>
                      <a:pt x="68" y="1000"/>
                    </a:lnTo>
                    <a:lnTo>
                      <a:pt x="47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9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1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7" y="1273"/>
                    </a:lnTo>
                    <a:lnTo>
                      <a:pt x="490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8" y="1328"/>
                    </a:lnTo>
                    <a:lnTo>
                      <a:pt x="708" y="1408"/>
                    </a:lnTo>
                    <a:lnTo>
                      <a:pt x="654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6" y="1378"/>
                    </a:lnTo>
                    <a:lnTo>
                      <a:pt x="460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1" y="1290"/>
                    </a:lnTo>
                    <a:close/>
                    <a:moveTo>
                      <a:pt x="1087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8" y="1181"/>
                    </a:lnTo>
                    <a:lnTo>
                      <a:pt x="1138" y="1151"/>
                    </a:lnTo>
                    <a:lnTo>
                      <a:pt x="1167" y="1122"/>
                    </a:lnTo>
                    <a:lnTo>
                      <a:pt x="1197" y="1088"/>
                    </a:lnTo>
                    <a:lnTo>
                      <a:pt x="1221" y="1055"/>
                    </a:lnTo>
                    <a:lnTo>
                      <a:pt x="1247" y="1017"/>
                    </a:lnTo>
                    <a:lnTo>
                      <a:pt x="1263" y="983"/>
                    </a:lnTo>
                    <a:lnTo>
                      <a:pt x="1340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7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8" name="Freeform 68"/>
              <p:cNvSpPr>
                <a:spLocks noEditPoints="1"/>
              </p:cNvSpPr>
              <p:nvPr/>
            </p:nvSpPr>
            <p:spPr bwMode="auto">
              <a:xfrm>
                <a:off x="3735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3 h 1252"/>
                  <a:gd name="T4" fmla="*/ 8 w 1251"/>
                  <a:gd name="T5" fmla="*/ 3 h 1252"/>
                  <a:gd name="T6" fmla="*/ 8 w 1251"/>
                  <a:gd name="T7" fmla="*/ 2 h 1252"/>
                  <a:gd name="T8" fmla="*/ 7 w 1251"/>
                  <a:gd name="T9" fmla="*/ 2 h 1252"/>
                  <a:gd name="T10" fmla="*/ 8 w 1251"/>
                  <a:gd name="T11" fmla="*/ 2 h 1252"/>
                  <a:gd name="T12" fmla="*/ 8 w 1251"/>
                  <a:gd name="T13" fmla="*/ 2 h 1252"/>
                  <a:gd name="T14" fmla="*/ 9 w 1251"/>
                  <a:gd name="T15" fmla="*/ 3 h 1252"/>
                  <a:gd name="T16" fmla="*/ 9 w 1251"/>
                  <a:gd name="T17" fmla="*/ 4 h 1252"/>
                  <a:gd name="T18" fmla="*/ 4 w 1251"/>
                  <a:gd name="T19" fmla="*/ 0 h 1252"/>
                  <a:gd name="T20" fmla="*/ 4 w 1251"/>
                  <a:gd name="T21" fmla="*/ 1 h 1252"/>
                  <a:gd name="T22" fmla="*/ 4 w 1251"/>
                  <a:gd name="T23" fmla="*/ 1 h 1252"/>
                  <a:gd name="T24" fmla="*/ 3 w 1251"/>
                  <a:gd name="T25" fmla="*/ 1 h 1252"/>
                  <a:gd name="T26" fmla="*/ 3 w 1251"/>
                  <a:gd name="T27" fmla="*/ 1 h 1252"/>
                  <a:gd name="T28" fmla="*/ 3 w 1251"/>
                  <a:gd name="T29" fmla="*/ 1 h 1252"/>
                  <a:gd name="T30" fmla="*/ 2 w 1251"/>
                  <a:gd name="T31" fmla="*/ 1 h 1252"/>
                  <a:gd name="T32" fmla="*/ 2 w 1251"/>
                  <a:gd name="T33" fmla="*/ 1 h 1252"/>
                  <a:gd name="T34" fmla="*/ 2 w 1251"/>
                  <a:gd name="T35" fmla="*/ 2 h 1252"/>
                  <a:gd name="T36" fmla="*/ 1 w 1251"/>
                  <a:gd name="T37" fmla="*/ 2 h 1252"/>
                  <a:gd name="T38" fmla="*/ 1 w 1251"/>
                  <a:gd name="T39" fmla="*/ 1 h 1252"/>
                  <a:gd name="T40" fmla="*/ 2 w 1251"/>
                  <a:gd name="T41" fmla="*/ 1 h 1252"/>
                  <a:gd name="T42" fmla="*/ 2 w 1251"/>
                  <a:gd name="T43" fmla="*/ 1 h 1252"/>
                  <a:gd name="T44" fmla="*/ 3 w 1251"/>
                  <a:gd name="T45" fmla="*/ 0 h 1252"/>
                  <a:gd name="T46" fmla="*/ 3 w 1251"/>
                  <a:gd name="T47" fmla="*/ 0 h 1252"/>
                  <a:gd name="T48" fmla="*/ 3 w 1251"/>
                  <a:gd name="T49" fmla="*/ 0 h 1252"/>
                  <a:gd name="T50" fmla="*/ 4 w 1251"/>
                  <a:gd name="T51" fmla="*/ 0 h 1252"/>
                  <a:gd name="T52" fmla="*/ 4 w 1251"/>
                  <a:gd name="T53" fmla="*/ 0 h 1252"/>
                  <a:gd name="T54" fmla="*/ 1 w 1251"/>
                  <a:gd name="T55" fmla="*/ 4 h 1252"/>
                  <a:gd name="T56" fmla="*/ 1 w 1251"/>
                  <a:gd name="T57" fmla="*/ 4 h 1252"/>
                  <a:gd name="T58" fmla="*/ 1 w 1251"/>
                  <a:gd name="T59" fmla="*/ 5 h 1252"/>
                  <a:gd name="T60" fmla="*/ 1 w 1251"/>
                  <a:gd name="T61" fmla="*/ 6 h 1252"/>
                  <a:gd name="T62" fmla="*/ 1 w 1251"/>
                  <a:gd name="T63" fmla="*/ 6 h 1252"/>
                  <a:gd name="T64" fmla="*/ 0 w 1251"/>
                  <a:gd name="T65" fmla="*/ 6 h 1252"/>
                  <a:gd name="T66" fmla="*/ 0 w 1251"/>
                  <a:gd name="T67" fmla="*/ 5 h 1252"/>
                  <a:gd name="T68" fmla="*/ 0 w 1251"/>
                  <a:gd name="T69" fmla="*/ 5 h 1252"/>
                  <a:gd name="T70" fmla="*/ 0 w 1251"/>
                  <a:gd name="T71" fmla="*/ 4 h 1252"/>
                  <a:gd name="T72" fmla="*/ 2 w 1251"/>
                  <a:gd name="T73" fmla="*/ 8 h 1252"/>
                  <a:gd name="T74" fmla="*/ 3 w 1251"/>
                  <a:gd name="T75" fmla="*/ 8 h 1252"/>
                  <a:gd name="T76" fmla="*/ 3 w 1251"/>
                  <a:gd name="T77" fmla="*/ 8 h 1252"/>
                  <a:gd name="T78" fmla="*/ 4 w 1251"/>
                  <a:gd name="T79" fmla="*/ 8 h 1252"/>
                  <a:gd name="T80" fmla="*/ 4 w 1251"/>
                  <a:gd name="T81" fmla="*/ 8 h 1252"/>
                  <a:gd name="T82" fmla="*/ 4 w 1251"/>
                  <a:gd name="T83" fmla="*/ 9 h 1252"/>
                  <a:gd name="T84" fmla="*/ 4 w 1251"/>
                  <a:gd name="T85" fmla="*/ 9 h 1252"/>
                  <a:gd name="T86" fmla="*/ 3 w 1251"/>
                  <a:gd name="T87" fmla="*/ 8 h 1252"/>
                  <a:gd name="T88" fmla="*/ 3 w 1251"/>
                  <a:gd name="T89" fmla="*/ 8 h 1252"/>
                  <a:gd name="T90" fmla="*/ 2 w 1251"/>
                  <a:gd name="T91" fmla="*/ 8 h 1252"/>
                  <a:gd name="T92" fmla="*/ 6 w 1251"/>
                  <a:gd name="T93" fmla="*/ 8 h 1252"/>
                  <a:gd name="T94" fmla="*/ 7 w 1251"/>
                  <a:gd name="T95" fmla="*/ 7 h 1252"/>
                  <a:gd name="T96" fmla="*/ 7 w 1251"/>
                  <a:gd name="T97" fmla="*/ 7 h 1252"/>
                  <a:gd name="T98" fmla="*/ 8 w 1251"/>
                  <a:gd name="T99" fmla="*/ 6 h 1252"/>
                  <a:gd name="T100" fmla="*/ 8 w 1251"/>
                  <a:gd name="T101" fmla="*/ 6 h 1252"/>
                  <a:gd name="T102" fmla="*/ 8 w 1251"/>
                  <a:gd name="T103" fmla="*/ 6 h 1252"/>
                  <a:gd name="T104" fmla="*/ 8 w 1251"/>
                  <a:gd name="T105" fmla="*/ 7 h 1252"/>
                  <a:gd name="T106" fmla="*/ 7 w 1251"/>
                  <a:gd name="T107" fmla="*/ 7 h 1252"/>
                  <a:gd name="T108" fmla="*/ 7 w 1251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1"/>
                  <a:gd name="T166" fmla="*/ 0 h 1252"/>
                  <a:gd name="T167" fmla="*/ 1251 w 1251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1" h="1252">
                    <a:moveTo>
                      <a:pt x="1251" y="564"/>
                    </a:moveTo>
                    <a:lnTo>
                      <a:pt x="1171" y="588"/>
                    </a:lnTo>
                    <a:lnTo>
                      <a:pt x="1171" y="551"/>
                    </a:lnTo>
                    <a:lnTo>
                      <a:pt x="1163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2" y="295"/>
                    </a:lnTo>
                    <a:lnTo>
                      <a:pt x="1117" y="236"/>
                    </a:lnTo>
                    <a:lnTo>
                      <a:pt x="1141" y="269"/>
                    </a:lnTo>
                    <a:lnTo>
                      <a:pt x="1171" y="311"/>
                    </a:lnTo>
                    <a:lnTo>
                      <a:pt x="1187" y="349"/>
                    </a:lnTo>
                    <a:lnTo>
                      <a:pt x="1209" y="391"/>
                    </a:lnTo>
                    <a:lnTo>
                      <a:pt x="1226" y="433"/>
                    </a:lnTo>
                    <a:lnTo>
                      <a:pt x="1238" y="475"/>
                    </a:lnTo>
                    <a:lnTo>
                      <a:pt x="1246" y="522"/>
                    </a:lnTo>
                    <a:lnTo>
                      <a:pt x="1251" y="564"/>
                    </a:lnTo>
                    <a:close/>
                    <a:moveTo>
                      <a:pt x="632" y="0"/>
                    </a:moveTo>
                    <a:lnTo>
                      <a:pt x="632" y="80"/>
                    </a:lnTo>
                    <a:lnTo>
                      <a:pt x="598" y="80"/>
                    </a:lnTo>
                    <a:lnTo>
                      <a:pt x="569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2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70" y="214"/>
                    </a:lnTo>
                    <a:lnTo>
                      <a:pt x="245" y="236"/>
                    </a:lnTo>
                    <a:lnTo>
                      <a:pt x="224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5" y="172"/>
                    </a:lnTo>
                    <a:lnTo>
                      <a:pt x="224" y="151"/>
                    </a:lnTo>
                    <a:lnTo>
                      <a:pt x="249" y="131"/>
                    </a:lnTo>
                    <a:lnTo>
                      <a:pt x="274" y="109"/>
                    </a:lnTo>
                    <a:lnTo>
                      <a:pt x="304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60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1" y="4"/>
                    </a:lnTo>
                    <a:lnTo>
                      <a:pt x="594" y="0"/>
                    </a:lnTo>
                    <a:lnTo>
                      <a:pt x="632" y="0"/>
                    </a:lnTo>
                    <a:close/>
                    <a:moveTo>
                      <a:pt x="5" y="551"/>
                    </a:moveTo>
                    <a:lnTo>
                      <a:pt x="85" y="572"/>
                    </a:lnTo>
                    <a:lnTo>
                      <a:pt x="81" y="610"/>
                    </a:lnTo>
                    <a:lnTo>
                      <a:pt x="81" y="651"/>
                    </a:lnTo>
                    <a:lnTo>
                      <a:pt x="85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7" y="861"/>
                    </a:lnTo>
                    <a:lnTo>
                      <a:pt x="34" y="819"/>
                    </a:lnTo>
                    <a:lnTo>
                      <a:pt x="18" y="773"/>
                    </a:lnTo>
                    <a:lnTo>
                      <a:pt x="9" y="727"/>
                    </a:lnTo>
                    <a:lnTo>
                      <a:pt x="5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5" y="551"/>
                    </a:lnTo>
                    <a:close/>
                    <a:moveTo>
                      <a:pt x="295" y="1155"/>
                    </a:moveTo>
                    <a:lnTo>
                      <a:pt x="342" y="1092"/>
                    </a:lnTo>
                    <a:lnTo>
                      <a:pt x="379" y="1114"/>
                    </a:lnTo>
                    <a:lnTo>
                      <a:pt x="414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9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2" y="1176"/>
                    </a:lnTo>
                    <a:lnTo>
                      <a:pt x="632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4" y="1214"/>
                    </a:lnTo>
                    <a:lnTo>
                      <a:pt x="371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4" y="1092"/>
                    </a:lnTo>
                    <a:lnTo>
                      <a:pt x="944" y="1071"/>
                    </a:lnTo>
                    <a:lnTo>
                      <a:pt x="973" y="1050"/>
                    </a:lnTo>
                    <a:lnTo>
                      <a:pt x="1003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4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1" y="941"/>
                    </a:lnTo>
                    <a:lnTo>
                      <a:pt x="1145" y="979"/>
                    </a:lnTo>
                    <a:lnTo>
                      <a:pt x="1121" y="1012"/>
                    </a:lnTo>
                    <a:lnTo>
                      <a:pt x="1091" y="1046"/>
                    </a:lnTo>
                    <a:lnTo>
                      <a:pt x="1062" y="1075"/>
                    </a:lnTo>
                    <a:lnTo>
                      <a:pt x="1032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9" name="Freeform 69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3 h 1096"/>
                  <a:gd name="T4" fmla="*/ 7 w 1090"/>
                  <a:gd name="T5" fmla="*/ 3 h 1096"/>
                  <a:gd name="T6" fmla="*/ 7 w 1090"/>
                  <a:gd name="T7" fmla="*/ 2 h 1096"/>
                  <a:gd name="T8" fmla="*/ 6 w 1090"/>
                  <a:gd name="T9" fmla="*/ 2 h 1096"/>
                  <a:gd name="T10" fmla="*/ 7 w 1090"/>
                  <a:gd name="T11" fmla="*/ 2 h 1096"/>
                  <a:gd name="T12" fmla="*/ 7 w 1090"/>
                  <a:gd name="T13" fmla="*/ 2 h 1096"/>
                  <a:gd name="T14" fmla="*/ 8 w 1090"/>
                  <a:gd name="T15" fmla="*/ 3 h 1096"/>
                  <a:gd name="T16" fmla="*/ 8 w 1090"/>
                  <a:gd name="T17" fmla="*/ 3 h 1096"/>
                  <a:gd name="T18" fmla="*/ 4 w 1090"/>
                  <a:gd name="T19" fmla="*/ 0 h 1096"/>
                  <a:gd name="T20" fmla="*/ 3 w 1090"/>
                  <a:gd name="T21" fmla="*/ 1 h 1096"/>
                  <a:gd name="T22" fmla="*/ 3 w 1090"/>
                  <a:gd name="T23" fmla="*/ 1 h 1096"/>
                  <a:gd name="T24" fmla="*/ 2 w 1090"/>
                  <a:gd name="T25" fmla="*/ 1 h 1096"/>
                  <a:gd name="T26" fmla="*/ 2 w 1090"/>
                  <a:gd name="T27" fmla="*/ 1 h 1096"/>
                  <a:gd name="T28" fmla="*/ 1 w 1090"/>
                  <a:gd name="T29" fmla="*/ 1 h 1096"/>
                  <a:gd name="T30" fmla="*/ 1 w 1090"/>
                  <a:gd name="T31" fmla="*/ 1 h 1096"/>
                  <a:gd name="T32" fmla="*/ 2 w 1090"/>
                  <a:gd name="T33" fmla="*/ 1 h 1096"/>
                  <a:gd name="T34" fmla="*/ 2 w 1090"/>
                  <a:gd name="T35" fmla="*/ 1 h 1096"/>
                  <a:gd name="T36" fmla="*/ 2 w 1090"/>
                  <a:gd name="T37" fmla="*/ 0 h 1096"/>
                  <a:gd name="T38" fmla="*/ 3 w 1090"/>
                  <a:gd name="T39" fmla="*/ 0 h 1096"/>
                  <a:gd name="T40" fmla="*/ 3 w 1090"/>
                  <a:gd name="T41" fmla="*/ 0 h 1096"/>
                  <a:gd name="T42" fmla="*/ 3 w 1090"/>
                  <a:gd name="T43" fmla="*/ 0 h 1096"/>
                  <a:gd name="T44" fmla="*/ 4 w 1090"/>
                  <a:gd name="T45" fmla="*/ 0 h 1096"/>
                  <a:gd name="T46" fmla="*/ 1 w 1090"/>
                  <a:gd name="T47" fmla="*/ 4 h 1096"/>
                  <a:gd name="T48" fmla="*/ 1 w 1090"/>
                  <a:gd name="T49" fmla="*/ 4 h 1096"/>
                  <a:gd name="T50" fmla="*/ 1 w 1090"/>
                  <a:gd name="T51" fmla="*/ 5 h 1096"/>
                  <a:gd name="T52" fmla="*/ 0 w 1090"/>
                  <a:gd name="T53" fmla="*/ 5 h 1096"/>
                  <a:gd name="T54" fmla="*/ 0 w 1090"/>
                  <a:gd name="T55" fmla="*/ 5 h 1096"/>
                  <a:gd name="T56" fmla="*/ 0 w 1090"/>
                  <a:gd name="T57" fmla="*/ 4 h 1096"/>
                  <a:gd name="T58" fmla="*/ 0 w 1090"/>
                  <a:gd name="T59" fmla="*/ 4 h 1096"/>
                  <a:gd name="T60" fmla="*/ 2 w 1090"/>
                  <a:gd name="T61" fmla="*/ 7 h 1096"/>
                  <a:gd name="T62" fmla="*/ 2 w 1090"/>
                  <a:gd name="T63" fmla="*/ 7 h 1096"/>
                  <a:gd name="T64" fmla="*/ 3 w 1090"/>
                  <a:gd name="T65" fmla="*/ 7 h 1096"/>
                  <a:gd name="T66" fmla="*/ 3 w 1090"/>
                  <a:gd name="T67" fmla="*/ 7 h 1096"/>
                  <a:gd name="T68" fmla="*/ 4 w 1090"/>
                  <a:gd name="T69" fmla="*/ 7 h 1096"/>
                  <a:gd name="T70" fmla="*/ 4 w 1090"/>
                  <a:gd name="T71" fmla="*/ 8 h 1096"/>
                  <a:gd name="T72" fmla="*/ 3 w 1090"/>
                  <a:gd name="T73" fmla="*/ 7 h 1096"/>
                  <a:gd name="T74" fmla="*/ 3 w 1090"/>
                  <a:gd name="T75" fmla="*/ 7 h 1096"/>
                  <a:gd name="T76" fmla="*/ 2 w 1090"/>
                  <a:gd name="T77" fmla="*/ 7 h 1096"/>
                  <a:gd name="T78" fmla="*/ 2 w 1090"/>
                  <a:gd name="T79" fmla="*/ 7 h 1096"/>
                  <a:gd name="T80" fmla="*/ 5 w 1090"/>
                  <a:gd name="T81" fmla="*/ 7 h 1096"/>
                  <a:gd name="T82" fmla="*/ 6 w 1090"/>
                  <a:gd name="T83" fmla="*/ 6 h 1096"/>
                  <a:gd name="T84" fmla="*/ 6 w 1090"/>
                  <a:gd name="T85" fmla="*/ 6 h 1096"/>
                  <a:gd name="T86" fmla="*/ 6 w 1090"/>
                  <a:gd name="T87" fmla="*/ 6 h 1096"/>
                  <a:gd name="T88" fmla="*/ 7 w 1090"/>
                  <a:gd name="T89" fmla="*/ 5 h 1096"/>
                  <a:gd name="T90" fmla="*/ 7 w 1090"/>
                  <a:gd name="T91" fmla="*/ 6 h 1096"/>
                  <a:gd name="T92" fmla="*/ 7 w 1090"/>
                  <a:gd name="T93" fmla="*/ 6 h 1096"/>
                  <a:gd name="T94" fmla="*/ 6 w 1090"/>
                  <a:gd name="T95" fmla="*/ 6 h 1096"/>
                  <a:gd name="T96" fmla="*/ 6 w 1090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0"/>
                  <a:gd name="T148" fmla="*/ 0 h 1096"/>
                  <a:gd name="T149" fmla="*/ 1090 w 1090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0" h="1096">
                    <a:moveTo>
                      <a:pt x="1090" y="508"/>
                    </a:moveTo>
                    <a:lnTo>
                      <a:pt x="1014" y="530"/>
                    </a:lnTo>
                    <a:lnTo>
                      <a:pt x="1010" y="497"/>
                    </a:lnTo>
                    <a:lnTo>
                      <a:pt x="1005" y="462"/>
                    </a:lnTo>
                    <a:lnTo>
                      <a:pt x="997" y="429"/>
                    </a:lnTo>
                    <a:lnTo>
                      <a:pt x="988" y="395"/>
                    </a:lnTo>
                    <a:lnTo>
                      <a:pt x="976" y="361"/>
                    </a:lnTo>
                    <a:lnTo>
                      <a:pt x="964" y="333"/>
                    </a:lnTo>
                    <a:lnTo>
                      <a:pt x="942" y="298"/>
                    </a:lnTo>
                    <a:lnTo>
                      <a:pt x="922" y="269"/>
                    </a:lnTo>
                    <a:lnTo>
                      <a:pt x="981" y="215"/>
                    </a:lnTo>
                    <a:lnTo>
                      <a:pt x="1001" y="248"/>
                    </a:lnTo>
                    <a:lnTo>
                      <a:pt x="1027" y="281"/>
                    </a:lnTo>
                    <a:lnTo>
                      <a:pt x="1043" y="315"/>
                    </a:lnTo>
                    <a:lnTo>
                      <a:pt x="1060" y="353"/>
                    </a:lnTo>
                    <a:lnTo>
                      <a:pt x="1073" y="390"/>
                    </a:lnTo>
                    <a:lnTo>
                      <a:pt x="1082" y="429"/>
                    </a:lnTo>
                    <a:lnTo>
                      <a:pt x="1090" y="471"/>
                    </a:lnTo>
                    <a:lnTo>
                      <a:pt x="1090" y="508"/>
                    </a:lnTo>
                    <a:close/>
                    <a:moveTo>
                      <a:pt x="551" y="0"/>
                    </a:moveTo>
                    <a:lnTo>
                      <a:pt x="551" y="79"/>
                    </a:lnTo>
                    <a:lnTo>
                      <a:pt x="497" y="79"/>
                    </a:lnTo>
                    <a:lnTo>
                      <a:pt x="442" y="92"/>
                    </a:lnTo>
                    <a:lnTo>
                      <a:pt x="391" y="105"/>
                    </a:lnTo>
                    <a:lnTo>
                      <a:pt x="344" y="126"/>
                    </a:lnTo>
                    <a:lnTo>
                      <a:pt x="298" y="151"/>
                    </a:lnTo>
                    <a:lnTo>
                      <a:pt x="252" y="185"/>
                    </a:lnTo>
                    <a:lnTo>
                      <a:pt x="214" y="219"/>
                    </a:lnTo>
                    <a:lnTo>
                      <a:pt x="180" y="261"/>
                    </a:lnTo>
                    <a:lnTo>
                      <a:pt x="125" y="202"/>
                    </a:lnTo>
                    <a:lnTo>
                      <a:pt x="143" y="176"/>
                    </a:lnTo>
                    <a:lnTo>
                      <a:pt x="164" y="156"/>
                    </a:lnTo>
                    <a:lnTo>
                      <a:pt x="189" y="134"/>
                    </a:lnTo>
                    <a:lnTo>
                      <a:pt x="210" y="114"/>
                    </a:lnTo>
                    <a:lnTo>
                      <a:pt x="235" y="97"/>
                    </a:lnTo>
                    <a:lnTo>
                      <a:pt x="261" y="79"/>
                    </a:lnTo>
                    <a:lnTo>
                      <a:pt x="285" y="62"/>
                    </a:lnTo>
                    <a:lnTo>
                      <a:pt x="315" y="51"/>
                    </a:lnTo>
                    <a:lnTo>
                      <a:pt x="340" y="42"/>
                    </a:lnTo>
                    <a:lnTo>
                      <a:pt x="370" y="29"/>
                    </a:lnTo>
                    <a:lnTo>
                      <a:pt x="399" y="21"/>
                    </a:lnTo>
                    <a:lnTo>
                      <a:pt x="429" y="12"/>
                    </a:lnTo>
                    <a:lnTo>
                      <a:pt x="458" y="8"/>
                    </a:lnTo>
                    <a:lnTo>
                      <a:pt x="488" y="0"/>
                    </a:lnTo>
                    <a:lnTo>
                      <a:pt x="517" y="0"/>
                    </a:lnTo>
                    <a:lnTo>
                      <a:pt x="551" y="0"/>
                    </a:lnTo>
                    <a:close/>
                    <a:moveTo>
                      <a:pt x="4" y="492"/>
                    </a:moveTo>
                    <a:lnTo>
                      <a:pt x="79" y="513"/>
                    </a:lnTo>
                    <a:lnTo>
                      <a:pt x="79" y="579"/>
                    </a:lnTo>
                    <a:lnTo>
                      <a:pt x="92" y="647"/>
                    </a:lnTo>
                    <a:lnTo>
                      <a:pt x="109" y="713"/>
                    </a:lnTo>
                    <a:lnTo>
                      <a:pt x="143" y="772"/>
                    </a:lnTo>
                    <a:lnTo>
                      <a:pt x="62" y="798"/>
                    </a:lnTo>
                    <a:lnTo>
                      <a:pt x="46" y="765"/>
                    </a:lnTo>
                    <a:lnTo>
                      <a:pt x="29" y="726"/>
                    </a:lnTo>
                    <a:lnTo>
                      <a:pt x="16" y="688"/>
                    </a:lnTo>
                    <a:lnTo>
                      <a:pt x="7" y="647"/>
                    </a:lnTo>
                    <a:lnTo>
                      <a:pt x="4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4" y="492"/>
                    </a:lnTo>
                    <a:close/>
                    <a:moveTo>
                      <a:pt x="261" y="1012"/>
                    </a:moveTo>
                    <a:lnTo>
                      <a:pt x="311" y="949"/>
                    </a:lnTo>
                    <a:lnTo>
                      <a:pt x="336" y="962"/>
                    </a:lnTo>
                    <a:lnTo>
                      <a:pt x="366" y="979"/>
                    </a:lnTo>
                    <a:lnTo>
                      <a:pt x="395" y="987"/>
                    </a:lnTo>
                    <a:lnTo>
                      <a:pt x="429" y="999"/>
                    </a:lnTo>
                    <a:lnTo>
                      <a:pt x="458" y="1004"/>
                    </a:lnTo>
                    <a:lnTo>
                      <a:pt x="488" y="1008"/>
                    </a:lnTo>
                    <a:lnTo>
                      <a:pt x="517" y="1017"/>
                    </a:lnTo>
                    <a:lnTo>
                      <a:pt x="551" y="1017"/>
                    </a:lnTo>
                    <a:lnTo>
                      <a:pt x="551" y="1096"/>
                    </a:lnTo>
                    <a:lnTo>
                      <a:pt x="513" y="1093"/>
                    </a:lnTo>
                    <a:lnTo>
                      <a:pt x="475" y="1088"/>
                    </a:lnTo>
                    <a:lnTo>
                      <a:pt x="438" y="1084"/>
                    </a:lnTo>
                    <a:lnTo>
                      <a:pt x="399" y="1075"/>
                    </a:lnTo>
                    <a:lnTo>
                      <a:pt x="366" y="1063"/>
                    </a:lnTo>
                    <a:lnTo>
                      <a:pt x="333" y="1050"/>
                    </a:lnTo>
                    <a:lnTo>
                      <a:pt x="298" y="1034"/>
                    </a:lnTo>
                    <a:lnTo>
                      <a:pt x="261" y="1012"/>
                    </a:lnTo>
                    <a:close/>
                    <a:moveTo>
                      <a:pt x="833" y="1012"/>
                    </a:moveTo>
                    <a:lnTo>
                      <a:pt x="782" y="949"/>
                    </a:lnTo>
                    <a:lnTo>
                      <a:pt x="808" y="936"/>
                    </a:lnTo>
                    <a:lnTo>
                      <a:pt x="833" y="916"/>
                    </a:lnTo>
                    <a:lnTo>
                      <a:pt x="858" y="894"/>
                    </a:lnTo>
                    <a:lnTo>
                      <a:pt x="879" y="877"/>
                    </a:lnTo>
                    <a:lnTo>
                      <a:pt x="900" y="852"/>
                    </a:lnTo>
                    <a:lnTo>
                      <a:pt x="917" y="827"/>
                    </a:lnTo>
                    <a:lnTo>
                      <a:pt x="938" y="802"/>
                    </a:lnTo>
                    <a:lnTo>
                      <a:pt x="951" y="776"/>
                    </a:lnTo>
                    <a:lnTo>
                      <a:pt x="1031" y="802"/>
                    </a:lnTo>
                    <a:lnTo>
                      <a:pt x="1014" y="831"/>
                    </a:lnTo>
                    <a:lnTo>
                      <a:pt x="993" y="865"/>
                    </a:lnTo>
                    <a:lnTo>
                      <a:pt x="968" y="894"/>
                    </a:lnTo>
                    <a:lnTo>
                      <a:pt x="946" y="920"/>
                    </a:lnTo>
                    <a:lnTo>
                      <a:pt x="922" y="945"/>
                    </a:lnTo>
                    <a:lnTo>
                      <a:pt x="892" y="970"/>
                    </a:lnTo>
                    <a:lnTo>
                      <a:pt x="863" y="991"/>
                    </a:lnTo>
                    <a:lnTo>
                      <a:pt x="833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0" name="Freeform 70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413"/>
                    </a:lnTo>
                    <a:lnTo>
                      <a:pt x="843" y="359"/>
                    </a:lnTo>
                    <a:lnTo>
                      <a:pt x="821" y="300"/>
                    </a:lnTo>
                    <a:lnTo>
                      <a:pt x="792" y="249"/>
                    </a:lnTo>
                    <a:lnTo>
                      <a:pt x="843" y="190"/>
                    </a:lnTo>
                    <a:lnTo>
                      <a:pt x="863" y="219"/>
                    </a:lnTo>
                    <a:lnTo>
                      <a:pt x="885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1" y="418"/>
                    </a:lnTo>
                    <a:lnTo>
                      <a:pt x="935" y="451"/>
                    </a:lnTo>
                    <a:close/>
                    <a:moveTo>
                      <a:pt x="472" y="0"/>
                    </a:moveTo>
                    <a:lnTo>
                      <a:pt x="472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4" y="144"/>
                    </a:lnTo>
                    <a:lnTo>
                      <a:pt x="215" y="169"/>
                    </a:lnTo>
                    <a:lnTo>
                      <a:pt x="182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2" y="26"/>
                    </a:lnTo>
                    <a:lnTo>
                      <a:pt x="363" y="13"/>
                    </a:lnTo>
                    <a:lnTo>
                      <a:pt x="418" y="0"/>
                    </a:lnTo>
                    <a:lnTo>
                      <a:pt x="472" y="0"/>
                    </a:lnTo>
                    <a:close/>
                    <a:moveTo>
                      <a:pt x="0" y="434"/>
                    </a:moveTo>
                    <a:lnTo>
                      <a:pt x="81" y="455"/>
                    </a:lnTo>
                    <a:lnTo>
                      <a:pt x="81" y="513"/>
                    </a:lnTo>
                    <a:lnTo>
                      <a:pt x="93" y="568"/>
                    </a:lnTo>
                    <a:lnTo>
                      <a:pt x="110" y="622"/>
                    </a:lnTo>
                    <a:lnTo>
                      <a:pt x="140" y="673"/>
                    </a:lnTo>
                    <a:lnTo>
                      <a:pt x="64" y="693"/>
                    </a:lnTo>
                    <a:lnTo>
                      <a:pt x="30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3" y="807"/>
                    </a:lnTo>
                    <a:lnTo>
                      <a:pt x="304" y="820"/>
                    </a:lnTo>
                    <a:lnTo>
                      <a:pt x="329" y="832"/>
                    </a:lnTo>
                    <a:lnTo>
                      <a:pt x="350" y="841"/>
                    </a:lnTo>
                    <a:lnTo>
                      <a:pt x="371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7" y="857"/>
                    </a:lnTo>
                    <a:lnTo>
                      <a:pt x="472" y="857"/>
                    </a:lnTo>
                    <a:lnTo>
                      <a:pt x="472" y="938"/>
                    </a:lnTo>
                    <a:lnTo>
                      <a:pt x="438" y="938"/>
                    </a:lnTo>
                    <a:lnTo>
                      <a:pt x="409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6" y="908"/>
                    </a:lnTo>
                    <a:lnTo>
                      <a:pt x="287" y="900"/>
                    </a:lnTo>
                    <a:lnTo>
                      <a:pt x="257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3" y="807"/>
                    </a:lnTo>
                    <a:lnTo>
                      <a:pt x="679" y="795"/>
                    </a:lnTo>
                    <a:lnTo>
                      <a:pt x="695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4" y="736"/>
                    </a:lnTo>
                    <a:lnTo>
                      <a:pt x="771" y="715"/>
                    </a:lnTo>
                    <a:lnTo>
                      <a:pt x="784" y="693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4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1" name="Freeform 71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5 w 778"/>
                  <a:gd name="T3" fmla="*/ 2 h 780"/>
                  <a:gd name="T4" fmla="*/ 5 w 778"/>
                  <a:gd name="T5" fmla="*/ 3 h 780"/>
                  <a:gd name="T6" fmla="*/ 5 w 778"/>
                  <a:gd name="T7" fmla="*/ 2 h 780"/>
                  <a:gd name="T8" fmla="*/ 5 w 778"/>
                  <a:gd name="T9" fmla="*/ 2 h 780"/>
                  <a:gd name="T10" fmla="*/ 3 w 778"/>
                  <a:gd name="T11" fmla="*/ 0 h 780"/>
                  <a:gd name="T12" fmla="*/ 2 w 778"/>
                  <a:gd name="T13" fmla="*/ 1 h 780"/>
                  <a:gd name="T14" fmla="*/ 2 w 778"/>
                  <a:gd name="T15" fmla="*/ 1 h 780"/>
                  <a:gd name="T16" fmla="*/ 1 w 778"/>
                  <a:gd name="T17" fmla="*/ 1 h 780"/>
                  <a:gd name="T18" fmla="*/ 1 w 778"/>
                  <a:gd name="T19" fmla="*/ 1 h 780"/>
                  <a:gd name="T20" fmla="*/ 1 w 778"/>
                  <a:gd name="T21" fmla="*/ 1 h 780"/>
                  <a:gd name="T22" fmla="*/ 1 w 778"/>
                  <a:gd name="T23" fmla="*/ 1 h 780"/>
                  <a:gd name="T24" fmla="*/ 2 w 778"/>
                  <a:gd name="T25" fmla="*/ 0 h 780"/>
                  <a:gd name="T26" fmla="*/ 2 w 778"/>
                  <a:gd name="T27" fmla="*/ 0 h 780"/>
                  <a:gd name="T28" fmla="*/ 3 w 778"/>
                  <a:gd name="T29" fmla="*/ 0 h 780"/>
                  <a:gd name="T30" fmla="*/ 1 w 778"/>
                  <a:gd name="T31" fmla="*/ 3 h 780"/>
                  <a:gd name="T32" fmla="*/ 1 w 778"/>
                  <a:gd name="T33" fmla="*/ 3 h 780"/>
                  <a:gd name="T34" fmla="*/ 1 w 778"/>
                  <a:gd name="T35" fmla="*/ 4 h 780"/>
                  <a:gd name="T36" fmla="*/ 0 w 778"/>
                  <a:gd name="T37" fmla="*/ 4 h 780"/>
                  <a:gd name="T38" fmla="*/ 0 w 778"/>
                  <a:gd name="T39" fmla="*/ 3 h 780"/>
                  <a:gd name="T40" fmla="*/ 1 w 778"/>
                  <a:gd name="T41" fmla="*/ 5 h 780"/>
                  <a:gd name="T42" fmla="*/ 2 w 778"/>
                  <a:gd name="T43" fmla="*/ 5 h 780"/>
                  <a:gd name="T44" fmla="*/ 2 w 778"/>
                  <a:gd name="T45" fmla="*/ 5 h 780"/>
                  <a:gd name="T46" fmla="*/ 2 w 778"/>
                  <a:gd name="T47" fmla="*/ 5 h 780"/>
                  <a:gd name="T48" fmla="*/ 3 w 778"/>
                  <a:gd name="T49" fmla="*/ 5 h 780"/>
                  <a:gd name="T50" fmla="*/ 3 w 778"/>
                  <a:gd name="T51" fmla="*/ 5 h 780"/>
                  <a:gd name="T52" fmla="*/ 2 w 778"/>
                  <a:gd name="T53" fmla="*/ 5 h 780"/>
                  <a:gd name="T54" fmla="*/ 2 w 778"/>
                  <a:gd name="T55" fmla="*/ 5 h 780"/>
                  <a:gd name="T56" fmla="*/ 2 w 778"/>
                  <a:gd name="T57" fmla="*/ 5 h 780"/>
                  <a:gd name="T58" fmla="*/ 1 w 778"/>
                  <a:gd name="T59" fmla="*/ 5 h 780"/>
                  <a:gd name="T60" fmla="*/ 4 w 778"/>
                  <a:gd name="T61" fmla="*/ 5 h 780"/>
                  <a:gd name="T62" fmla="*/ 4 w 778"/>
                  <a:gd name="T63" fmla="*/ 4 h 780"/>
                  <a:gd name="T64" fmla="*/ 4 w 778"/>
                  <a:gd name="T65" fmla="*/ 4 h 780"/>
                  <a:gd name="T66" fmla="*/ 4 w 778"/>
                  <a:gd name="T67" fmla="*/ 4 h 780"/>
                  <a:gd name="T68" fmla="*/ 4 w 778"/>
                  <a:gd name="T69" fmla="*/ 4 h 780"/>
                  <a:gd name="T70" fmla="*/ 5 w 778"/>
                  <a:gd name="T71" fmla="*/ 4 h 780"/>
                  <a:gd name="T72" fmla="*/ 5 w 778"/>
                  <a:gd name="T73" fmla="*/ 5 h 780"/>
                  <a:gd name="T74" fmla="*/ 4 w 778"/>
                  <a:gd name="T75" fmla="*/ 5 h 780"/>
                  <a:gd name="T76" fmla="*/ 4 w 778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8"/>
                  <a:gd name="T118" fmla="*/ 0 h 780"/>
                  <a:gd name="T119" fmla="*/ 778 w 778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8" h="780">
                    <a:moveTo>
                      <a:pt x="711" y="172"/>
                    </a:moveTo>
                    <a:lnTo>
                      <a:pt x="652" y="231"/>
                    </a:lnTo>
                    <a:lnTo>
                      <a:pt x="677" y="277"/>
                    </a:lnTo>
                    <a:lnTo>
                      <a:pt x="694" y="319"/>
                    </a:lnTo>
                    <a:lnTo>
                      <a:pt x="698" y="369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0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1" y="88"/>
                    </a:lnTo>
                    <a:lnTo>
                      <a:pt x="273" y="100"/>
                    </a:lnTo>
                    <a:lnTo>
                      <a:pt x="239" y="113"/>
                    </a:lnTo>
                    <a:lnTo>
                      <a:pt x="206" y="134"/>
                    </a:lnTo>
                    <a:lnTo>
                      <a:pt x="176" y="159"/>
                    </a:lnTo>
                    <a:lnTo>
                      <a:pt x="151" y="184"/>
                    </a:lnTo>
                    <a:lnTo>
                      <a:pt x="125" y="218"/>
                    </a:lnTo>
                    <a:lnTo>
                      <a:pt x="75" y="159"/>
                    </a:lnTo>
                    <a:lnTo>
                      <a:pt x="101" y="125"/>
                    </a:lnTo>
                    <a:lnTo>
                      <a:pt x="134" y="92"/>
                    </a:lnTo>
                    <a:lnTo>
                      <a:pt x="173" y="67"/>
                    </a:lnTo>
                    <a:lnTo>
                      <a:pt x="210" y="41"/>
                    </a:lnTo>
                    <a:lnTo>
                      <a:pt x="252" y="24"/>
                    </a:lnTo>
                    <a:lnTo>
                      <a:pt x="298" y="12"/>
                    </a:lnTo>
                    <a:lnTo>
                      <a:pt x="344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5" y="397"/>
                    </a:lnTo>
                    <a:lnTo>
                      <a:pt x="79" y="445"/>
                    </a:lnTo>
                    <a:lnTo>
                      <a:pt x="92" y="491"/>
                    </a:lnTo>
                    <a:lnTo>
                      <a:pt x="109" y="532"/>
                    </a:lnTo>
                    <a:lnTo>
                      <a:pt x="134" y="570"/>
                    </a:lnTo>
                    <a:lnTo>
                      <a:pt x="59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5" y="675"/>
                    </a:lnTo>
                    <a:lnTo>
                      <a:pt x="282" y="684"/>
                    </a:lnTo>
                    <a:lnTo>
                      <a:pt x="298" y="692"/>
                    </a:lnTo>
                    <a:lnTo>
                      <a:pt x="315" y="696"/>
                    </a:lnTo>
                    <a:lnTo>
                      <a:pt x="337" y="701"/>
                    </a:lnTo>
                    <a:lnTo>
                      <a:pt x="353" y="701"/>
                    </a:lnTo>
                    <a:lnTo>
                      <a:pt x="374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0" y="780"/>
                    </a:lnTo>
                    <a:lnTo>
                      <a:pt x="315" y="773"/>
                    </a:lnTo>
                    <a:lnTo>
                      <a:pt x="290" y="768"/>
                    </a:lnTo>
                    <a:lnTo>
                      <a:pt x="269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59" y="650"/>
                    </a:lnTo>
                    <a:lnTo>
                      <a:pt x="572" y="642"/>
                    </a:lnTo>
                    <a:lnTo>
                      <a:pt x="589" y="629"/>
                    </a:lnTo>
                    <a:lnTo>
                      <a:pt x="602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5" y="574"/>
                    </a:lnTo>
                    <a:lnTo>
                      <a:pt x="716" y="600"/>
                    </a:lnTo>
                    <a:lnTo>
                      <a:pt x="703" y="616"/>
                    </a:lnTo>
                    <a:lnTo>
                      <a:pt x="690" y="638"/>
                    </a:lnTo>
                    <a:lnTo>
                      <a:pt x="673" y="659"/>
                    </a:lnTo>
                    <a:lnTo>
                      <a:pt x="652" y="675"/>
                    </a:lnTo>
                    <a:lnTo>
                      <a:pt x="635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2" name="Freeform 72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3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6" y="0"/>
                    </a:moveTo>
                    <a:lnTo>
                      <a:pt x="316" y="80"/>
                    </a:lnTo>
                    <a:lnTo>
                      <a:pt x="282" y="80"/>
                    </a:lnTo>
                    <a:lnTo>
                      <a:pt x="253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3" y="131"/>
                    </a:lnTo>
                    <a:lnTo>
                      <a:pt x="148" y="152"/>
                    </a:lnTo>
                    <a:lnTo>
                      <a:pt x="127" y="173"/>
                    </a:lnTo>
                    <a:lnTo>
                      <a:pt x="114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1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8" y="21"/>
                    </a:lnTo>
                    <a:lnTo>
                      <a:pt x="236" y="9"/>
                    </a:lnTo>
                    <a:lnTo>
                      <a:pt x="274" y="0"/>
                    </a:lnTo>
                    <a:lnTo>
                      <a:pt x="316" y="0"/>
                    </a:lnTo>
                    <a:close/>
                    <a:moveTo>
                      <a:pt x="0" y="318"/>
                    </a:moveTo>
                    <a:lnTo>
                      <a:pt x="85" y="344"/>
                    </a:lnTo>
                    <a:lnTo>
                      <a:pt x="89" y="377"/>
                    </a:lnTo>
                    <a:lnTo>
                      <a:pt x="101" y="412"/>
                    </a:lnTo>
                    <a:lnTo>
                      <a:pt x="118" y="441"/>
                    </a:lnTo>
                    <a:lnTo>
                      <a:pt x="144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3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5" y="533"/>
                    </a:lnTo>
                    <a:lnTo>
                      <a:pt x="257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1" y="546"/>
                    </a:lnTo>
                    <a:lnTo>
                      <a:pt x="304" y="546"/>
                    </a:lnTo>
                    <a:lnTo>
                      <a:pt x="316" y="546"/>
                    </a:lnTo>
                    <a:lnTo>
                      <a:pt x="316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2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7" y="605"/>
                    </a:lnTo>
                    <a:lnTo>
                      <a:pt x="190" y="596"/>
                    </a:lnTo>
                    <a:lnTo>
                      <a:pt x="173" y="592"/>
                    </a:lnTo>
                    <a:close/>
                    <a:moveTo>
                      <a:pt x="451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6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1" y="495"/>
                    </a:lnTo>
                    <a:lnTo>
                      <a:pt x="464" y="487"/>
                    </a:lnTo>
                    <a:lnTo>
                      <a:pt x="472" y="482"/>
                    </a:lnTo>
                    <a:lnTo>
                      <a:pt x="480" y="471"/>
                    </a:lnTo>
                    <a:lnTo>
                      <a:pt x="560" y="495"/>
                    </a:lnTo>
                    <a:lnTo>
                      <a:pt x="552" y="512"/>
                    </a:lnTo>
                    <a:lnTo>
                      <a:pt x="539" y="525"/>
                    </a:lnTo>
                    <a:lnTo>
                      <a:pt x="527" y="537"/>
                    </a:lnTo>
                    <a:lnTo>
                      <a:pt x="514" y="550"/>
                    </a:lnTo>
                    <a:lnTo>
                      <a:pt x="497" y="563"/>
                    </a:lnTo>
                    <a:lnTo>
                      <a:pt x="484" y="571"/>
                    </a:lnTo>
                    <a:lnTo>
                      <a:pt x="468" y="580"/>
                    </a:lnTo>
                    <a:lnTo>
                      <a:pt x="451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3" name="Freeform 73"/>
              <p:cNvSpPr>
                <a:spLocks noEditPoints="1"/>
              </p:cNvSpPr>
              <p:nvPr/>
            </p:nvSpPr>
            <p:spPr bwMode="auto">
              <a:xfrm>
                <a:off x="3769" y="2950"/>
                <a:ext cx="38" cy="39"/>
              </a:xfrm>
              <a:custGeom>
                <a:avLst/>
                <a:gdLst>
                  <a:gd name="T0" fmla="*/ 3 w 458"/>
                  <a:gd name="T1" fmla="*/ 1 h 466"/>
                  <a:gd name="T2" fmla="*/ 3 w 458"/>
                  <a:gd name="T3" fmla="*/ 2 h 466"/>
                  <a:gd name="T4" fmla="*/ 2 w 458"/>
                  <a:gd name="T5" fmla="*/ 2 h 466"/>
                  <a:gd name="T6" fmla="*/ 3 w 458"/>
                  <a:gd name="T7" fmla="*/ 2 h 466"/>
                  <a:gd name="T8" fmla="*/ 3 w 458"/>
                  <a:gd name="T9" fmla="*/ 1 h 466"/>
                  <a:gd name="T10" fmla="*/ 2 w 458"/>
                  <a:gd name="T11" fmla="*/ 0 h 466"/>
                  <a:gd name="T12" fmla="*/ 1 w 458"/>
                  <a:gd name="T13" fmla="*/ 1 h 466"/>
                  <a:gd name="T14" fmla="*/ 1 w 458"/>
                  <a:gd name="T15" fmla="*/ 1 h 466"/>
                  <a:gd name="T16" fmla="*/ 1 w 458"/>
                  <a:gd name="T17" fmla="*/ 1 h 466"/>
                  <a:gd name="T18" fmla="*/ 1 w 458"/>
                  <a:gd name="T19" fmla="*/ 1 h 466"/>
                  <a:gd name="T20" fmla="*/ 0 w 458"/>
                  <a:gd name="T21" fmla="*/ 1 h 466"/>
                  <a:gd name="T22" fmla="*/ 0 w 458"/>
                  <a:gd name="T23" fmla="*/ 1 h 466"/>
                  <a:gd name="T24" fmla="*/ 1 w 458"/>
                  <a:gd name="T25" fmla="*/ 0 h 466"/>
                  <a:gd name="T26" fmla="*/ 1 w 458"/>
                  <a:gd name="T27" fmla="*/ 0 h 466"/>
                  <a:gd name="T28" fmla="*/ 2 w 458"/>
                  <a:gd name="T29" fmla="*/ 0 h 466"/>
                  <a:gd name="T30" fmla="*/ 1 w 458"/>
                  <a:gd name="T31" fmla="*/ 2 h 466"/>
                  <a:gd name="T32" fmla="*/ 1 w 458"/>
                  <a:gd name="T33" fmla="*/ 2 h 466"/>
                  <a:gd name="T34" fmla="*/ 1 w 458"/>
                  <a:gd name="T35" fmla="*/ 3 h 466"/>
                  <a:gd name="T36" fmla="*/ 0 w 458"/>
                  <a:gd name="T37" fmla="*/ 3 h 466"/>
                  <a:gd name="T38" fmla="*/ 0 w 458"/>
                  <a:gd name="T39" fmla="*/ 2 h 466"/>
                  <a:gd name="T40" fmla="*/ 1 w 458"/>
                  <a:gd name="T41" fmla="*/ 3 h 466"/>
                  <a:gd name="T42" fmla="*/ 1 w 458"/>
                  <a:gd name="T43" fmla="*/ 3 h 466"/>
                  <a:gd name="T44" fmla="*/ 1 w 458"/>
                  <a:gd name="T45" fmla="*/ 3 h 466"/>
                  <a:gd name="T46" fmla="*/ 2 w 458"/>
                  <a:gd name="T47" fmla="*/ 3 h 466"/>
                  <a:gd name="T48" fmla="*/ 1 w 458"/>
                  <a:gd name="T49" fmla="*/ 3 h 466"/>
                  <a:gd name="T50" fmla="*/ 1 w 458"/>
                  <a:gd name="T51" fmla="*/ 3 h 466"/>
                  <a:gd name="T52" fmla="*/ 1 w 458"/>
                  <a:gd name="T53" fmla="*/ 3 h 466"/>
                  <a:gd name="T54" fmla="*/ 1 w 458"/>
                  <a:gd name="T55" fmla="*/ 3 h 466"/>
                  <a:gd name="T56" fmla="*/ 2 w 458"/>
                  <a:gd name="T57" fmla="*/ 3 h 466"/>
                  <a:gd name="T58" fmla="*/ 2 w 458"/>
                  <a:gd name="T59" fmla="*/ 3 h 466"/>
                  <a:gd name="T60" fmla="*/ 2 w 458"/>
                  <a:gd name="T61" fmla="*/ 3 h 466"/>
                  <a:gd name="T62" fmla="*/ 3 w 458"/>
                  <a:gd name="T63" fmla="*/ 3 h 466"/>
                  <a:gd name="T64" fmla="*/ 2 w 458"/>
                  <a:gd name="T65" fmla="*/ 3 h 466"/>
                  <a:gd name="T66" fmla="*/ 2 w 458"/>
                  <a:gd name="T67" fmla="*/ 3 h 466"/>
                  <a:gd name="T68" fmla="*/ 2 w 458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8"/>
                  <a:gd name="T106" fmla="*/ 0 h 466"/>
                  <a:gd name="T107" fmla="*/ 458 w 458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8" h="466">
                    <a:moveTo>
                      <a:pt x="438" y="134"/>
                    </a:moveTo>
                    <a:lnTo>
                      <a:pt x="374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4" y="281"/>
                    </a:lnTo>
                    <a:lnTo>
                      <a:pt x="357" y="310"/>
                    </a:lnTo>
                    <a:lnTo>
                      <a:pt x="449" y="281"/>
                    </a:lnTo>
                    <a:lnTo>
                      <a:pt x="458" y="247"/>
                    </a:lnTo>
                    <a:lnTo>
                      <a:pt x="458" y="206"/>
                    </a:lnTo>
                    <a:lnTo>
                      <a:pt x="449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0" y="84"/>
                    </a:lnTo>
                    <a:lnTo>
                      <a:pt x="160" y="93"/>
                    </a:lnTo>
                    <a:lnTo>
                      <a:pt x="138" y="105"/>
                    </a:lnTo>
                    <a:lnTo>
                      <a:pt x="122" y="118"/>
                    </a:lnTo>
                    <a:lnTo>
                      <a:pt x="105" y="134"/>
                    </a:lnTo>
                    <a:lnTo>
                      <a:pt x="92" y="156"/>
                    </a:lnTo>
                    <a:lnTo>
                      <a:pt x="79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09" y="29"/>
                    </a:lnTo>
                    <a:lnTo>
                      <a:pt x="138" y="18"/>
                    </a:lnTo>
                    <a:lnTo>
                      <a:pt x="168" y="9"/>
                    </a:lnTo>
                    <a:lnTo>
                      <a:pt x="197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79" y="286"/>
                    </a:lnTo>
                    <a:lnTo>
                      <a:pt x="92" y="310"/>
                    </a:lnTo>
                    <a:lnTo>
                      <a:pt x="109" y="332"/>
                    </a:lnTo>
                    <a:lnTo>
                      <a:pt x="125" y="348"/>
                    </a:lnTo>
                    <a:lnTo>
                      <a:pt x="151" y="361"/>
                    </a:lnTo>
                    <a:lnTo>
                      <a:pt x="59" y="391"/>
                    </a:lnTo>
                    <a:lnTo>
                      <a:pt x="33" y="361"/>
                    </a:lnTo>
                    <a:lnTo>
                      <a:pt x="16" y="332"/>
                    </a:lnTo>
                    <a:lnTo>
                      <a:pt x="4" y="297"/>
                    </a:lnTo>
                    <a:lnTo>
                      <a:pt x="0" y="264"/>
                    </a:lnTo>
                    <a:close/>
                    <a:moveTo>
                      <a:pt x="138" y="445"/>
                    </a:moveTo>
                    <a:lnTo>
                      <a:pt x="189" y="378"/>
                    </a:lnTo>
                    <a:lnTo>
                      <a:pt x="201" y="382"/>
                    </a:lnTo>
                    <a:lnTo>
                      <a:pt x="210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3" y="461"/>
                    </a:lnTo>
                    <a:lnTo>
                      <a:pt x="184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1" y="450"/>
                    </a:lnTo>
                    <a:lnTo>
                      <a:pt x="138" y="445"/>
                    </a:lnTo>
                    <a:close/>
                    <a:moveTo>
                      <a:pt x="315" y="445"/>
                    </a:moveTo>
                    <a:lnTo>
                      <a:pt x="265" y="378"/>
                    </a:lnTo>
                    <a:lnTo>
                      <a:pt x="278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2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7" y="424"/>
                    </a:lnTo>
                    <a:lnTo>
                      <a:pt x="348" y="432"/>
                    </a:lnTo>
                    <a:lnTo>
                      <a:pt x="341" y="437"/>
                    </a:lnTo>
                    <a:lnTo>
                      <a:pt x="328" y="441"/>
                    </a:lnTo>
                    <a:lnTo>
                      <a:pt x="315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4" name="Freeform 74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0"/>
                  <a:gd name="T1" fmla="*/ 1 h 311"/>
                  <a:gd name="T2" fmla="*/ 1 w 300"/>
                  <a:gd name="T3" fmla="*/ 2 h 311"/>
                  <a:gd name="T4" fmla="*/ 2 w 300"/>
                  <a:gd name="T5" fmla="*/ 2 h 311"/>
                  <a:gd name="T6" fmla="*/ 2 w 300"/>
                  <a:gd name="T7" fmla="*/ 1 h 311"/>
                  <a:gd name="T8" fmla="*/ 2 w 300"/>
                  <a:gd name="T9" fmla="*/ 1 h 311"/>
                  <a:gd name="T10" fmla="*/ 2 w 300"/>
                  <a:gd name="T11" fmla="*/ 1 h 311"/>
                  <a:gd name="T12" fmla="*/ 2 w 300"/>
                  <a:gd name="T13" fmla="*/ 1 h 311"/>
                  <a:gd name="T14" fmla="*/ 1 w 300"/>
                  <a:gd name="T15" fmla="*/ 0 h 311"/>
                  <a:gd name="T16" fmla="*/ 1 w 300"/>
                  <a:gd name="T17" fmla="*/ 1 h 311"/>
                  <a:gd name="T18" fmla="*/ 1 w 300"/>
                  <a:gd name="T19" fmla="*/ 1 h 311"/>
                  <a:gd name="T20" fmla="*/ 1 w 300"/>
                  <a:gd name="T21" fmla="*/ 1 h 311"/>
                  <a:gd name="T22" fmla="*/ 1 w 300"/>
                  <a:gd name="T23" fmla="*/ 1 h 311"/>
                  <a:gd name="T24" fmla="*/ 1 w 300"/>
                  <a:gd name="T25" fmla="*/ 1 h 311"/>
                  <a:gd name="T26" fmla="*/ 0 w 300"/>
                  <a:gd name="T27" fmla="*/ 1 h 311"/>
                  <a:gd name="T28" fmla="*/ 0 w 300"/>
                  <a:gd name="T29" fmla="*/ 1 h 311"/>
                  <a:gd name="T30" fmla="*/ 0 w 300"/>
                  <a:gd name="T31" fmla="*/ 1 h 311"/>
                  <a:gd name="T32" fmla="*/ 0 w 300"/>
                  <a:gd name="T33" fmla="*/ 1 h 311"/>
                  <a:gd name="T34" fmla="*/ 0 w 300"/>
                  <a:gd name="T35" fmla="*/ 1 h 311"/>
                  <a:gd name="T36" fmla="*/ 0 w 300"/>
                  <a:gd name="T37" fmla="*/ 1 h 311"/>
                  <a:gd name="T38" fmla="*/ 0 w 300"/>
                  <a:gd name="T39" fmla="*/ 0 h 311"/>
                  <a:gd name="T40" fmla="*/ 0 w 300"/>
                  <a:gd name="T41" fmla="*/ 0 h 311"/>
                  <a:gd name="T42" fmla="*/ 0 w 300"/>
                  <a:gd name="T43" fmla="*/ 0 h 311"/>
                  <a:gd name="T44" fmla="*/ 1 w 300"/>
                  <a:gd name="T45" fmla="*/ 0 h 311"/>
                  <a:gd name="T46" fmla="*/ 1 w 300"/>
                  <a:gd name="T47" fmla="*/ 0 h 311"/>
                  <a:gd name="T48" fmla="*/ 1 w 300"/>
                  <a:gd name="T49" fmla="*/ 0 h 311"/>
                  <a:gd name="T50" fmla="*/ 1 w 300"/>
                  <a:gd name="T51" fmla="*/ 0 h 311"/>
                  <a:gd name="T52" fmla="*/ 0 w 300"/>
                  <a:gd name="T53" fmla="*/ 2 h 311"/>
                  <a:gd name="T54" fmla="*/ 1 w 300"/>
                  <a:gd name="T55" fmla="*/ 2 h 311"/>
                  <a:gd name="T56" fmla="*/ 0 w 300"/>
                  <a:gd name="T57" fmla="*/ 2 h 311"/>
                  <a:gd name="T58" fmla="*/ 0 w 300"/>
                  <a:gd name="T59" fmla="*/ 2 h 311"/>
                  <a:gd name="T60" fmla="*/ 0 w 300"/>
                  <a:gd name="T61" fmla="*/ 2 h 311"/>
                  <a:gd name="T62" fmla="*/ 0 w 300"/>
                  <a:gd name="T63" fmla="*/ 2 h 311"/>
                  <a:gd name="T64" fmla="*/ 0 w 300"/>
                  <a:gd name="T65" fmla="*/ 2 h 311"/>
                  <a:gd name="T66" fmla="*/ 1 w 300"/>
                  <a:gd name="T67" fmla="*/ 2 h 311"/>
                  <a:gd name="T68" fmla="*/ 1 w 300"/>
                  <a:gd name="T69" fmla="*/ 2 h 311"/>
                  <a:gd name="T70" fmla="*/ 1 w 300"/>
                  <a:gd name="T71" fmla="*/ 2 h 311"/>
                  <a:gd name="T72" fmla="*/ 1 w 300"/>
                  <a:gd name="T73" fmla="*/ 2 h 311"/>
                  <a:gd name="T74" fmla="*/ 1 w 300"/>
                  <a:gd name="T75" fmla="*/ 2 h 311"/>
                  <a:gd name="T76" fmla="*/ 1 w 300"/>
                  <a:gd name="T77" fmla="*/ 2 h 311"/>
                  <a:gd name="T78" fmla="*/ 1 w 300"/>
                  <a:gd name="T79" fmla="*/ 2 h 311"/>
                  <a:gd name="T80" fmla="*/ 1 w 300"/>
                  <a:gd name="T81" fmla="*/ 2 h 311"/>
                  <a:gd name="T82" fmla="*/ 1 w 300"/>
                  <a:gd name="T83" fmla="*/ 2 h 311"/>
                  <a:gd name="T84" fmla="*/ 2 w 300"/>
                  <a:gd name="T85" fmla="*/ 2 h 311"/>
                  <a:gd name="T86" fmla="*/ 2 w 300"/>
                  <a:gd name="T87" fmla="*/ 2 h 311"/>
                  <a:gd name="T88" fmla="*/ 1 w 300"/>
                  <a:gd name="T89" fmla="*/ 2 h 311"/>
                  <a:gd name="T90" fmla="*/ 1 w 300"/>
                  <a:gd name="T91" fmla="*/ 2 h 311"/>
                  <a:gd name="T92" fmla="*/ 1 w 300"/>
                  <a:gd name="T93" fmla="*/ 2 h 311"/>
                  <a:gd name="T94" fmla="*/ 1 w 300"/>
                  <a:gd name="T95" fmla="*/ 2 h 311"/>
                  <a:gd name="T96" fmla="*/ 1 w 300"/>
                  <a:gd name="T97" fmla="*/ 2 h 311"/>
                  <a:gd name="T98" fmla="*/ 1 w 300"/>
                  <a:gd name="T99" fmla="*/ 2 h 311"/>
                  <a:gd name="T100" fmla="*/ 1 w 300"/>
                  <a:gd name="T101" fmla="*/ 2 h 311"/>
                  <a:gd name="T102" fmla="*/ 1 w 300"/>
                  <a:gd name="T103" fmla="*/ 2 h 311"/>
                  <a:gd name="T104" fmla="*/ 1 w 300"/>
                  <a:gd name="T105" fmla="*/ 2 h 311"/>
                  <a:gd name="T106" fmla="*/ 1 w 300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0"/>
                  <a:gd name="T163" fmla="*/ 0 h 311"/>
                  <a:gd name="T164" fmla="*/ 300 w 300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0" h="311">
                    <a:moveTo>
                      <a:pt x="295" y="123"/>
                    </a:moveTo>
                    <a:lnTo>
                      <a:pt x="156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300" y="181"/>
                    </a:lnTo>
                    <a:lnTo>
                      <a:pt x="300" y="153"/>
                    </a:lnTo>
                    <a:lnTo>
                      <a:pt x="295" y="123"/>
                    </a:lnTo>
                    <a:close/>
                    <a:moveTo>
                      <a:pt x="152" y="0"/>
                    </a:moveTo>
                    <a:lnTo>
                      <a:pt x="152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8" y="98"/>
                    </a:lnTo>
                    <a:lnTo>
                      <a:pt x="89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3" y="43"/>
                    </a:lnTo>
                    <a:lnTo>
                      <a:pt x="59" y="30"/>
                    </a:lnTo>
                    <a:lnTo>
                      <a:pt x="81" y="18"/>
                    </a:lnTo>
                    <a:lnTo>
                      <a:pt x="101" y="9"/>
                    </a:lnTo>
                    <a:lnTo>
                      <a:pt x="127" y="5"/>
                    </a:lnTo>
                    <a:lnTo>
                      <a:pt x="152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10" y="303"/>
                    </a:moveTo>
                    <a:lnTo>
                      <a:pt x="152" y="252"/>
                    </a:lnTo>
                    <a:lnTo>
                      <a:pt x="152" y="311"/>
                    </a:lnTo>
                    <a:lnTo>
                      <a:pt x="140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10" y="303"/>
                    </a:lnTo>
                    <a:close/>
                    <a:moveTo>
                      <a:pt x="186" y="303"/>
                    </a:moveTo>
                    <a:lnTo>
                      <a:pt x="156" y="268"/>
                    </a:lnTo>
                    <a:lnTo>
                      <a:pt x="223" y="286"/>
                    </a:lnTo>
                    <a:lnTo>
                      <a:pt x="215" y="294"/>
                    </a:lnTo>
                    <a:lnTo>
                      <a:pt x="207" y="298"/>
                    </a:lnTo>
                    <a:lnTo>
                      <a:pt x="199" y="303"/>
                    </a:lnTo>
                    <a:lnTo>
                      <a:pt x="186" y="303"/>
                    </a:lnTo>
                    <a:close/>
                    <a:moveTo>
                      <a:pt x="122" y="231"/>
                    </a:moveTo>
                    <a:lnTo>
                      <a:pt x="152" y="257"/>
                    </a:lnTo>
                    <a:lnTo>
                      <a:pt x="152" y="235"/>
                    </a:lnTo>
                    <a:lnTo>
                      <a:pt x="144" y="235"/>
                    </a:lnTo>
                    <a:lnTo>
                      <a:pt x="135" y="235"/>
                    </a:lnTo>
                    <a:lnTo>
                      <a:pt x="127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5" name="Freeform 75"/>
              <p:cNvSpPr>
                <a:spLocks/>
              </p:cNvSpPr>
              <p:nvPr/>
            </p:nvSpPr>
            <p:spPr bwMode="auto">
              <a:xfrm>
                <a:off x="3781" y="2963"/>
                <a:ext cx="7" cy="13"/>
              </a:xfrm>
              <a:custGeom>
                <a:avLst/>
                <a:gdLst>
                  <a:gd name="T0" fmla="*/ 1 w 80"/>
                  <a:gd name="T1" fmla="*/ 0 h 154"/>
                  <a:gd name="T2" fmla="*/ 1 w 80"/>
                  <a:gd name="T3" fmla="*/ 1 h 154"/>
                  <a:gd name="T4" fmla="*/ 1 w 80"/>
                  <a:gd name="T5" fmla="*/ 1 h 154"/>
                  <a:gd name="T6" fmla="*/ 1 w 80"/>
                  <a:gd name="T7" fmla="*/ 1 h 154"/>
                  <a:gd name="T8" fmla="*/ 0 w 80"/>
                  <a:gd name="T9" fmla="*/ 1 h 154"/>
                  <a:gd name="T10" fmla="*/ 0 w 80"/>
                  <a:gd name="T11" fmla="*/ 1 h 154"/>
                  <a:gd name="T12" fmla="*/ 0 w 80"/>
                  <a:gd name="T13" fmla="*/ 1 h 154"/>
                  <a:gd name="T14" fmla="*/ 0 w 80"/>
                  <a:gd name="T15" fmla="*/ 1 h 154"/>
                  <a:gd name="T16" fmla="*/ 0 w 80"/>
                  <a:gd name="T17" fmla="*/ 0 h 154"/>
                  <a:gd name="T18" fmla="*/ 0 w 80"/>
                  <a:gd name="T19" fmla="*/ 0 h 154"/>
                  <a:gd name="T20" fmla="*/ 0 w 80"/>
                  <a:gd name="T21" fmla="*/ 0 h 154"/>
                  <a:gd name="T22" fmla="*/ 0 w 80"/>
                  <a:gd name="T23" fmla="*/ 0 h 154"/>
                  <a:gd name="T24" fmla="*/ 0 w 80"/>
                  <a:gd name="T25" fmla="*/ 0 h 154"/>
                  <a:gd name="T26" fmla="*/ 1 w 80"/>
                  <a:gd name="T27" fmla="*/ 0 h 154"/>
                  <a:gd name="T28" fmla="*/ 1 w 80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154"/>
                  <a:gd name="T47" fmla="*/ 80 w 80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72" y="154"/>
                    </a:lnTo>
                    <a:lnTo>
                      <a:pt x="63" y="154"/>
                    </a:lnTo>
                    <a:lnTo>
                      <a:pt x="55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7" y="29"/>
                    </a:lnTo>
                    <a:lnTo>
                      <a:pt x="26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6" name="Freeform 76"/>
              <p:cNvSpPr>
                <a:spLocks/>
              </p:cNvSpPr>
              <p:nvPr/>
            </p:nvSpPr>
            <p:spPr bwMode="auto">
              <a:xfrm>
                <a:off x="3623" y="2933"/>
                <a:ext cx="167" cy="65"/>
              </a:xfrm>
              <a:custGeom>
                <a:avLst/>
                <a:gdLst>
                  <a:gd name="T0" fmla="*/ 0 w 1995"/>
                  <a:gd name="T1" fmla="*/ 0 h 789"/>
                  <a:gd name="T2" fmla="*/ 14 w 1995"/>
                  <a:gd name="T3" fmla="*/ 4 h 789"/>
                  <a:gd name="T4" fmla="*/ 8 w 1995"/>
                  <a:gd name="T5" fmla="*/ 5 h 789"/>
                  <a:gd name="T6" fmla="*/ 0 w 1995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789"/>
                  <a:gd name="T14" fmla="*/ 1995 w 1995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789">
                    <a:moveTo>
                      <a:pt x="0" y="0"/>
                    </a:moveTo>
                    <a:lnTo>
                      <a:pt x="1995" y="542"/>
                    </a:lnTo>
                    <a:lnTo>
                      <a:pt x="1161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7" name="Freeform 77"/>
              <p:cNvSpPr>
                <a:spLocks/>
              </p:cNvSpPr>
              <p:nvPr/>
            </p:nvSpPr>
            <p:spPr bwMode="auto">
              <a:xfrm>
                <a:off x="3744" y="2815"/>
                <a:ext cx="44" cy="163"/>
              </a:xfrm>
              <a:custGeom>
                <a:avLst/>
                <a:gdLst>
                  <a:gd name="T0" fmla="*/ 0 w 522"/>
                  <a:gd name="T1" fmla="*/ 10 h 1947"/>
                  <a:gd name="T2" fmla="*/ 4 w 522"/>
                  <a:gd name="T3" fmla="*/ 14 h 1947"/>
                  <a:gd name="T4" fmla="*/ 4 w 522"/>
                  <a:gd name="T5" fmla="*/ 0 h 1947"/>
                  <a:gd name="T6" fmla="*/ 0 w 522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2"/>
                  <a:gd name="T13" fmla="*/ 0 h 1947"/>
                  <a:gd name="T14" fmla="*/ 522 w 522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2" h="1947">
                    <a:moveTo>
                      <a:pt x="0" y="1401"/>
                    </a:moveTo>
                    <a:lnTo>
                      <a:pt x="522" y="1947"/>
                    </a:lnTo>
                    <a:lnTo>
                      <a:pt x="522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8" name="Freeform 78"/>
              <p:cNvSpPr>
                <a:spLocks/>
              </p:cNvSpPr>
              <p:nvPr/>
            </p:nvSpPr>
            <p:spPr bwMode="auto">
              <a:xfrm>
                <a:off x="3788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1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9" name="Freeform 79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" name="Freeform 80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9 w 1356"/>
                  <a:gd name="T5" fmla="*/ 6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1356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" name="Freeform 81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1" y="1548"/>
                    </a:lnTo>
                    <a:lnTo>
                      <a:pt x="3439" y="1598"/>
                    </a:lnTo>
                    <a:lnTo>
                      <a:pt x="3447" y="1649"/>
                    </a:lnTo>
                    <a:lnTo>
                      <a:pt x="3451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1" y="362"/>
                    </a:lnTo>
                    <a:lnTo>
                      <a:pt x="2058" y="362"/>
                    </a:lnTo>
                    <a:lnTo>
                      <a:pt x="2075" y="366"/>
                    </a:lnTo>
                    <a:lnTo>
                      <a:pt x="2091" y="366"/>
                    </a:lnTo>
                    <a:lnTo>
                      <a:pt x="2109" y="366"/>
                    </a:lnTo>
                    <a:close/>
                    <a:moveTo>
                      <a:pt x="547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7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7" y="1405"/>
                    </a:lnTo>
                    <a:close/>
                    <a:moveTo>
                      <a:pt x="909" y="2888"/>
                    </a:moveTo>
                    <a:lnTo>
                      <a:pt x="618" y="3688"/>
                    </a:lnTo>
                    <a:lnTo>
                      <a:pt x="1106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1" y="3002"/>
                    </a:lnTo>
                    <a:lnTo>
                      <a:pt x="1005" y="2981"/>
                    </a:lnTo>
                    <a:lnTo>
                      <a:pt x="981" y="2960"/>
                    </a:lnTo>
                    <a:lnTo>
                      <a:pt x="955" y="2935"/>
                    </a:lnTo>
                    <a:lnTo>
                      <a:pt x="935" y="2914"/>
                    </a:lnTo>
                    <a:lnTo>
                      <a:pt x="909" y="2888"/>
                    </a:lnTo>
                    <a:close/>
                    <a:moveTo>
                      <a:pt x="2601" y="3196"/>
                    </a:moveTo>
                    <a:lnTo>
                      <a:pt x="3326" y="3696"/>
                    </a:lnTo>
                    <a:lnTo>
                      <a:pt x="2833" y="3056"/>
                    </a:lnTo>
                    <a:lnTo>
                      <a:pt x="2803" y="3078"/>
                    </a:lnTo>
                    <a:lnTo>
                      <a:pt x="2774" y="3099"/>
                    </a:lnTo>
                    <a:lnTo>
                      <a:pt x="2744" y="3120"/>
                    </a:lnTo>
                    <a:lnTo>
                      <a:pt x="2715" y="3137"/>
                    </a:lnTo>
                    <a:lnTo>
                      <a:pt x="2685" y="3150"/>
                    </a:lnTo>
                    <a:lnTo>
                      <a:pt x="2656" y="3166"/>
                    </a:lnTo>
                    <a:lnTo>
                      <a:pt x="2627" y="3183"/>
                    </a:lnTo>
                    <a:lnTo>
                      <a:pt x="2601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2" name="Freeform 82"/>
              <p:cNvSpPr>
                <a:spLocks noEditPoints="1"/>
              </p:cNvSpPr>
              <p:nvPr/>
            </p:nvSpPr>
            <p:spPr bwMode="auto">
              <a:xfrm>
                <a:off x="3666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7" y="1439"/>
                    </a:lnTo>
                    <a:lnTo>
                      <a:pt x="2863" y="1384"/>
                    </a:lnTo>
                    <a:lnTo>
                      <a:pt x="2859" y="1329"/>
                    </a:lnTo>
                    <a:lnTo>
                      <a:pt x="2850" y="1270"/>
                    </a:lnTo>
                    <a:lnTo>
                      <a:pt x="2837" y="1211"/>
                    </a:lnTo>
                    <a:lnTo>
                      <a:pt x="2918" y="1190"/>
                    </a:lnTo>
                    <a:lnTo>
                      <a:pt x="2926" y="1240"/>
                    </a:lnTo>
                    <a:lnTo>
                      <a:pt x="2934" y="1291"/>
                    </a:lnTo>
                    <a:lnTo>
                      <a:pt x="2938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29" y="92"/>
                    </a:lnTo>
                    <a:lnTo>
                      <a:pt x="1609" y="88"/>
                    </a:lnTo>
                    <a:lnTo>
                      <a:pt x="1587" y="88"/>
                    </a:lnTo>
                    <a:lnTo>
                      <a:pt x="1562" y="83"/>
                    </a:lnTo>
                    <a:lnTo>
                      <a:pt x="1541" y="79"/>
                    </a:lnTo>
                    <a:lnTo>
                      <a:pt x="1524" y="79"/>
                    </a:lnTo>
                    <a:lnTo>
                      <a:pt x="1499" y="79"/>
                    </a:lnTo>
                    <a:lnTo>
                      <a:pt x="1482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8" y="4"/>
                    </a:lnTo>
                    <a:lnTo>
                      <a:pt x="1545" y="4"/>
                    </a:lnTo>
                    <a:lnTo>
                      <a:pt x="1562" y="8"/>
                    </a:lnTo>
                    <a:lnTo>
                      <a:pt x="1578" y="8"/>
                    </a:lnTo>
                    <a:lnTo>
                      <a:pt x="1596" y="8"/>
                    </a:lnTo>
                    <a:close/>
                    <a:moveTo>
                      <a:pt x="34" y="1047"/>
                    </a:moveTo>
                    <a:lnTo>
                      <a:pt x="118" y="1047"/>
                    </a:lnTo>
                    <a:lnTo>
                      <a:pt x="105" y="1089"/>
                    </a:lnTo>
                    <a:lnTo>
                      <a:pt x="93" y="1131"/>
                    </a:lnTo>
                    <a:lnTo>
                      <a:pt x="80" y="1168"/>
                    </a:lnTo>
                    <a:lnTo>
                      <a:pt x="76" y="1207"/>
                    </a:lnTo>
                    <a:lnTo>
                      <a:pt x="0" y="1181"/>
                    </a:lnTo>
                    <a:lnTo>
                      <a:pt x="4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4" y="1047"/>
                    </a:lnTo>
                    <a:close/>
                    <a:moveTo>
                      <a:pt x="396" y="2530"/>
                    </a:moveTo>
                    <a:lnTo>
                      <a:pt x="426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5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6" y="2598"/>
                    </a:lnTo>
                    <a:lnTo>
                      <a:pt x="615" y="2619"/>
                    </a:lnTo>
                    <a:lnTo>
                      <a:pt x="645" y="2639"/>
                    </a:lnTo>
                    <a:lnTo>
                      <a:pt x="593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8" y="2644"/>
                    </a:lnTo>
                    <a:lnTo>
                      <a:pt x="492" y="2623"/>
                    </a:lnTo>
                    <a:lnTo>
                      <a:pt x="468" y="2602"/>
                    </a:lnTo>
                    <a:lnTo>
                      <a:pt x="442" y="2577"/>
                    </a:lnTo>
                    <a:lnTo>
                      <a:pt x="422" y="2556"/>
                    </a:lnTo>
                    <a:lnTo>
                      <a:pt x="396" y="2530"/>
                    </a:lnTo>
                    <a:close/>
                    <a:moveTo>
                      <a:pt x="2088" y="2838"/>
                    </a:moveTo>
                    <a:lnTo>
                      <a:pt x="2012" y="2783"/>
                    </a:lnTo>
                    <a:lnTo>
                      <a:pt x="2046" y="2770"/>
                    </a:lnTo>
                    <a:lnTo>
                      <a:pt x="2075" y="2753"/>
                    </a:lnTo>
                    <a:lnTo>
                      <a:pt x="2110" y="2737"/>
                    </a:lnTo>
                    <a:lnTo>
                      <a:pt x="2143" y="2720"/>
                    </a:lnTo>
                    <a:lnTo>
                      <a:pt x="2172" y="2703"/>
                    </a:lnTo>
                    <a:lnTo>
                      <a:pt x="2206" y="2682"/>
                    </a:lnTo>
                    <a:lnTo>
                      <a:pt x="2240" y="2661"/>
                    </a:lnTo>
                    <a:lnTo>
                      <a:pt x="2270" y="2639"/>
                    </a:lnTo>
                    <a:lnTo>
                      <a:pt x="2320" y="2698"/>
                    </a:lnTo>
                    <a:lnTo>
                      <a:pt x="2290" y="2720"/>
                    </a:lnTo>
                    <a:lnTo>
                      <a:pt x="2261" y="2741"/>
                    </a:lnTo>
                    <a:lnTo>
                      <a:pt x="2231" y="2762"/>
                    </a:lnTo>
                    <a:lnTo>
                      <a:pt x="2202" y="2779"/>
                    </a:lnTo>
                    <a:lnTo>
                      <a:pt x="2172" y="2792"/>
                    </a:lnTo>
                    <a:lnTo>
                      <a:pt x="2143" y="2808"/>
                    </a:lnTo>
                    <a:lnTo>
                      <a:pt x="2114" y="2825"/>
                    </a:lnTo>
                    <a:lnTo>
                      <a:pt x="2088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" name="Freeform 83"/>
              <p:cNvSpPr>
                <a:spLocks noEditPoints="1"/>
              </p:cNvSpPr>
              <p:nvPr/>
            </p:nvSpPr>
            <p:spPr bwMode="auto">
              <a:xfrm>
                <a:off x="3673" y="2852"/>
                <a:ext cx="232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0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0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0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3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4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4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91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3" y="85"/>
                    </a:lnTo>
                    <a:lnTo>
                      <a:pt x="1507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2" y="76"/>
                    </a:lnTo>
                    <a:lnTo>
                      <a:pt x="1406" y="76"/>
                    </a:lnTo>
                    <a:lnTo>
                      <a:pt x="1385" y="76"/>
                    </a:lnTo>
                    <a:lnTo>
                      <a:pt x="1385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8" y="0"/>
                    </a:lnTo>
                    <a:lnTo>
                      <a:pt x="1465" y="0"/>
                    </a:lnTo>
                    <a:lnTo>
                      <a:pt x="1486" y="4"/>
                    </a:lnTo>
                    <a:lnTo>
                      <a:pt x="1511" y="9"/>
                    </a:lnTo>
                    <a:lnTo>
                      <a:pt x="1533" y="9"/>
                    </a:lnTo>
                    <a:lnTo>
                      <a:pt x="1553" y="13"/>
                    </a:lnTo>
                    <a:close/>
                    <a:moveTo>
                      <a:pt x="42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4" y="1107"/>
                    </a:lnTo>
                    <a:lnTo>
                      <a:pt x="76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7" y="1052"/>
                    </a:lnTo>
                    <a:lnTo>
                      <a:pt x="29" y="1010"/>
                    </a:lnTo>
                    <a:lnTo>
                      <a:pt x="42" y="968"/>
                    </a:lnTo>
                    <a:close/>
                    <a:moveTo>
                      <a:pt x="350" y="2372"/>
                    </a:moveTo>
                    <a:lnTo>
                      <a:pt x="379" y="2291"/>
                    </a:lnTo>
                    <a:lnTo>
                      <a:pt x="408" y="2321"/>
                    </a:lnTo>
                    <a:lnTo>
                      <a:pt x="434" y="2350"/>
                    </a:lnTo>
                    <a:lnTo>
                      <a:pt x="463" y="2376"/>
                    </a:lnTo>
                    <a:lnTo>
                      <a:pt x="493" y="2401"/>
                    </a:lnTo>
                    <a:lnTo>
                      <a:pt x="522" y="2431"/>
                    </a:lnTo>
                    <a:lnTo>
                      <a:pt x="552" y="2451"/>
                    </a:lnTo>
                    <a:lnTo>
                      <a:pt x="581" y="2477"/>
                    </a:lnTo>
                    <a:lnTo>
                      <a:pt x="615" y="2498"/>
                    </a:lnTo>
                    <a:lnTo>
                      <a:pt x="569" y="2560"/>
                    </a:lnTo>
                    <a:lnTo>
                      <a:pt x="539" y="2540"/>
                    </a:lnTo>
                    <a:lnTo>
                      <a:pt x="510" y="2519"/>
                    </a:lnTo>
                    <a:lnTo>
                      <a:pt x="480" y="2498"/>
                    </a:lnTo>
                    <a:lnTo>
                      <a:pt x="455" y="2472"/>
                    </a:lnTo>
                    <a:lnTo>
                      <a:pt x="429" y="2447"/>
                    </a:lnTo>
                    <a:lnTo>
                      <a:pt x="400" y="2422"/>
                    </a:lnTo>
                    <a:lnTo>
                      <a:pt x="375" y="2396"/>
                    </a:lnTo>
                    <a:lnTo>
                      <a:pt x="350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2" y="2624"/>
                    </a:lnTo>
                    <a:lnTo>
                      <a:pt x="1970" y="2607"/>
                    </a:lnTo>
                    <a:lnTo>
                      <a:pt x="2004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7" y="2498"/>
                    </a:lnTo>
                    <a:lnTo>
                      <a:pt x="2194" y="2560"/>
                    </a:lnTo>
                    <a:lnTo>
                      <a:pt x="2164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4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" name="Freeform 84"/>
              <p:cNvSpPr>
                <a:spLocks noEditPoints="1"/>
              </p:cNvSpPr>
              <p:nvPr/>
            </p:nvSpPr>
            <p:spPr bwMode="auto">
              <a:xfrm>
                <a:off x="3679" y="2858"/>
                <a:ext cx="220" cy="215"/>
              </a:xfrm>
              <a:custGeom>
                <a:avLst/>
                <a:gdLst>
                  <a:gd name="T0" fmla="*/ 18 w 2639"/>
                  <a:gd name="T1" fmla="*/ 10 h 2578"/>
                  <a:gd name="T2" fmla="*/ 18 w 2639"/>
                  <a:gd name="T3" fmla="*/ 9 h 2578"/>
                  <a:gd name="T4" fmla="*/ 18 w 2639"/>
                  <a:gd name="T5" fmla="*/ 8 h 2578"/>
                  <a:gd name="T6" fmla="*/ 18 w 2639"/>
                  <a:gd name="T7" fmla="*/ 8 h 2578"/>
                  <a:gd name="T8" fmla="*/ 18 w 2639"/>
                  <a:gd name="T9" fmla="*/ 9 h 2578"/>
                  <a:gd name="T10" fmla="*/ 11 w 2639"/>
                  <a:gd name="T11" fmla="*/ 0 h 2578"/>
                  <a:gd name="T12" fmla="*/ 11 w 2639"/>
                  <a:gd name="T13" fmla="*/ 1 h 2578"/>
                  <a:gd name="T14" fmla="*/ 10 w 2639"/>
                  <a:gd name="T15" fmla="*/ 1 h 2578"/>
                  <a:gd name="T16" fmla="*/ 10 w 2639"/>
                  <a:gd name="T17" fmla="*/ 1 h 2578"/>
                  <a:gd name="T18" fmla="*/ 9 w 2639"/>
                  <a:gd name="T19" fmla="*/ 1 h 2578"/>
                  <a:gd name="T20" fmla="*/ 9 w 2639"/>
                  <a:gd name="T21" fmla="*/ 0 h 2578"/>
                  <a:gd name="T22" fmla="*/ 9 w 2639"/>
                  <a:gd name="T23" fmla="*/ 0 h 2578"/>
                  <a:gd name="T24" fmla="*/ 10 w 2639"/>
                  <a:gd name="T25" fmla="*/ 0 h 2578"/>
                  <a:gd name="T26" fmla="*/ 10 w 2639"/>
                  <a:gd name="T27" fmla="*/ 0 h 2578"/>
                  <a:gd name="T28" fmla="*/ 11 w 2639"/>
                  <a:gd name="T29" fmla="*/ 0 h 2578"/>
                  <a:gd name="T30" fmla="*/ 1 w 2639"/>
                  <a:gd name="T31" fmla="*/ 6 h 2578"/>
                  <a:gd name="T32" fmla="*/ 1 w 2639"/>
                  <a:gd name="T33" fmla="*/ 7 h 2578"/>
                  <a:gd name="T34" fmla="*/ 1 w 2639"/>
                  <a:gd name="T35" fmla="*/ 8 h 2578"/>
                  <a:gd name="T36" fmla="*/ 0 w 2639"/>
                  <a:gd name="T37" fmla="*/ 7 h 2578"/>
                  <a:gd name="T38" fmla="*/ 0 w 2639"/>
                  <a:gd name="T39" fmla="*/ 7 h 2578"/>
                  <a:gd name="T40" fmla="*/ 2 w 2639"/>
                  <a:gd name="T41" fmla="*/ 15 h 2578"/>
                  <a:gd name="T42" fmla="*/ 3 w 2639"/>
                  <a:gd name="T43" fmla="*/ 15 h 2578"/>
                  <a:gd name="T44" fmla="*/ 3 w 2639"/>
                  <a:gd name="T45" fmla="*/ 15 h 2578"/>
                  <a:gd name="T46" fmla="*/ 3 w 2639"/>
                  <a:gd name="T47" fmla="*/ 16 h 2578"/>
                  <a:gd name="T48" fmla="*/ 4 w 2639"/>
                  <a:gd name="T49" fmla="*/ 16 h 2578"/>
                  <a:gd name="T50" fmla="*/ 4 w 2639"/>
                  <a:gd name="T51" fmla="*/ 17 h 2578"/>
                  <a:gd name="T52" fmla="*/ 3 w 2639"/>
                  <a:gd name="T53" fmla="*/ 17 h 2578"/>
                  <a:gd name="T54" fmla="*/ 3 w 2639"/>
                  <a:gd name="T55" fmla="*/ 16 h 2578"/>
                  <a:gd name="T56" fmla="*/ 3 w 2639"/>
                  <a:gd name="T57" fmla="*/ 16 h 2578"/>
                  <a:gd name="T58" fmla="*/ 2 w 2639"/>
                  <a:gd name="T59" fmla="*/ 15 h 2578"/>
                  <a:gd name="T60" fmla="*/ 12 w 2639"/>
                  <a:gd name="T61" fmla="*/ 18 h 2578"/>
                  <a:gd name="T62" fmla="*/ 12 w 2639"/>
                  <a:gd name="T63" fmla="*/ 17 h 2578"/>
                  <a:gd name="T64" fmla="*/ 13 w 2639"/>
                  <a:gd name="T65" fmla="*/ 17 h 2578"/>
                  <a:gd name="T66" fmla="*/ 14 w 2639"/>
                  <a:gd name="T67" fmla="*/ 17 h 2578"/>
                  <a:gd name="T68" fmla="*/ 14 w 2639"/>
                  <a:gd name="T69" fmla="*/ 16 h 2578"/>
                  <a:gd name="T70" fmla="*/ 14 w 2639"/>
                  <a:gd name="T71" fmla="*/ 17 h 2578"/>
                  <a:gd name="T72" fmla="*/ 14 w 2639"/>
                  <a:gd name="T73" fmla="*/ 17 h 2578"/>
                  <a:gd name="T74" fmla="*/ 13 w 2639"/>
                  <a:gd name="T75" fmla="*/ 18 h 2578"/>
                  <a:gd name="T76" fmla="*/ 13 w 2639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39"/>
                  <a:gd name="T118" fmla="*/ 0 h 2578"/>
                  <a:gd name="T119" fmla="*/ 2639 w 2639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39" h="2578">
                    <a:moveTo>
                      <a:pt x="2639" y="1334"/>
                    </a:moveTo>
                    <a:lnTo>
                      <a:pt x="2556" y="1388"/>
                    </a:lnTo>
                    <a:lnTo>
                      <a:pt x="2560" y="1321"/>
                    </a:lnTo>
                    <a:lnTo>
                      <a:pt x="2556" y="1245"/>
                    </a:lnTo>
                    <a:lnTo>
                      <a:pt x="2547" y="1174"/>
                    </a:lnTo>
                    <a:lnTo>
                      <a:pt x="2534" y="1098"/>
                    </a:lnTo>
                    <a:lnTo>
                      <a:pt x="2615" y="1077"/>
                    </a:lnTo>
                    <a:lnTo>
                      <a:pt x="2626" y="1144"/>
                    </a:lnTo>
                    <a:lnTo>
                      <a:pt x="2635" y="1207"/>
                    </a:lnTo>
                    <a:lnTo>
                      <a:pt x="2635" y="1271"/>
                    </a:lnTo>
                    <a:lnTo>
                      <a:pt x="2639" y="1334"/>
                    </a:lnTo>
                    <a:close/>
                    <a:moveTo>
                      <a:pt x="1507" y="17"/>
                    </a:moveTo>
                    <a:lnTo>
                      <a:pt x="1545" y="105"/>
                    </a:lnTo>
                    <a:lnTo>
                      <a:pt x="1511" y="101"/>
                    </a:lnTo>
                    <a:lnTo>
                      <a:pt x="1481" y="92"/>
                    </a:lnTo>
                    <a:lnTo>
                      <a:pt x="1452" y="92"/>
                    </a:lnTo>
                    <a:lnTo>
                      <a:pt x="1422" y="88"/>
                    </a:lnTo>
                    <a:lnTo>
                      <a:pt x="1393" y="85"/>
                    </a:lnTo>
                    <a:lnTo>
                      <a:pt x="1364" y="85"/>
                    </a:lnTo>
                    <a:lnTo>
                      <a:pt x="1338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0" y="0"/>
                    </a:lnTo>
                    <a:lnTo>
                      <a:pt x="1356" y="0"/>
                    </a:lnTo>
                    <a:lnTo>
                      <a:pt x="1380" y="4"/>
                    </a:lnTo>
                    <a:lnTo>
                      <a:pt x="1406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1" y="13"/>
                    </a:lnTo>
                    <a:lnTo>
                      <a:pt x="1507" y="17"/>
                    </a:lnTo>
                    <a:close/>
                    <a:moveTo>
                      <a:pt x="46" y="892"/>
                    </a:moveTo>
                    <a:lnTo>
                      <a:pt x="134" y="888"/>
                    </a:lnTo>
                    <a:lnTo>
                      <a:pt x="113" y="943"/>
                    </a:lnTo>
                    <a:lnTo>
                      <a:pt x="97" y="993"/>
                    </a:lnTo>
                    <a:lnTo>
                      <a:pt x="84" y="1048"/>
                    </a:lnTo>
                    <a:lnTo>
                      <a:pt x="75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6" y="989"/>
                    </a:lnTo>
                    <a:lnTo>
                      <a:pt x="33" y="938"/>
                    </a:lnTo>
                    <a:lnTo>
                      <a:pt x="46" y="892"/>
                    </a:lnTo>
                    <a:close/>
                    <a:moveTo>
                      <a:pt x="303" y="2215"/>
                    </a:moveTo>
                    <a:lnTo>
                      <a:pt x="336" y="2127"/>
                    </a:lnTo>
                    <a:lnTo>
                      <a:pt x="362" y="2161"/>
                    </a:lnTo>
                    <a:lnTo>
                      <a:pt x="391" y="2195"/>
                    </a:lnTo>
                    <a:lnTo>
                      <a:pt x="425" y="2220"/>
                    </a:lnTo>
                    <a:lnTo>
                      <a:pt x="454" y="2254"/>
                    </a:lnTo>
                    <a:lnTo>
                      <a:pt x="488" y="2278"/>
                    </a:lnTo>
                    <a:lnTo>
                      <a:pt x="517" y="2308"/>
                    </a:lnTo>
                    <a:lnTo>
                      <a:pt x="551" y="2333"/>
                    </a:lnTo>
                    <a:lnTo>
                      <a:pt x="585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5" y="2578"/>
                    </a:moveTo>
                    <a:lnTo>
                      <a:pt x="1704" y="2519"/>
                    </a:lnTo>
                    <a:lnTo>
                      <a:pt x="1746" y="2506"/>
                    </a:lnTo>
                    <a:lnTo>
                      <a:pt x="1785" y="2489"/>
                    </a:lnTo>
                    <a:lnTo>
                      <a:pt x="1827" y="2473"/>
                    </a:lnTo>
                    <a:lnTo>
                      <a:pt x="1864" y="2451"/>
                    </a:lnTo>
                    <a:lnTo>
                      <a:pt x="1907" y="2434"/>
                    </a:lnTo>
                    <a:lnTo>
                      <a:pt x="1945" y="2409"/>
                    </a:lnTo>
                    <a:lnTo>
                      <a:pt x="1982" y="2388"/>
                    </a:lnTo>
                    <a:lnTo>
                      <a:pt x="2020" y="2359"/>
                    </a:lnTo>
                    <a:lnTo>
                      <a:pt x="2071" y="2422"/>
                    </a:lnTo>
                    <a:lnTo>
                      <a:pt x="2037" y="2447"/>
                    </a:lnTo>
                    <a:lnTo>
                      <a:pt x="2004" y="2468"/>
                    </a:lnTo>
                    <a:lnTo>
                      <a:pt x="1965" y="2493"/>
                    </a:lnTo>
                    <a:lnTo>
                      <a:pt x="1928" y="2510"/>
                    </a:lnTo>
                    <a:lnTo>
                      <a:pt x="1894" y="2531"/>
                    </a:lnTo>
                    <a:lnTo>
                      <a:pt x="1856" y="2548"/>
                    </a:lnTo>
                    <a:lnTo>
                      <a:pt x="1822" y="2560"/>
                    </a:lnTo>
                    <a:lnTo>
                      <a:pt x="1785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" name="Freeform 85"/>
              <p:cNvSpPr>
                <a:spLocks noEditPoints="1"/>
              </p:cNvSpPr>
              <p:nvPr/>
            </p:nvSpPr>
            <p:spPr bwMode="auto">
              <a:xfrm>
                <a:off x="3685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8 h 2438"/>
                  <a:gd name="T4" fmla="*/ 17 w 2485"/>
                  <a:gd name="T5" fmla="*/ 9 h 2438"/>
                  <a:gd name="T6" fmla="*/ 17 w 2485"/>
                  <a:gd name="T7" fmla="*/ 9 h 2438"/>
                  <a:gd name="T8" fmla="*/ 17 w 2485"/>
                  <a:gd name="T9" fmla="*/ 8 h 2438"/>
                  <a:gd name="T10" fmla="*/ 10 w 2485"/>
                  <a:gd name="T11" fmla="*/ 0 h 2438"/>
                  <a:gd name="T12" fmla="*/ 10 w 2485"/>
                  <a:gd name="T13" fmla="*/ 1 h 2438"/>
                  <a:gd name="T14" fmla="*/ 10 w 2485"/>
                  <a:gd name="T15" fmla="*/ 1 h 2438"/>
                  <a:gd name="T16" fmla="*/ 9 w 2485"/>
                  <a:gd name="T17" fmla="*/ 1 h 2438"/>
                  <a:gd name="T18" fmla="*/ 9 w 2485"/>
                  <a:gd name="T19" fmla="*/ 1 h 2438"/>
                  <a:gd name="T20" fmla="*/ 9 w 2485"/>
                  <a:gd name="T21" fmla="*/ 0 h 2438"/>
                  <a:gd name="T22" fmla="*/ 9 w 2485"/>
                  <a:gd name="T23" fmla="*/ 0 h 2438"/>
                  <a:gd name="T24" fmla="*/ 9 w 2485"/>
                  <a:gd name="T25" fmla="*/ 0 h 2438"/>
                  <a:gd name="T26" fmla="*/ 10 w 2485"/>
                  <a:gd name="T27" fmla="*/ 0 h 2438"/>
                  <a:gd name="T28" fmla="*/ 10 w 2485"/>
                  <a:gd name="T29" fmla="*/ 0 h 2438"/>
                  <a:gd name="T30" fmla="*/ 1 w 2485"/>
                  <a:gd name="T31" fmla="*/ 6 h 2438"/>
                  <a:gd name="T32" fmla="*/ 1 w 2485"/>
                  <a:gd name="T33" fmla="*/ 6 h 2438"/>
                  <a:gd name="T34" fmla="*/ 0 w 2485"/>
                  <a:gd name="T35" fmla="*/ 7 h 2438"/>
                  <a:gd name="T36" fmla="*/ 0 w 2485"/>
                  <a:gd name="T37" fmla="*/ 7 h 2438"/>
                  <a:gd name="T38" fmla="*/ 0 w 2485"/>
                  <a:gd name="T39" fmla="*/ 6 h 2438"/>
                  <a:gd name="T40" fmla="*/ 2 w 2485"/>
                  <a:gd name="T41" fmla="*/ 14 h 2438"/>
                  <a:gd name="T42" fmla="*/ 2 w 2485"/>
                  <a:gd name="T43" fmla="*/ 14 h 2438"/>
                  <a:gd name="T44" fmla="*/ 3 w 2485"/>
                  <a:gd name="T45" fmla="*/ 14 h 2438"/>
                  <a:gd name="T46" fmla="*/ 3 w 2485"/>
                  <a:gd name="T47" fmla="*/ 15 h 2438"/>
                  <a:gd name="T48" fmla="*/ 4 w 2485"/>
                  <a:gd name="T49" fmla="*/ 15 h 2438"/>
                  <a:gd name="T50" fmla="*/ 3 w 2485"/>
                  <a:gd name="T51" fmla="*/ 16 h 2438"/>
                  <a:gd name="T52" fmla="*/ 3 w 2485"/>
                  <a:gd name="T53" fmla="*/ 15 h 2438"/>
                  <a:gd name="T54" fmla="*/ 3 w 2485"/>
                  <a:gd name="T55" fmla="*/ 15 h 2438"/>
                  <a:gd name="T56" fmla="*/ 2 w 2485"/>
                  <a:gd name="T57" fmla="*/ 15 h 2438"/>
                  <a:gd name="T58" fmla="*/ 2 w 2485"/>
                  <a:gd name="T59" fmla="*/ 14 h 2438"/>
                  <a:gd name="T60" fmla="*/ 11 w 2485"/>
                  <a:gd name="T61" fmla="*/ 16 h 2438"/>
                  <a:gd name="T62" fmla="*/ 11 w 2485"/>
                  <a:gd name="T63" fmla="*/ 16 h 2438"/>
                  <a:gd name="T64" fmla="*/ 12 w 2485"/>
                  <a:gd name="T65" fmla="*/ 16 h 2438"/>
                  <a:gd name="T66" fmla="*/ 13 w 2485"/>
                  <a:gd name="T67" fmla="*/ 16 h 2438"/>
                  <a:gd name="T68" fmla="*/ 13 w 2485"/>
                  <a:gd name="T69" fmla="*/ 15 h 2438"/>
                  <a:gd name="T70" fmla="*/ 13 w 2485"/>
                  <a:gd name="T71" fmla="*/ 16 h 2438"/>
                  <a:gd name="T72" fmla="*/ 13 w 2485"/>
                  <a:gd name="T73" fmla="*/ 16 h 2438"/>
                  <a:gd name="T74" fmla="*/ 12 w 2485"/>
                  <a:gd name="T75" fmla="*/ 17 h 2438"/>
                  <a:gd name="T76" fmla="*/ 12 w 2485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6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81" y="1307"/>
                    </a:lnTo>
                    <a:lnTo>
                      <a:pt x="2485" y="1240"/>
                    </a:lnTo>
                    <a:lnTo>
                      <a:pt x="2481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70" y="24"/>
                    </a:moveTo>
                    <a:lnTo>
                      <a:pt x="1504" y="113"/>
                    </a:lnTo>
                    <a:lnTo>
                      <a:pt x="1470" y="105"/>
                    </a:lnTo>
                    <a:lnTo>
                      <a:pt x="1432" y="96"/>
                    </a:lnTo>
                    <a:lnTo>
                      <a:pt x="1398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7" y="79"/>
                    </a:lnTo>
                    <a:lnTo>
                      <a:pt x="1268" y="79"/>
                    </a:lnTo>
                    <a:lnTo>
                      <a:pt x="1234" y="79"/>
                    </a:lnTo>
                    <a:lnTo>
                      <a:pt x="1234" y="0"/>
                    </a:lnTo>
                    <a:lnTo>
                      <a:pt x="1263" y="0"/>
                    </a:lnTo>
                    <a:lnTo>
                      <a:pt x="1289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70" y="24"/>
                    </a:lnTo>
                    <a:close/>
                    <a:moveTo>
                      <a:pt x="59" y="807"/>
                    </a:moveTo>
                    <a:lnTo>
                      <a:pt x="140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9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2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8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9" y="2189"/>
                    </a:lnTo>
                    <a:lnTo>
                      <a:pt x="561" y="2215"/>
                    </a:lnTo>
                    <a:lnTo>
                      <a:pt x="510" y="2278"/>
                    </a:lnTo>
                    <a:lnTo>
                      <a:pt x="476" y="2252"/>
                    </a:lnTo>
                    <a:lnTo>
                      <a:pt x="442" y="2227"/>
                    </a:lnTo>
                    <a:lnTo>
                      <a:pt x="413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6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3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9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2" y="2353"/>
                    </a:lnTo>
                    <a:lnTo>
                      <a:pt x="1789" y="2370"/>
                    </a:lnTo>
                    <a:lnTo>
                      <a:pt x="1752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" name="Freeform 86"/>
              <p:cNvSpPr>
                <a:spLocks noEditPoints="1"/>
              </p:cNvSpPr>
              <p:nvPr/>
            </p:nvSpPr>
            <p:spPr bwMode="auto">
              <a:xfrm>
                <a:off x="3692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8" y="1072"/>
                    </a:lnTo>
                    <a:lnTo>
                      <a:pt x="2252" y="1165"/>
                    </a:lnTo>
                    <a:lnTo>
                      <a:pt x="2248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20" y="1043"/>
                    </a:lnTo>
                    <a:lnTo>
                      <a:pt x="2307" y="960"/>
                    </a:lnTo>
                    <a:close/>
                    <a:moveTo>
                      <a:pt x="1428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1" y="101"/>
                    </a:lnTo>
                    <a:lnTo>
                      <a:pt x="1343" y="92"/>
                    </a:lnTo>
                    <a:lnTo>
                      <a:pt x="1306" y="89"/>
                    </a:lnTo>
                    <a:lnTo>
                      <a:pt x="1268" y="85"/>
                    </a:lnTo>
                    <a:lnTo>
                      <a:pt x="1229" y="80"/>
                    </a:lnTo>
                    <a:lnTo>
                      <a:pt x="1192" y="76"/>
                    </a:lnTo>
                    <a:lnTo>
                      <a:pt x="1158" y="76"/>
                    </a:lnTo>
                    <a:lnTo>
                      <a:pt x="1158" y="0"/>
                    </a:lnTo>
                    <a:lnTo>
                      <a:pt x="1192" y="0"/>
                    </a:lnTo>
                    <a:lnTo>
                      <a:pt x="1221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2" y="13"/>
                    </a:lnTo>
                    <a:lnTo>
                      <a:pt x="1356" y="17"/>
                    </a:lnTo>
                    <a:lnTo>
                      <a:pt x="1394" y="26"/>
                    </a:lnTo>
                    <a:lnTo>
                      <a:pt x="1428" y="34"/>
                    </a:lnTo>
                    <a:close/>
                    <a:moveTo>
                      <a:pt x="64" y="728"/>
                    </a:moveTo>
                    <a:lnTo>
                      <a:pt x="152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4" y="824"/>
                    </a:lnTo>
                    <a:lnTo>
                      <a:pt x="106" y="853"/>
                    </a:lnTo>
                    <a:lnTo>
                      <a:pt x="93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6" y="971"/>
                    </a:lnTo>
                    <a:lnTo>
                      <a:pt x="0" y="955"/>
                    </a:lnTo>
                    <a:lnTo>
                      <a:pt x="13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4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8" y="1832"/>
                    </a:lnTo>
                    <a:lnTo>
                      <a:pt x="307" y="1871"/>
                    </a:lnTo>
                    <a:lnTo>
                      <a:pt x="342" y="1913"/>
                    </a:lnTo>
                    <a:lnTo>
                      <a:pt x="375" y="1946"/>
                    </a:lnTo>
                    <a:lnTo>
                      <a:pt x="413" y="1980"/>
                    </a:lnTo>
                    <a:lnTo>
                      <a:pt x="450" y="2013"/>
                    </a:lnTo>
                    <a:lnTo>
                      <a:pt x="489" y="2048"/>
                    </a:lnTo>
                    <a:lnTo>
                      <a:pt x="531" y="2077"/>
                    </a:lnTo>
                    <a:lnTo>
                      <a:pt x="485" y="2136"/>
                    </a:lnTo>
                    <a:lnTo>
                      <a:pt x="443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2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40" y="2232"/>
                    </a:lnTo>
                    <a:lnTo>
                      <a:pt x="1490" y="2219"/>
                    </a:lnTo>
                    <a:lnTo>
                      <a:pt x="1541" y="2203"/>
                    </a:lnTo>
                    <a:lnTo>
                      <a:pt x="1588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1" y="2106"/>
                    </a:lnTo>
                    <a:lnTo>
                      <a:pt x="1777" y="2077"/>
                    </a:lnTo>
                    <a:lnTo>
                      <a:pt x="1823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7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" name="Freeform 87"/>
              <p:cNvSpPr>
                <a:spLocks noEditPoints="1"/>
              </p:cNvSpPr>
              <p:nvPr/>
            </p:nvSpPr>
            <p:spPr bwMode="auto">
              <a:xfrm>
                <a:off x="3698" y="2878"/>
                <a:ext cx="181" cy="181"/>
              </a:xfrm>
              <a:custGeom>
                <a:avLst/>
                <a:gdLst>
                  <a:gd name="T0" fmla="*/ 14 w 2176"/>
                  <a:gd name="T1" fmla="*/ 7 h 2169"/>
                  <a:gd name="T2" fmla="*/ 14 w 2176"/>
                  <a:gd name="T3" fmla="*/ 8 h 2169"/>
                  <a:gd name="T4" fmla="*/ 14 w 2176"/>
                  <a:gd name="T5" fmla="*/ 9 h 2169"/>
                  <a:gd name="T6" fmla="*/ 15 w 2176"/>
                  <a:gd name="T7" fmla="*/ 8 h 2169"/>
                  <a:gd name="T8" fmla="*/ 15 w 2176"/>
                  <a:gd name="T9" fmla="*/ 7 h 2169"/>
                  <a:gd name="T10" fmla="*/ 10 w 2176"/>
                  <a:gd name="T11" fmla="*/ 0 h 2169"/>
                  <a:gd name="T12" fmla="*/ 10 w 2176"/>
                  <a:gd name="T13" fmla="*/ 1 h 2169"/>
                  <a:gd name="T14" fmla="*/ 9 w 2176"/>
                  <a:gd name="T15" fmla="*/ 1 h 2169"/>
                  <a:gd name="T16" fmla="*/ 8 w 2176"/>
                  <a:gd name="T17" fmla="*/ 1 h 2169"/>
                  <a:gd name="T18" fmla="*/ 8 w 2176"/>
                  <a:gd name="T19" fmla="*/ 1 h 2169"/>
                  <a:gd name="T20" fmla="*/ 7 w 2176"/>
                  <a:gd name="T21" fmla="*/ 0 h 2169"/>
                  <a:gd name="T22" fmla="*/ 8 w 2176"/>
                  <a:gd name="T23" fmla="*/ 0 h 2169"/>
                  <a:gd name="T24" fmla="*/ 8 w 2176"/>
                  <a:gd name="T25" fmla="*/ 0 h 2169"/>
                  <a:gd name="T26" fmla="*/ 9 w 2176"/>
                  <a:gd name="T27" fmla="*/ 0 h 2169"/>
                  <a:gd name="T28" fmla="*/ 10 w 2176"/>
                  <a:gd name="T29" fmla="*/ 0 h 2169"/>
                  <a:gd name="T30" fmla="*/ 1 w 2176"/>
                  <a:gd name="T31" fmla="*/ 5 h 2169"/>
                  <a:gd name="T32" fmla="*/ 1 w 2176"/>
                  <a:gd name="T33" fmla="*/ 5 h 2169"/>
                  <a:gd name="T34" fmla="*/ 1 w 2176"/>
                  <a:gd name="T35" fmla="*/ 6 h 2169"/>
                  <a:gd name="T36" fmla="*/ 1 w 2176"/>
                  <a:gd name="T37" fmla="*/ 6 h 2169"/>
                  <a:gd name="T38" fmla="*/ 0 w 2176"/>
                  <a:gd name="T39" fmla="*/ 6 h 2169"/>
                  <a:gd name="T40" fmla="*/ 0 w 2176"/>
                  <a:gd name="T41" fmla="*/ 6 h 2169"/>
                  <a:gd name="T42" fmla="*/ 0 w 2176"/>
                  <a:gd name="T43" fmla="*/ 6 h 2169"/>
                  <a:gd name="T44" fmla="*/ 0 w 2176"/>
                  <a:gd name="T45" fmla="*/ 5 h 2169"/>
                  <a:gd name="T46" fmla="*/ 0 w 2176"/>
                  <a:gd name="T47" fmla="*/ 5 h 2169"/>
                  <a:gd name="T48" fmla="*/ 1 w 2176"/>
                  <a:gd name="T49" fmla="*/ 12 h 2169"/>
                  <a:gd name="T50" fmla="*/ 2 w 2176"/>
                  <a:gd name="T51" fmla="*/ 12 h 2169"/>
                  <a:gd name="T52" fmla="*/ 2 w 2176"/>
                  <a:gd name="T53" fmla="*/ 12 h 2169"/>
                  <a:gd name="T54" fmla="*/ 3 w 2176"/>
                  <a:gd name="T55" fmla="*/ 13 h 2169"/>
                  <a:gd name="T56" fmla="*/ 3 w 2176"/>
                  <a:gd name="T57" fmla="*/ 13 h 2169"/>
                  <a:gd name="T58" fmla="*/ 3 w 2176"/>
                  <a:gd name="T59" fmla="*/ 14 h 2169"/>
                  <a:gd name="T60" fmla="*/ 3 w 2176"/>
                  <a:gd name="T61" fmla="*/ 14 h 2169"/>
                  <a:gd name="T62" fmla="*/ 2 w 2176"/>
                  <a:gd name="T63" fmla="*/ 13 h 2169"/>
                  <a:gd name="T64" fmla="*/ 2 w 2176"/>
                  <a:gd name="T65" fmla="*/ 13 h 2169"/>
                  <a:gd name="T66" fmla="*/ 1 w 2176"/>
                  <a:gd name="T67" fmla="*/ 12 h 2169"/>
                  <a:gd name="T68" fmla="*/ 8 w 2176"/>
                  <a:gd name="T69" fmla="*/ 15 h 2169"/>
                  <a:gd name="T70" fmla="*/ 9 w 2176"/>
                  <a:gd name="T71" fmla="*/ 15 h 2169"/>
                  <a:gd name="T72" fmla="*/ 9 w 2176"/>
                  <a:gd name="T73" fmla="*/ 15 h 2169"/>
                  <a:gd name="T74" fmla="*/ 10 w 2176"/>
                  <a:gd name="T75" fmla="*/ 14 h 2169"/>
                  <a:gd name="T76" fmla="*/ 10 w 2176"/>
                  <a:gd name="T77" fmla="*/ 14 h 2169"/>
                  <a:gd name="T78" fmla="*/ 10 w 2176"/>
                  <a:gd name="T79" fmla="*/ 14 h 2169"/>
                  <a:gd name="T80" fmla="*/ 11 w 2176"/>
                  <a:gd name="T81" fmla="*/ 14 h 2169"/>
                  <a:gd name="T82" fmla="*/ 11 w 2176"/>
                  <a:gd name="T83" fmla="*/ 14 h 2169"/>
                  <a:gd name="T84" fmla="*/ 11 w 2176"/>
                  <a:gd name="T85" fmla="*/ 14 h 2169"/>
                  <a:gd name="T86" fmla="*/ 11 w 2176"/>
                  <a:gd name="T87" fmla="*/ 14 h 2169"/>
                  <a:gd name="T88" fmla="*/ 11 w 2176"/>
                  <a:gd name="T89" fmla="*/ 15 h 2169"/>
                  <a:gd name="T90" fmla="*/ 10 w 2176"/>
                  <a:gd name="T91" fmla="*/ 15 h 2169"/>
                  <a:gd name="T92" fmla="*/ 9 w 2176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6"/>
                  <a:gd name="T142" fmla="*/ 0 h 2169"/>
                  <a:gd name="T143" fmla="*/ 2176 w 2176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6" h="2169">
                    <a:moveTo>
                      <a:pt x="2160" y="908"/>
                    </a:moveTo>
                    <a:lnTo>
                      <a:pt x="2080" y="930"/>
                    </a:lnTo>
                    <a:lnTo>
                      <a:pt x="2092" y="1035"/>
                    </a:lnTo>
                    <a:lnTo>
                      <a:pt x="2092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0" y="1268"/>
                    </a:lnTo>
                    <a:lnTo>
                      <a:pt x="2172" y="1176"/>
                    </a:lnTo>
                    <a:lnTo>
                      <a:pt x="2176" y="1089"/>
                    </a:lnTo>
                    <a:lnTo>
                      <a:pt x="2172" y="996"/>
                    </a:lnTo>
                    <a:lnTo>
                      <a:pt x="2160" y="908"/>
                    </a:lnTo>
                    <a:close/>
                    <a:moveTo>
                      <a:pt x="1381" y="46"/>
                    </a:moveTo>
                    <a:lnTo>
                      <a:pt x="1418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3" y="105"/>
                    </a:lnTo>
                    <a:lnTo>
                      <a:pt x="1250" y="97"/>
                    </a:lnTo>
                    <a:lnTo>
                      <a:pt x="1208" y="88"/>
                    </a:lnTo>
                    <a:lnTo>
                      <a:pt x="1166" y="88"/>
                    </a:lnTo>
                    <a:lnTo>
                      <a:pt x="1124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3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7" y="16"/>
                    </a:lnTo>
                    <a:lnTo>
                      <a:pt x="1305" y="25"/>
                    </a:lnTo>
                    <a:lnTo>
                      <a:pt x="1343" y="33"/>
                    </a:lnTo>
                    <a:lnTo>
                      <a:pt x="1381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5" y="719"/>
                    </a:lnTo>
                    <a:lnTo>
                      <a:pt x="122" y="753"/>
                    </a:lnTo>
                    <a:lnTo>
                      <a:pt x="109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4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4" y="866"/>
                    </a:lnTo>
                    <a:lnTo>
                      <a:pt x="12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0" y="715"/>
                    </a:lnTo>
                    <a:lnTo>
                      <a:pt x="63" y="685"/>
                    </a:lnTo>
                    <a:lnTo>
                      <a:pt x="76" y="652"/>
                    </a:lnTo>
                    <a:close/>
                    <a:moveTo>
                      <a:pt x="172" y="1714"/>
                    </a:moveTo>
                    <a:lnTo>
                      <a:pt x="207" y="1622"/>
                    </a:lnTo>
                    <a:lnTo>
                      <a:pt x="236" y="1668"/>
                    </a:lnTo>
                    <a:lnTo>
                      <a:pt x="266" y="1710"/>
                    </a:lnTo>
                    <a:lnTo>
                      <a:pt x="299" y="1756"/>
                    </a:lnTo>
                    <a:lnTo>
                      <a:pt x="337" y="1795"/>
                    </a:lnTo>
                    <a:lnTo>
                      <a:pt x="374" y="1832"/>
                    </a:lnTo>
                    <a:lnTo>
                      <a:pt x="417" y="1870"/>
                    </a:lnTo>
                    <a:lnTo>
                      <a:pt x="459" y="1904"/>
                    </a:lnTo>
                    <a:lnTo>
                      <a:pt x="505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4" y="1937"/>
                    </a:lnTo>
                    <a:lnTo>
                      <a:pt x="337" y="1904"/>
                    </a:lnTo>
                    <a:lnTo>
                      <a:pt x="299" y="1870"/>
                    </a:lnTo>
                    <a:lnTo>
                      <a:pt x="266" y="1837"/>
                    </a:lnTo>
                    <a:lnTo>
                      <a:pt x="231" y="1795"/>
                    </a:lnTo>
                    <a:lnTo>
                      <a:pt x="202" y="1756"/>
                    </a:lnTo>
                    <a:lnTo>
                      <a:pt x="172" y="1714"/>
                    </a:lnTo>
                    <a:close/>
                    <a:moveTo>
                      <a:pt x="1313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0" y="2084"/>
                    </a:lnTo>
                    <a:lnTo>
                      <a:pt x="1359" y="2077"/>
                    </a:lnTo>
                    <a:lnTo>
                      <a:pt x="1385" y="2064"/>
                    </a:lnTo>
                    <a:lnTo>
                      <a:pt x="1414" y="2055"/>
                    </a:lnTo>
                    <a:lnTo>
                      <a:pt x="1444" y="2047"/>
                    </a:lnTo>
                    <a:lnTo>
                      <a:pt x="1469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49" y="1996"/>
                    </a:lnTo>
                    <a:lnTo>
                      <a:pt x="1574" y="1984"/>
                    </a:lnTo>
                    <a:lnTo>
                      <a:pt x="1600" y="1967"/>
                    </a:lnTo>
                    <a:lnTo>
                      <a:pt x="1626" y="1955"/>
                    </a:lnTo>
                    <a:lnTo>
                      <a:pt x="1650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8" y="2060"/>
                    </a:lnTo>
                    <a:lnTo>
                      <a:pt x="1562" y="2084"/>
                    </a:lnTo>
                    <a:lnTo>
                      <a:pt x="1512" y="2106"/>
                    </a:lnTo>
                    <a:lnTo>
                      <a:pt x="1465" y="2127"/>
                    </a:lnTo>
                    <a:lnTo>
                      <a:pt x="1414" y="2143"/>
                    </a:lnTo>
                    <a:lnTo>
                      <a:pt x="1364" y="2156"/>
                    </a:lnTo>
                    <a:lnTo>
                      <a:pt x="1313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Freeform 88"/>
              <p:cNvSpPr>
                <a:spLocks noEditPoints="1"/>
              </p:cNvSpPr>
              <p:nvPr/>
            </p:nvSpPr>
            <p:spPr bwMode="auto">
              <a:xfrm>
                <a:off x="3704" y="2885"/>
                <a:ext cx="168" cy="168"/>
              </a:xfrm>
              <a:custGeom>
                <a:avLst/>
                <a:gdLst>
                  <a:gd name="T0" fmla="*/ 13 w 2016"/>
                  <a:gd name="T1" fmla="*/ 6 h 2022"/>
                  <a:gd name="T2" fmla="*/ 13 w 2016"/>
                  <a:gd name="T3" fmla="*/ 8 h 2022"/>
                  <a:gd name="T4" fmla="*/ 13 w 2016"/>
                  <a:gd name="T5" fmla="*/ 9 h 2022"/>
                  <a:gd name="T6" fmla="*/ 14 w 2016"/>
                  <a:gd name="T7" fmla="*/ 8 h 2022"/>
                  <a:gd name="T8" fmla="*/ 14 w 2016"/>
                  <a:gd name="T9" fmla="*/ 7 h 2022"/>
                  <a:gd name="T10" fmla="*/ 9 w 2016"/>
                  <a:gd name="T11" fmla="*/ 0 h 2022"/>
                  <a:gd name="T12" fmla="*/ 9 w 2016"/>
                  <a:gd name="T13" fmla="*/ 1 h 2022"/>
                  <a:gd name="T14" fmla="*/ 9 w 2016"/>
                  <a:gd name="T15" fmla="*/ 1 h 2022"/>
                  <a:gd name="T16" fmla="*/ 8 w 2016"/>
                  <a:gd name="T17" fmla="*/ 1 h 2022"/>
                  <a:gd name="T18" fmla="*/ 7 w 2016"/>
                  <a:gd name="T19" fmla="*/ 1 h 2022"/>
                  <a:gd name="T20" fmla="*/ 7 w 2016"/>
                  <a:gd name="T21" fmla="*/ 0 h 2022"/>
                  <a:gd name="T22" fmla="*/ 8 w 2016"/>
                  <a:gd name="T23" fmla="*/ 0 h 2022"/>
                  <a:gd name="T24" fmla="*/ 8 w 2016"/>
                  <a:gd name="T25" fmla="*/ 0 h 2022"/>
                  <a:gd name="T26" fmla="*/ 9 w 2016"/>
                  <a:gd name="T27" fmla="*/ 0 h 2022"/>
                  <a:gd name="T28" fmla="*/ 9 w 2016"/>
                  <a:gd name="T29" fmla="*/ 0 h 2022"/>
                  <a:gd name="T30" fmla="*/ 1 w 2016"/>
                  <a:gd name="T31" fmla="*/ 4 h 2022"/>
                  <a:gd name="T32" fmla="*/ 1 w 2016"/>
                  <a:gd name="T33" fmla="*/ 4 h 2022"/>
                  <a:gd name="T34" fmla="*/ 1 w 2016"/>
                  <a:gd name="T35" fmla="*/ 5 h 2022"/>
                  <a:gd name="T36" fmla="*/ 1 w 2016"/>
                  <a:gd name="T37" fmla="*/ 5 h 2022"/>
                  <a:gd name="T38" fmla="*/ 1 w 2016"/>
                  <a:gd name="T39" fmla="*/ 6 h 2022"/>
                  <a:gd name="T40" fmla="*/ 0 w 2016"/>
                  <a:gd name="T41" fmla="*/ 6 h 2022"/>
                  <a:gd name="T42" fmla="*/ 0 w 2016"/>
                  <a:gd name="T43" fmla="*/ 5 h 2022"/>
                  <a:gd name="T44" fmla="*/ 0 w 2016"/>
                  <a:gd name="T45" fmla="*/ 5 h 2022"/>
                  <a:gd name="T46" fmla="*/ 1 w 2016"/>
                  <a:gd name="T47" fmla="*/ 4 h 2022"/>
                  <a:gd name="T48" fmla="*/ 1 w 2016"/>
                  <a:gd name="T49" fmla="*/ 11 h 2022"/>
                  <a:gd name="T50" fmla="*/ 1 w 2016"/>
                  <a:gd name="T51" fmla="*/ 10 h 2022"/>
                  <a:gd name="T52" fmla="*/ 2 w 2016"/>
                  <a:gd name="T53" fmla="*/ 11 h 2022"/>
                  <a:gd name="T54" fmla="*/ 2 w 2016"/>
                  <a:gd name="T55" fmla="*/ 12 h 2022"/>
                  <a:gd name="T56" fmla="*/ 3 w 2016"/>
                  <a:gd name="T57" fmla="*/ 12 h 2022"/>
                  <a:gd name="T58" fmla="*/ 3 w 2016"/>
                  <a:gd name="T59" fmla="*/ 13 h 2022"/>
                  <a:gd name="T60" fmla="*/ 2 w 2016"/>
                  <a:gd name="T61" fmla="*/ 12 h 2022"/>
                  <a:gd name="T62" fmla="*/ 2 w 2016"/>
                  <a:gd name="T63" fmla="*/ 12 h 2022"/>
                  <a:gd name="T64" fmla="*/ 1 w 2016"/>
                  <a:gd name="T65" fmla="*/ 11 h 2022"/>
                  <a:gd name="T66" fmla="*/ 1 w 2016"/>
                  <a:gd name="T67" fmla="*/ 11 h 2022"/>
                  <a:gd name="T68" fmla="*/ 7 w 2016"/>
                  <a:gd name="T69" fmla="*/ 13 h 2022"/>
                  <a:gd name="T70" fmla="*/ 8 w 2016"/>
                  <a:gd name="T71" fmla="*/ 13 h 2022"/>
                  <a:gd name="T72" fmla="*/ 8 w 2016"/>
                  <a:gd name="T73" fmla="*/ 13 h 2022"/>
                  <a:gd name="T74" fmla="*/ 9 w 2016"/>
                  <a:gd name="T75" fmla="*/ 13 h 2022"/>
                  <a:gd name="T76" fmla="*/ 9 w 2016"/>
                  <a:gd name="T77" fmla="*/ 13 h 2022"/>
                  <a:gd name="T78" fmla="*/ 9 w 2016"/>
                  <a:gd name="T79" fmla="*/ 13 h 2022"/>
                  <a:gd name="T80" fmla="*/ 10 w 2016"/>
                  <a:gd name="T81" fmla="*/ 13 h 2022"/>
                  <a:gd name="T82" fmla="*/ 10 w 2016"/>
                  <a:gd name="T83" fmla="*/ 13 h 2022"/>
                  <a:gd name="T84" fmla="*/ 11 w 2016"/>
                  <a:gd name="T85" fmla="*/ 12 h 2022"/>
                  <a:gd name="T86" fmla="*/ 11 w 2016"/>
                  <a:gd name="T87" fmla="*/ 13 h 2022"/>
                  <a:gd name="T88" fmla="*/ 10 w 2016"/>
                  <a:gd name="T89" fmla="*/ 13 h 2022"/>
                  <a:gd name="T90" fmla="*/ 10 w 2016"/>
                  <a:gd name="T91" fmla="*/ 13 h 2022"/>
                  <a:gd name="T92" fmla="*/ 10 w 2016"/>
                  <a:gd name="T93" fmla="*/ 14 h 2022"/>
                  <a:gd name="T94" fmla="*/ 9 w 2016"/>
                  <a:gd name="T95" fmla="*/ 14 h 2022"/>
                  <a:gd name="T96" fmla="*/ 9 w 2016"/>
                  <a:gd name="T97" fmla="*/ 14 h 2022"/>
                  <a:gd name="T98" fmla="*/ 9 w 2016"/>
                  <a:gd name="T99" fmla="*/ 14 h 2022"/>
                  <a:gd name="T100" fmla="*/ 8 w 2016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6"/>
                  <a:gd name="T154" fmla="*/ 0 h 2022"/>
                  <a:gd name="T155" fmla="*/ 2016 w 2016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6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0" y="989"/>
                    </a:lnTo>
                    <a:lnTo>
                      <a:pt x="1936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6" y="1055"/>
                    </a:lnTo>
                    <a:lnTo>
                      <a:pt x="2016" y="956"/>
                    </a:lnTo>
                    <a:lnTo>
                      <a:pt x="2004" y="851"/>
                    </a:lnTo>
                    <a:close/>
                    <a:moveTo>
                      <a:pt x="1342" y="64"/>
                    </a:moveTo>
                    <a:lnTo>
                      <a:pt x="1381" y="160"/>
                    </a:lnTo>
                    <a:lnTo>
                      <a:pt x="1334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5" y="97"/>
                    </a:lnTo>
                    <a:lnTo>
                      <a:pt x="1149" y="94"/>
                    </a:lnTo>
                    <a:lnTo>
                      <a:pt x="1103" y="85"/>
                    </a:lnTo>
                    <a:lnTo>
                      <a:pt x="1053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8" y="0"/>
                    </a:lnTo>
                    <a:lnTo>
                      <a:pt x="1090" y="9"/>
                    </a:lnTo>
                    <a:lnTo>
                      <a:pt x="1132" y="9"/>
                    </a:lnTo>
                    <a:lnTo>
                      <a:pt x="1174" y="18"/>
                    </a:lnTo>
                    <a:lnTo>
                      <a:pt x="1217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2" y="64"/>
                    </a:lnTo>
                    <a:close/>
                    <a:moveTo>
                      <a:pt x="88" y="573"/>
                    </a:moveTo>
                    <a:lnTo>
                      <a:pt x="177" y="573"/>
                    </a:lnTo>
                    <a:lnTo>
                      <a:pt x="155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2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8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3" y="707"/>
                    </a:lnTo>
                    <a:lnTo>
                      <a:pt x="46" y="674"/>
                    </a:lnTo>
                    <a:lnTo>
                      <a:pt x="59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1" y="1543"/>
                    </a:moveTo>
                    <a:lnTo>
                      <a:pt x="164" y="1447"/>
                    </a:lnTo>
                    <a:lnTo>
                      <a:pt x="193" y="1497"/>
                    </a:lnTo>
                    <a:lnTo>
                      <a:pt x="223" y="1547"/>
                    </a:lnTo>
                    <a:lnTo>
                      <a:pt x="261" y="1598"/>
                    </a:lnTo>
                    <a:lnTo>
                      <a:pt x="298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5" y="1795"/>
                    </a:lnTo>
                    <a:lnTo>
                      <a:pt x="429" y="1858"/>
                    </a:lnTo>
                    <a:lnTo>
                      <a:pt x="383" y="1825"/>
                    </a:lnTo>
                    <a:lnTo>
                      <a:pt x="341" y="1791"/>
                    </a:lnTo>
                    <a:lnTo>
                      <a:pt x="298" y="1753"/>
                    </a:lnTo>
                    <a:lnTo>
                      <a:pt x="261" y="1716"/>
                    </a:lnTo>
                    <a:lnTo>
                      <a:pt x="223" y="1677"/>
                    </a:lnTo>
                    <a:lnTo>
                      <a:pt x="190" y="1631"/>
                    </a:lnTo>
                    <a:lnTo>
                      <a:pt x="160" y="1589"/>
                    </a:lnTo>
                    <a:lnTo>
                      <a:pt x="131" y="1543"/>
                    </a:lnTo>
                    <a:close/>
                    <a:moveTo>
                      <a:pt x="1141" y="2022"/>
                    </a:moveTo>
                    <a:lnTo>
                      <a:pt x="1044" y="1955"/>
                    </a:lnTo>
                    <a:lnTo>
                      <a:pt x="1073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4" y="1935"/>
                    </a:lnTo>
                    <a:lnTo>
                      <a:pt x="1233" y="1930"/>
                    </a:lnTo>
                    <a:lnTo>
                      <a:pt x="1263" y="1922"/>
                    </a:lnTo>
                    <a:lnTo>
                      <a:pt x="1296" y="1913"/>
                    </a:lnTo>
                    <a:lnTo>
                      <a:pt x="1326" y="1900"/>
                    </a:lnTo>
                    <a:lnTo>
                      <a:pt x="1355" y="1888"/>
                    </a:lnTo>
                    <a:lnTo>
                      <a:pt x="1385" y="1876"/>
                    </a:lnTo>
                    <a:lnTo>
                      <a:pt x="1414" y="1863"/>
                    </a:lnTo>
                    <a:lnTo>
                      <a:pt x="1440" y="1850"/>
                    </a:lnTo>
                    <a:lnTo>
                      <a:pt x="1469" y="1834"/>
                    </a:lnTo>
                    <a:lnTo>
                      <a:pt x="1498" y="1817"/>
                    </a:lnTo>
                    <a:lnTo>
                      <a:pt x="1528" y="1795"/>
                    </a:lnTo>
                    <a:lnTo>
                      <a:pt x="1574" y="1858"/>
                    </a:lnTo>
                    <a:lnTo>
                      <a:pt x="1550" y="1876"/>
                    </a:lnTo>
                    <a:lnTo>
                      <a:pt x="1524" y="1888"/>
                    </a:lnTo>
                    <a:lnTo>
                      <a:pt x="1498" y="1905"/>
                    </a:lnTo>
                    <a:lnTo>
                      <a:pt x="1473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3" y="1959"/>
                    </a:lnTo>
                    <a:lnTo>
                      <a:pt x="1368" y="1968"/>
                    </a:lnTo>
                    <a:lnTo>
                      <a:pt x="1338" y="1976"/>
                    </a:lnTo>
                    <a:lnTo>
                      <a:pt x="1309" y="1985"/>
                    </a:lnTo>
                    <a:lnTo>
                      <a:pt x="1283" y="1998"/>
                    </a:lnTo>
                    <a:lnTo>
                      <a:pt x="1254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Freeform 89"/>
              <p:cNvSpPr>
                <a:spLocks noEditPoints="1"/>
              </p:cNvSpPr>
              <p:nvPr/>
            </p:nvSpPr>
            <p:spPr bwMode="auto">
              <a:xfrm>
                <a:off x="3711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6 h 1874"/>
                  <a:gd name="T4" fmla="*/ 12 w 1864"/>
                  <a:gd name="T5" fmla="*/ 7 h 1874"/>
                  <a:gd name="T6" fmla="*/ 12 w 1864"/>
                  <a:gd name="T7" fmla="*/ 8 h 1874"/>
                  <a:gd name="T8" fmla="*/ 12 w 1864"/>
                  <a:gd name="T9" fmla="*/ 9 h 1874"/>
                  <a:gd name="T10" fmla="*/ 13 w 1864"/>
                  <a:gd name="T11" fmla="*/ 9 h 1874"/>
                  <a:gd name="T12" fmla="*/ 13 w 1864"/>
                  <a:gd name="T13" fmla="*/ 7 h 1874"/>
                  <a:gd name="T14" fmla="*/ 13 w 1864"/>
                  <a:gd name="T15" fmla="*/ 5 h 1874"/>
                  <a:gd name="T16" fmla="*/ 9 w 1864"/>
                  <a:gd name="T17" fmla="*/ 1 h 1874"/>
                  <a:gd name="T18" fmla="*/ 9 w 1864"/>
                  <a:gd name="T19" fmla="*/ 1 h 1874"/>
                  <a:gd name="T20" fmla="*/ 9 w 1864"/>
                  <a:gd name="T21" fmla="*/ 1 h 1874"/>
                  <a:gd name="T22" fmla="*/ 8 w 1864"/>
                  <a:gd name="T23" fmla="*/ 1 h 1874"/>
                  <a:gd name="T24" fmla="*/ 8 w 1864"/>
                  <a:gd name="T25" fmla="*/ 1 h 1874"/>
                  <a:gd name="T26" fmla="*/ 8 w 1864"/>
                  <a:gd name="T27" fmla="*/ 1 h 1874"/>
                  <a:gd name="T28" fmla="*/ 7 w 1864"/>
                  <a:gd name="T29" fmla="*/ 1 h 1874"/>
                  <a:gd name="T30" fmla="*/ 7 w 1864"/>
                  <a:gd name="T31" fmla="*/ 1 h 1874"/>
                  <a:gd name="T32" fmla="*/ 6 w 1864"/>
                  <a:gd name="T33" fmla="*/ 0 h 1874"/>
                  <a:gd name="T34" fmla="*/ 7 w 1864"/>
                  <a:gd name="T35" fmla="*/ 0 h 1874"/>
                  <a:gd name="T36" fmla="*/ 7 w 1864"/>
                  <a:gd name="T37" fmla="*/ 0 h 1874"/>
                  <a:gd name="T38" fmla="*/ 8 w 1864"/>
                  <a:gd name="T39" fmla="*/ 0 h 1874"/>
                  <a:gd name="T40" fmla="*/ 9 w 1864"/>
                  <a:gd name="T41" fmla="*/ 0 h 1874"/>
                  <a:gd name="T42" fmla="*/ 1 w 1864"/>
                  <a:gd name="T43" fmla="*/ 3 h 1874"/>
                  <a:gd name="T44" fmla="*/ 1 w 1864"/>
                  <a:gd name="T45" fmla="*/ 4 h 1874"/>
                  <a:gd name="T46" fmla="*/ 1 w 1864"/>
                  <a:gd name="T47" fmla="*/ 4 h 1874"/>
                  <a:gd name="T48" fmla="*/ 1 w 1864"/>
                  <a:gd name="T49" fmla="*/ 5 h 1874"/>
                  <a:gd name="T50" fmla="*/ 1 w 1864"/>
                  <a:gd name="T51" fmla="*/ 5 h 1874"/>
                  <a:gd name="T52" fmla="*/ 0 w 1864"/>
                  <a:gd name="T53" fmla="*/ 5 h 1874"/>
                  <a:gd name="T54" fmla="*/ 0 w 1864"/>
                  <a:gd name="T55" fmla="*/ 5 h 1874"/>
                  <a:gd name="T56" fmla="*/ 0 w 1864"/>
                  <a:gd name="T57" fmla="*/ 4 h 1874"/>
                  <a:gd name="T58" fmla="*/ 0 w 1864"/>
                  <a:gd name="T59" fmla="*/ 4 h 1874"/>
                  <a:gd name="T60" fmla="*/ 1 w 1864"/>
                  <a:gd name="T61" fmla="*/ 3 h 1874"/>
                  <a:gd name="T62" fmla="*/ 1 w 1864"/>
                  <a:gd name="T63" fmla="*/ 9 h 1874"/>
                  <a:gd name="T64" fmla="*/ 1 w 1864"/>
                  <a:gd name="T65" fmla="*/ 9 h 1874"/>
                  <a:gd name="T66" fmla="*/ 2 w 1864"/>
                  <a:gd name="T67" fmla="*/ 10 h 1874"/>
                  <a:gd name="T68" fmla="*/ 2 w 1864"/>
                  <a:gd name="T69" fmla="*/ 11 h 1874"/>
                  <a:gd name="T70" fmla="*/ 3 w 1864"/>
                  <a:gd name="T71" fmla="*/ 11 h 1874"/>
                  <a:gd name="T72" fmla="*/ 3 w 1864"/>
                  <a:gd name="T73" fmla="*/ 12 h 1874"/>
                  <a:gd name="T74" fmla="*/ 2 w 1864"/>
                  <a:gd name="T75" fmla="*/ 11 h 1874"/>
                  <a:gd name="T76" fmla="*/ 1 w 1864"/>
                  <a:gd name="T77" fmla="*/ 11 h 1874"/>
                  <a:gd name="T78" fmla="*/ 1 w 1864"/>
                  <a:gd name="T79" fmla="*/ 10 h 1874"/>
                  <a:gd name="T80" fmla="*/ 1 w 1864"/>
                  <a:gd name="T81" fmla="*/ 9 h 1874"/>
                  <a:gd name="T82" fmla="*/ 6 w 1864"/>
                  <a:gd name="T83" fmla="*/ 13 h 1874"/>
                  <a:gd name="T84" fmla="*/ 7 w 1864"/>
                  <a:gd name="T85" fmla="*/ 12 h 1874"/>
                  <a:gd name="T86" fmla="*/ 7 w 1864"/>
                  <a:gd name="T87" fmla="*/ 12 h 1874"/>
                  <a:gd name="T88" fmla="*/ 7 w 1864"/>
                  <a:gd name="T89" fmla="*/ 12 h 1874"/>
                  <a:gd name="T90" fmla="*/ 8 w 1864"/>
                  <a:gd name="T91" fmla="*/ 12 h 1874"/>
                  <a:gd name="T92" fmla="*/ 8 w 1864"/>
                  <a:gd name="T93" fmla="*/ 12 h 1874"/>
                  <a:gd name="T94" fmla="*/ 9 w 1864"/>
                  <a:gd name="T95" fmla="*/ 12 h 1874"/>
                  <a:gd name="T96" fmla="*/ 9 w 1864"/>
                  <a:gd name="T97" fmla="*/ 12 h 1874"/>
                  <a:gd name="T98" fmla="*/ 9 w 1864"/>
                  <a:gd name="T99" fmla="*/ 12 h 1874"/>
                  <a:gd name="T100" fmla="*/ 10 w 1864"/>
                  <a:gd name="T101" fmla="*/ 12 h 1874"/>
                  <a:gd name="T102" fmla="*/ 10 w 1864"/>
                  <a:gd name="T103" fmla="*/ 12 h 1874"/>
                  <a:gd name="T104" fmla="*/ 9 w 1864"/>
                  <a:gd name="T105" fmla="*/ 12 h 1874"/>
                  <a:gd name="T106" fmla="*/ 9 w 1864"/>
                  <a:gd name="T107" fmla="*/ 12 h 1874"/>
                  <a:gd name="T108" fmla="*/ 8 w 1864"/>
                  <a:gd name="T109" fmla="*/ 13 h 1874"/>
                  <a:gd name="T110" fmla="*/ 8 w 1864"/>
                  <a:gd name="T111" fmla="*/ 13 h 1874"/>
                  <a:gd name="T112" fmla="*/ 8 w 1864"/>
                  <a:gd name="T113" fmla="*/ 13 h 1874"/>
                  <a:gd name="T114" fmla="*/ 7 w 1864"/>
                  <a:gd name="T115" fmla="*/ 13 h 1874"/>
                  <a:gd name="T116" fmla="*/ 7 w 1864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52" y="790"/>
                    </a:moveTo>
                    <a:lnTo>
                      <a:pt x="1780" y="811"/>
                    </a:lnTo>
                    <a:lnTo>
                      <a:pt x="1785" y="875"/>
                    </a:lnTo>
                    <a:lnTo>
                      <a:pt x="1789" y="934"/>
                    </a:lnTo>
                    <a:lnTo>
                      <a:pt x="1785" y="992"/>
                    </a:lnTo>
                    <a:lnTo>
                      <a:pt x="1780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9" y="1226"/>
                    </a:lnTo>
                    <a:lnTo>
                      <a:pt x="1713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0" y="1020"/>
                    </a:lnTo>
                    <a:lnTo>
                      <a:pt x="1864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7" y="184"/>
                    </a:lnTo>
                    <a:lnTo>
                      <a:pt x="1321" y="172"/>
                    </a:lnTo>
                    <a:lnTo>
                      <a:pt x="1296" y="160"/>
                    </a:lnTo>
                    <a:lnTo>
                      <a:pt x="1271" y="151"/>
                    </a:lnTo>
                    <a:lnTo>
                      <a:pt x="1246" y="138"/>
                    </a:lnTo>
                    <a:lnTo>
                      <a:pt x="1220" y="125"/>
                    </a:lnTo>
                    <a:lnTo>
                      <a:pt x="1196" y="122"/>
                    </a:lnTo>
                    <a:lnTo>
                      <a:pt x="1170" y="109"/>
                    </a:lnTo>
                    <a:lnTo>
                      <a:pt x="1141" y="105"/>
                    </a:lnTo>
                    <a:lnTo>
                      <a:pt x="1115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0" y="79"/>
                    </a:lnTo>
                    <a:lnTo>
                      <a:pt x="981" y="79"/>
                    </a:lnTo>
                    <a:lnTo>
                      <a:pt x="955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7" y="0"/>
                    </a:lnTo>
                    <a:lnTo>
                      <a:pt x="1027" y="4"/>
                    </a:lnTo>
                    <a:lnTo>
                      <a:pt x="1073" y="13"/>
                    </a:lnTo>
                    <a:lnTo>
                      <a:pt x="1119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8" y="63"/>
                    </a:lnTo>
                    <a:lnTo>
                      <a:pt x="1305" y="79"/>
                    </a:lnTo>
                    <a:close/>
                    <a:moveTo>
                      <a:pt x="101" y="492"/>
                    </a:moveTo>
                    <a:lnTo>
                      <a:pt x="189" y="492"/>
                    </a:lnTo>
                    <a:lnTo>
                      <a:pt x="167" y="529"/>
                    </a:lnTo>
                    <a:lnTo>
                      <a:pt x="147" y="567"/>
                    </a:lnTo>
                    <a:lnTo>
                      <a:pt x="130" y="606"/>
                    </a:lnTo>
                    <a:lnTo>
                      <a:pt x="114" y="643"/>
                    </a:lnTo>
                    <a:lnTo>
                      <a:pt x="101" y="681"/>
                    </a:lnTo>
                    <a:lnTo>
                      <a:pt x="88" y="724"/>
                    </a:lnTo>
                    <a:lnTo>
                      <a:pt x="84" y="761"/>
                    </a:lnTo>
                    <a:lnTo>
                      <a:pt x="75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6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79" y="529"/>
                    </a:lnTo>
                    <a:lnTo>
                      <a:pt x="101" y="492"/>
                    </a:lnTo>
                    <a:close/>
                    <a:moveTo>
                      <a:pt x="88" y="1366"/>
                    </a:moveTo>
                    <a:lnTo>
                      <a:pt x="117" y="1285"/>
                    </a:lnTo>
                    <a:lnTo>
                      <a:pt x="134" y="1281"/>
                    </a:lnTo>
                    <a:lnTo>
                      <a:pt x="164" y="1336"/>
                    </a:lnTo>
                    <a:lnTo>
                      <a:pt x="193" y="1390"/>
                    </a:lnTo>
                    <a:lnTo>
                      <a:pt x="226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5" y="1618"/>
                    </a:lnTo>
                    <a:lnTo>
                      <a:pt x="445" y="1651"/>
                    </a:lnTo>
                    <a:lnTo>
                      <a:pt x="399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2" y="1559"/>
                    </a:lnTo>
                    <a:lnTo>
                      <a:pt x="185" y="1517"/>
                    </a:lnTo>
                    <a:lnTo>
                      <a:pt x="147" y="1466"/>
                    </a:lnTo>
                    <a:lnTo>
                      <a:pt x="117" y="1416"/>
                    </a:lnTo>
                    <a:lnTo>
                      <a:pt x="88" y="1366"/>
                    </a:lnTo>
                    <a:close/>
                    <a:moveTo>
                      <a:pt x="968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59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5" y="1777"/>
                    </a:lnTo>
                    <a:lnTo>
                      <a:pt x="1145" y="1769"/>
                    </a:lnTo>
                    <a:lnTo>
                      <a:pt x="1174" y="1760"/>
                    </a:lnTo>
                    <a:lnTo>
                      <a:pt x="1203" y="1753"/>
                    </a:lnTo>
                    <a:lnTo>
                      <a:pt x="1233" y="1740"/>
                    </a:lnTo>
                    <a:lnTo>
                      <a:pt x="1262" y="1727"/>
                    </a:lnTo>
                    <a:lnTo>
                      <a:pt x="1292" y="1714"/>
                    </a:lnTo>
                    <a:lnTo>
                      <a:pt x="1321" y="1702"/>
                    </a:lnTo>
                    <a:lnTo>
                      <a:pt x="1347" y="1689"/>
                    </a:lnTo>
                    <a:lnTo>
                      <a:pt x="1376" y="1672"/>
                    </a:lnTo>
                    <a:lnTo>
                      <a:pt x="1406" y="1651"/>
                    </a:lnTo>
                    <a:lnTo>
                      <a:pt x="1452" y="1714"/>
                    </a:lnTo>
                    <a:lnTo>
                      <a:pt x="1422" y="1736"/>
                    </a:lnTo>
                    <a:lnTo>
                      <a:pt x="1393" y="1753"/>
                    </a:lnTo>
                    <a:lnTo>
                      <a:pt x="1364" y="1769"/>
                    </a:lnTo>
                    <a:lnTo>
                      <a:pt x="1338" y="1782"/>
                    </a:lnTo>
                    <a:lnTo>
                      <a:pt x="1309" y="1795"/>
                    </a:lnTo>
                    <a:lnTo>
                      <a:pt x="1279" y="1807"/>
                    </a:lnTo>
                    <a:lnTo>
                      <a:pt x="1250" y="1819"/>
                    </a:lnTo>
                    <a:lnTo>
                      <a:pt x="1220" y="1832"/>
                    </a:lnTo>
                    <a:lnTo>
                      <a:pt x="1187" y="1841"/>
                    </a:lnTo>
                    <a:lnTo>
                      <a:pt x="1157" y="1849"/>
                    </a:lnTo>
                    <a:lnTo>
                      <a:pt x="1128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7" y="1870"/>
                    </a:lnTo>
                    <a:lnTo>
                      <a:pt x="968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" name="Freeform 90"/>
              <p:cNvSpPr>
                <a:spLocks noEditPoints="1"/>
              </p:cNvSpPr>
              <p:nvPr/>
            </p:nvSpPr>
            <p:spPr bwMode="auto">
              <a:xfrm>
                <a:off x="3717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4" y="813"/>
                    </a:lnTo>
                    <a:lnTo>
                      <a:pt x="1634" y="866"/>
                    </a:lnTo>
                    <a:lnTo>
                      <a:pt x="1634" y="920"/>
                    </a:lnTo>
                    <a:lnTo>
                      <a:pt x="1625" y="974"/>
                    </a:lnTo>
                    <a:lnTo>
                      <a:pt x="1617" y="1029"/>
                    </a:lnTo>
                    <a:lnTo>
                      <a:pt x="1605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4" y="1151"/>
                    </a:lnTo>
                    <a:lnTo>
                      <a:pt x="1680" y="1097"/>
                    </a:lnTo>
                    <a:lnTo>
                      <a:pt x="1693" y="1038"/>
                    </a:lnTo>
                    <a:lnTo>
                      <a:pt x="1705" y="974"/>
                    </a:lnTo>
                    <a:lnTo>
                      <a:pt x="1710" y="917"/>
                    </a:lnTo>
                    <a:lnTo>
                      <a:pt x="1714" y="859"/>
                    </a:lnTo>
                    <a:lnTo>
                      <a:pt x="1710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8" y="198"/>
                    </a:lnTo>
                    <a:lnTo>
                      <a:pt x="1238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70" y="109"/>
                    </a:lnTo>
                    <a:lnTo>
                      <a:pt x="1036" y="102"/>
                    </a:lnTo>
                    <a:lnTo>
                      <a:pt x="1011" y="93"/>
                    </a:lnTo>
                    <a:lnTo>
                      <a:pt x="977" y="89"/>
                    </a:lnTo>
                    <a:lnTo>
                      <a:pt x="948" y="85"/>
                    </a:lnTo>
                    <a:lnTo>
                      <a:pt x="918" y="80"/>
                    </a:lnTo>
                    <a:lnTo>
                      <a:pt x="884" y="80"/>
                    </a:lnTo>
                    <a:lnTo>
                      <a:pt x="855" y="80"/>
                    </a:lnTo>
                    <a:lnTo>
                      <a:pt x="855" y="0"/>
                    </a:lnTo>
                    <a:lnTo>
                      <a:pt x="880" y="0"/>
                    </a:lnTo>
                    <a:lnTo>
                      <a:pt x="906" y="4"/>
                    </a:lnTo>
                    <a:lnTo>
                      <a:pt x="935" y="4"/>
                    </a:lnTo>
                    <a:lnTo>
                      <a:pt x="965" y="8"/>
                    </a:lnTo>
                    <a:lnTo>
                      <a:pt x="990" y="13"/>
                    </a:lnTo>
                    <a:lnTo>
                      <a:pt x="1015" y="17"/>
                    </a:lnTo>
                    <a:lnTo>
                      <a:pt x="1040" y="26"/>
                    </a:lnTo>
                    <a:lnTo>
                      <a:pt x="1066" y="30"/>
                    </a:lnTo>
                    <a:lnTo>
                      <a:pt x="1095" y="34"/>
                    </a:lnTo>
                    <a:lnTo>
                      <a:pt x="1121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6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2" y="454"/>
                    </a:lnTo>
                    <a:lnTo>
                      <a:pt x="160" y="492"/>
                    </a:lnTo>
                    <a:lnTo>
                      <a:pt x="140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5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9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9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6" y="1278"/>
                    </a:lnTo>
                    <a:lnTo>
                      <a:pt x="219" y="1324"/>
                    </a:lnTo>
                    <a:lnTo>
                      <a:pt x="253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5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4" y="1505"/>
                    </a:lnTo>
                    <a:lnTo>
                      <a:pt x="228" y="1463"/>
                    </a:lnTo>
                    <a:lnTo>
                      <a:pt x="186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9" y="1261"/>
                    </a:lnTo>
                    <a:lnTo>
                      <a:pt x="59" y="1206"/>
                    </a:lnTo>
                    <a:close/>
                    <a:moveTo>
                      <a:pt x="855" y="1724"/>
                    </a:moveTo>
                    <a:lnTo>
                      <a:pt x="855" y="1648"/>
                    </a:lnTo>
                    <a:lnTo>
                      <a:pt x="884" y="1648"/>
                    </a:lnTo>
                    <a:lnTo>
                      <a:pt x="910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9" y="1627"/>
                    </a:lnTo>
                    <a:lnTo>
                      <a:pt x="1049" y="1619"/>
                    </a:lnTo>
                    <a:lnTo>
                      <a:pt x="1078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80" y="1573"/>
                    </a:lnTo>
                    <a:lnTo>
                      <a:pt x="1204" y="1560"/>
                    </a:lnTo>
                    <a:lnTo>
                      <a:pt x="1234" y="1547"/>
                    </a:lnTo>
                    <a:lnTo>
                      <a:pt x="1255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70" y="1694"/>
                    </a:lnTo>
                    <a:lnTo>
                      <a:pt x="1040" y="1702"/>
                    </a:lnTo>
                    <a:lnTo>
                      <a:pt x="1011" y="1711"/>
                    </a:lnTo>
                    <a:lnTo>
                      <a:pt x="977" y="1715"/>
                    </a:lnTo>
                    <a:lnTo>
                      <a:pt x="948" y="1720"/>
                    </a:lnTo>
                    <a:lnTo>
                      <a:pt x="918" y="1724"/>
                    </a:lnTo>
                    <a:lnTo>
                      <a:pt x="884" y="1724"/>
                    </a:lnTo>
                    <a:lnTo>
                      <a:pt x="855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" name="Freeform 91"/>
              <p:cNvSpPr>
                <a:spLocks noEditPoints="1"/>
              </p:cNvSpPr>
              <p:nvPr/>
            </p:nvSpPr>
            <p:spPr bwMode="auto">
              <a:xfrm>
                <a:off x="3723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6 h 1568"/>
                  <a:gd name="T4" fmla="*/ 10 w 1558"/>
                  <a:gd name="T5" fmla="*/ 6 h 1568"/>
                  <a:gd name="T6" fmla="*/ 10 w 1558"/>
                  <a:gd name="T7" fmla="*/ 7 h 1568"/>
                  <a:gd name="T8" fmla="*/ 10 w 1558"/>
                  <a:gd name="T9" fmla="*/ 8 h 1568"/>
                  <a:gd name="T10" fmla="*/ 11 w 1558"/>
                  <a:gd name="T11" fmla="*/ 7 h 1568"/>
                  <a:gd name="T12" fmla="*/ 11 w 1558"/>
                  <a:gd name="T13" fmla="*/ 7 h 1568"/>
                  <a:gd name="T14" fmla="*/ 11 w 1558"/>
                  <a:gd name="T15" fmla="*/ 6 h 1568"/>
                  <a:gd name="T16" fmla="*/ 11 w 1558"/>
                  <a:gd name="T17" fmla="*/ 5 h 1568"/>
                  <a:gd name="T18" fmla="*/ 9 w 1558"/>
                  <a:gd name="T19" fmla="*/ 1 h 1568"/>
                  <a:gd name="T20" fmla="*/ 9 w 1558"/>
                  <a:gd name="T21" fmla="*/ 2 h 1568"/>
                  <a:gd name="T22" fmla="*/ 9 w 1558"/>
                  <a:gd name="T23" fmla="*/ 2 h 1568"/>
                  <a:gd name="T24" fmla="*/ 8 w 1558"/>
                  <a:gd name="T25" fmla="*/ 1 h 1568"/>
                  <a:gd name="T26" fmla="*/ 8 w 1558"/>
                  <a:gd name="T27" fmla="*/ 1 h 1568"/>
                  <a:gd name="T28" fmla="*/ 7 w 1558"/>
                  <a:gd name="T29" fmla="*/ 1 h 1568"/>
                  <a:gd name="T30" fmla="*/ 7 w 1558"/>
                  <a:gd name="T31" fmla="*/ 1 h 1568"/>
                  <a:gd name="T32" fmla="*/ 6 w 1558"/>
                  <a:gd name="T33" fmla="*/ 1 h 1568"/>
                  <a:gd name="T34" fmla="*/ 6 w 1558"/>
                  <a:gd name="T35" fmla="*/ 1 h 1568"/>
                  <a:gd name="T36" fmla="*/ 5 w 1558"/>
                  <a:gd name="T37" fmla="*/ 0 h 1568"/>
                  <a:gd name="T38" fmla="*/ 6 w 1558"/>
                  <a:gd name="T39" fmla="*/ 0 h 1568"/>
                  <a:gd name="T40" fmla="*/ 6 w 1558"/>
                  <a:gd name="T41" fmla="*/ 0 h 1568"/>
                  <a:gd name="T42" fmla="*/ 7 w 1558"/>
                  <a:gd name="T43" fmla="*/ 0 h 1568"/>
                  <a:gd name="T44" fmla="*/ 7 w 1558"/>
                  <a:gd name="T45" fmla="*/ 0 h 1568"/>
                  <a:gd name="T46" fmla="*/ 8 w 1558"/>
                  <a:gd name="T47" fmla="*/ 0 h 1568"/>
                  <a:gd name="T48" fmla="*/ 8 w 1558"/>
                  <a:gd name="T49" fmla="*/ 1 h 1568"/>
                  <a:gd name="T50" fmla="*/ 8 w 1558"/>
                  <a:gd name="T51" fmla="*/ 1 h 1568"/>
                  <a:gd name="T52" fmla="*/ 9 w 1558"/>
                  <a:gd name="T53" fmla="*/ 1 h 1568"/>
                  <a:gd name="T54" fmla="*/ 2 w 1558"/>
                  <a:gd name="T55" fmla="*/ 2 h 1568"/>
                  <a:gd name="T56" fmla="*/ 1 w 1558"/>
                  <a:gd name="T57" fmla="*/ 3 h 1568"/>
                  <a:gd name="T58" fmla="*/ 1 w 1558"/>
                  <a:gd name="T59" fmla="*/ 4 h 1568"/>
                  <a:gd name="T60" fmla="*/ 1 w 1558"/>
                  <a:gd name="T61" fmla="*/ 4 h 1568"/>
                  <a:gd name="T62" fmla="*/ 1 w 1558"/>
                  <a:gd name="T63" fmla="*/ 5 h 1568"/>
                  <a:gd name="T64" fmla="*/ 0 w 1558"/>
                  <a:gd name="T65" fmla="*/ 4 h 1568"/>
                  <a:gd name="T66" fmla="*/ 0 w 1558"/>
                  <a:gd name="T67" fmla="*/ 4 h 1568"/>
                  <a:gd name="T68" fmla="*/ 0 w 1558"/>
                  <a:gd name="T69" fmla="*/ 3 h 1568"/>
                  <a:gd name="T70" fmla="*/ 1 w 1558"/>
                  <a:gd name="T71" fmla="*/ 3 h 1568"/>
                  <a:gd name="T72" fmla="*/ 0 w 1558"/>
                  <a:gd name="T73" fmla="*/ 8 h 1568"/>
                  <a:gd name="T74" fmla="*/ 1 w 1558"/>
                  <a:gd name="T75" fmla="*/ 8 h 1568"/>
                  <a:gd name="T76" fmla="*/ 2 w 1558"/>
                  <a:gd name="T77" fmla="*/ 8 h 1568"/>
                  <a:gd name="T78" fmla="*/ 2 w 1558"/>
                  <a:gd name="T79" fmla="*/ 9 h 1568"/>
                  <a:gd name="T80" fmla="*/ 2 w 1558"/>
                  <a:gd name="T81" fmla="*/ 9 h 1568"/>
                  <a:gd name="T82" fmla="*/ 2 w 1558"/>
                  <a:gd name="T83" fmla="*/ 10 h 1568"/>
                  <a:gd name="T84" fmla="*/ 2 w 1558"/>
                  <a:gd name="T85" fmla="*/ 10 h 1568"/>
                  <a:gd name="T86" fmla="*/ 1 w 1558"/>
                  <a:gd name="T87" fmla="*/ 9 h 1568"/>
                  <a:gd name="T88" fmla="*/ 1 w 1558"/>
                  <a:gd name="T89" fmla="*/ 8 h 1568"/>
                  <a:gd name="T90" fmla="*/ 0 w 1558"/>
                  <a:gd name="T91" fmla="*/ 8 h 1568"/>
                  <a:gd name="T92" fmla="*/ 5 w 1558"/>
                  <a:gd name="T93" fmla="*/ 10 h 1568"/>
                  <a:gd name="T94" fmla="*/ 6 w 1558"/>
                  <a:gd name="T95" fmla="*/ 10 h 1568"/>
                  <a:gd name="T96" fmla="*/ 7 w 1558"/>
                  <a:gd name="T97" fmla="*/ 10 h 1568"/>
                  <a:gd name="T98" fmla="*/ 7 w 1558"/>
                  <a:gd name="T99" fmla="*/ 10 h 1568"/>
                  <a:gd name="T100" fmla="*/ 8 w 1558"/>
                  <a:gd name="T101" fmla="*/ 10 h 1568"/>
                  <a:gd name="T102" fmla="*/ 8 w 1558"/>
                  <a:gd name="T103" fmla="*/ 10 h 1568"/>
                  <a:gd name="T104" fmla="*/ 8 w 1558"/>
                  <a:gd name="T105" fmla="*/ 10 h 1568"/>
                  <a:gd name="T106" fmla="*/ 8 w 1558"/>
                  <a:gd name="T107" fmla="*/ 11 h 1568"/>
                  <a:gd name="T108" fmla="*/ 7 w 1558"/>
                  <a:gd name="T109" fmla="*/ 11 h 1568"/>
                  <a:gd name="T110" fmla="*/ 7 w 1558"/>
                  <a:gd name="T111" fmla="*/ 11 h 1568"/>
                  <a:gd name="T112" fmla="*/ 6 w 1558"/>
                  <a:gd name="T113" fmla="*/ 11 h 1568"/>
                  <a:gd name="T114" fmla="*/ 6 w 1558"/>
                  <a:gd name="T115" fmla="*/ 11 h 1568"/>
                  <a:gd name="T116" fmla="*/ 6 w 1558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70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2" y="1038"/>
                    </a:lnTo>
                    <a:lnTo>
                      <a:pt x="1411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9" y="1004"/>
                    </a:lnTo>
                    <a:lnTo>
                      <a:pt x="1541" y="949"/>
                    </a:lnTo>
                    <a:lnTo>
                      <a:pt x="1549" y="894"/>
                    </a:lnTo>
                    <a:lnTo>
                      <a:pt x="1558" y="840"/>
                    </a:lnTo>
                    <a:lnTo>
                      <a:pt x="1558" y="786"/>
                    </a:lnTo>
                    <a:lnTo>
                      <a:pt x="1558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80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2" y="198"/>
                    </a:lnTo>
                    <a:lnTo>
                      <a:pt x="1133" y="177"/>
                    </a:lnTo>
                    <a:lnTo>
                      <a:pt x="1099" y="160"/>
                    </a:lnTo>
                    <a:lnTo>
                      <a:pt x="1065" y="143"/>
                    </a:lnTo>
                    <a:lnTo>
                      <a:pt x="1032" y="127"/>
                    </a:lnTo>
                    <a:lnTo>
                      <a:pt x="997" y="114"/>
                    </a:lnTo>
                    <a:lnTo>
                      <a:pt x="960" y="105"/>
                    </a:lnTo>
                    <a:lnTo>
                      <a:pt x="927" y="97"/>
                    </a:lnTo>
                    <a:lnTo>
                      <a:pt x="889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9" y="80"/>
                    </a:lnTo>
                    <a:lnTo>
                      <a:pt x="779" y="0"/>
                    </a:lnTo>
                    <a:lnTo>
                      <a:pt x="808" y="0"/>
                    </a:lnTo>
                    <a:lnTo>
                      <a:pt x="842" y="0"/>
                    </a:lnTo>
                    <a:lnTo>
                      <a:pt x="872" y="5"/>
                    </a:lnTo>
                    <a:lnTo>
                      <a:pt x="901" y="9"/>
                    </a:lnTo>
                    <a:lnTo>
                      <a:pt x="935" y="13"/>
                    </a:lnTo>
                    <a:lnTo>
                      <a:pt x="960" y="22"/>
                    </a:lnTo>
                    <a:lnTo>
                      <a:pt x="994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2" y="101"/>
                    </a:lnTo>
                    <a:lnTo>
                      <a:pt x="1192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2" y="337"/>
                    </a:lnTo>
                    <a:lnTo>
                      <a:pt x="202" y="374"/>
                    </a:lnTo>
                    <a:lnTo>
                      <a:pt x="173" y="416"/>
                    </a:lnTo>
                    <a:lnTo>
                      <a:pt x="152" y="459"/>
                    </a:lnTo>
                    <a:lnTo>
                      <a:pt x="130" y="501"/>
                    </a:lnTo>
                    <a:lnTo>
                      <a:pt x="110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9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4" y="455"/>
                    </a:lnTo>
                    <a:lnTo>
                      <a:pt x="84" y="412"/>
                    </a:lnTo>
                    <a:lnTo>
                      <a:pt x="106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2" y="1316"/>
                    </a:lnTo>
                    <a:lnTo>
                      <a:pt x="353" y="1345"/>
                    </a:lnTo>
                    <a:lnTo>
                      <a:pt x="392" y="1370"/>
                    </a:lnTo>
                    <a:lnTo>
                      <a:pt x="345" y="1438"/>
                    </a:lnTo>
                    <a:lnTo>
                      <a:pt x="299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7" y="1290"/>
                    </a:lnTo>
                    <a:lnTo>
                      <a:pt x="143" y="1244"/>
                    </a:lnTo>
                    <a:lnTo>
                      <a:pt x="110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9" y="1568"/>
                    </a:moveTo>
                    <a:lnTo>
                      <a:pt x="779" y="1488"/>
                    </a:lnTo>
                    <a:lnTo>
                      <a:pt x="830" y="1484"/>
                    </a:lnTo>
                    <a:lnTo>
                      <a:pt x="876" y="1480"/>
                    </a:lnTo>
                    <a:lnTo>
                      <a:pt x="927" y="1471"/>
                    </a:lnTo>
                    <a:lnTo>
                      <a:pt x="973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8" y="1370"/>
                    </a:lnTo>
                    <a:lnTo>
                      <a:pt x="1204" y="1438"/>
                    </a:lnTo>
                    <a:lnTo>
                      <a:pt x="1179" y="1454"/>
                    </a:lnTo>
                    <a:lnTo>
                      <a:pt x="1158" y="1467"/>
                    </a:lnTo>
                    <a:lnTo>
                      <a:pt x="1128" y="1480"/>
                    </a:lnTo>
                    <a:lnTo>
                      <a:pt x="1104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2" y="1534"/>
                    </a:lnTo>
                    <a:lnTo>
                      <a:pt x="973" y="1539"/>
                    </a:lnTo>
                    <a:lnTo>
                      <a:pt x="943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4" y="1563"/>
                    </a:lnTo>
                    <a:lnTo>
                      <a:pt x="808" y="1568"/>
                    </a:lnTo>
                    <a:lnTo>
                      <a:pt x="779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" name="Freeform 92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3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3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4" y="899"/>
                    </a:lnTo>
                    <a:lnTo>
                      <a:pt x="1281" y="941"/>
                    </a:lnTo>
                    <a:lnTo>
                      <a:pt x="1259" y="983"/>
                    </a:lnTo>
                    <a:lnTo>
                      <a:pt x="1336" y="1004"/>
                    </a:lnTo>
                    <a:lnTo>
                      <a:pt x="1357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5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3" y="282"/>
                    </a:lnTo>
                    <a:lnTo>
                      <a:pt x="1138" y="261"/>
                    </a:lnTo>
                    <a:lnTo>
                      <a:pt x="1112" y="235"/>
                    </a:lnTo>
                    <a:lnTo>
                      <a:pt x="1087" y="215"/>
                    </a:lnTo>
                    <a:lnTo>
                      <a:pt x="1058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4" y="139"/>
                    </a:lnTo>
                    <a:lnTo>
                      <a:pt x="940" y="126"/>
                    </a:lnTo>
                    <a:lnTo>
                      <a:pt x="911" y="113"/>
                    </a:lnTo>
                    <a:lnTo>
                      <a:pt x="876" y="101"/>
                    </a:lnTo>
                    <a:lnTo>
                      <a:pt x="839" y="93"/>
                    </a:lnTo>
                    <a:lnTo>
                      <a:pt x="805" y="89"/>
                    </a:lnTo>
                    <a:lnTo>
                      <a:pt x="771" y="80"/>
                    </a:lnTo>
                    <a:lnTo>
                      <a:pt x="738" y="76"/>
                    </a:lnTo>
                    <a:lnTo>
                      <a:pt x="704" y="76"/>
                    </a:lnTo>
                    <a:lnTo>
                      <a:pt x="704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4" y="8"/>
                    </a:lnTo>
                    <a:lnTo>
                      <a:pt x="852" y="17"/>
                    </a:lnTo>
                    <a:lnTo>
                      <a:pt x="885" y="25"/>
                    </a:lnTo>
                    <a:lnTo>
                      <a:pt x="922" y="34"/>
                    </a:lnTo>
                    <a:lnTo>
                      <a:pt x="957" y="47"/>
                    </a:lnTo>
                    <a:lnTo>
                      <a:pt x="990" y="63"/>
                    </a:lnTo>
                    <a:lnTo>
                      <a:pt x="1024" y="80"/>
                    </a:lnTo>
                    <a:lnTo>
                      <a:pt x="1058" y="97"/>
                    </a:lnTo>
                    <a:lnTo>
                      <a:pt x="1087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5" y="215"/>
                    </a:lnTo>
                    <a:lnTo>
                      <a:pt x="1230" y="244"/>
                    </a:lnTo>
                    <a:close/>
                    <a:moveTo>
                      <a:pt x="157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3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7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5" y="467"/>
                    </a:lnTo>
                    <a:lnTo>
                      <a:pt x="55" y="421"/>
                    </a:lnTo>
                    <a:lnTo>
                      <a:pt x="77" y="379"/>
                    </a:lnTo>
                    <a:lnTo>
                      <a:pt x="98" y="336"/>
                    </a:lnTo>
                    <a:lnTo>
                      <a:pt x="127" y="294"/>
                    </a:lnTo>
                    <a:lnTo>
                      <a:pt x="157" y="257"/>
                    </a:lnTo>
                    <a:close/>
                    <a:moveTo>
                      <a:pt x="59" y="1000"/>
                    </a:moveTo>
                    <a:lnTo>
                      <a:pt x="136" y="975"/>
                    </a:lnTo>
                    <a:lnTo>
                      <a:pt x="157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2" y="1151"/>
                    </a:lnTo>
                    <a:lnTo>
                      <a:pt x="296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7" y="1290"/>
                    </a:lnTo>
                    <a:lnTo>
                      <a:pt x="278" y="1265"/>
                    </a:lnTo>
                    <a:lnTo>
                      <a:pt x="237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4" y="1408"/>
                    </a:moveTo>
                    <a:lnTo>
                      <a:pt x="704" y="1328"/>
                    </a:lnTo>
                    <a:lnTo>
                      <a:pt x="751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5" y="1290"/>
                    </a:lnTo>
                    <a:lnTo>
                      <a:pt x="957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3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8" y="1378"/>
                    </a:lnTo>
                    <a:lnTo>
                      <a:pt x="852" y="1391"/>
                    </a:lnTo>
                    <a:lnTo>
                      <a:pt x="801" y="1400"/>
                    </a:lnTo>
                    <a:lnTo>
                      <a:pt x="755" y="1404"/>
                    </a:lnTo>
                    <a:lnTo>
                      <a:pt x="704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3" name="Freeform 93"/>
              <p:cNvSpPr>
                <a:spLocks noEditPoints="1"/>
              </p:cNvSpPr>
              <p:nvPr/>
            </p:nvSpPr>
            <p:spPr bwMode="auto">
              <a:xfrm>
                <a:off x="3736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5 h 1252"/>
                  <a:gd name="T4" fmla="*/ 8 w 1250"/>
                  <a:gd name="T5" fmla="*/ 6 h 1252"/>
                  <a:gd name="T6" fmla="*/ 8 w 1250"/>
                  <a:gd name="T7" fmla="*/ 6 h 1252"/>
                  <a:gd name="T8" fmla="*/ 8 w 1250"/>
                  <a:gd name="T9" fmla="*/ 5 h 1252"/>
                  <a:gd name="T10" fmla="*/ 9 w 1250"/>
                  <a:gd name="T11" fmla="*/ 5 h 1252"/>
                  <a:gd name="T12" fmla="*/ 9 w 1250"/>
                  <a:gd name="T13" fmla="*/ 4 h 1252"/>
                  <a:gd name="T14" fmla="*/ 8 w 1250"/>
                  <a:gd name="T15" fmla="*/ 2 h 1252"/>
                  <a:gd name="T16" fmla="*/ 7 w 1250"/>
                  <a:gd name="T17" fmla="*/ 2 h 1252"/>
                  <a:gd name="T18" fmla="*/ 7 w 1250"/>
                  <a:gd name="T19" fmla="*/ 2 h 1252"/>
                  <a:gd name="T20" fmla="*/ 6 w 1250"/>
                  <a:gd name="T21" fmla="*/ 1 h 1252"/>
                  <a:gd name="T22" fmla="*/ 6 w 1250"/>
                  <a:gd name="T23" fmla="*/ 1 h 1252"/>
                  <a:gd name="T24" fmla="*/ 6 w 1250"/>
                  <a:gd name="T25" fmla="*/ 1 h 1252"/>
                  <a:gd name="T26" fmla="*/ 5 w 1250"/>
                  <a:gd name="T27" fmla="*/ 1 h 1252"/>
                  <a:gd name="T28" fmla="*/ 5 w 1250"/>
                  <a:gd name="T29" fmla="*/ 1 h 1252"/>
                  <a:gd name="T30" fmla="*/ 5 w 1250"/>
                  <a:gd name="T31" fmla="*/ 1 h 1252"/>
                  <a:gd name="T32" fmla="*/ 4 w 1250"/>
                  <a:gd name="T33" fmla="*/ 0 h 1252"/>
                  <a:gd name="T34" fmla="*/ 5 w 1250"/>
                  <a:gd name="T35" fmla="*/ 0 h 1252"/>
                  <a:gd name="T36" fmla="*/ 5 w 1250"/>
                  <a:gd name="T37" fmla="*/ 0 h 1252"/>
                  <a:gd name="T38" fmla="*/ 6 w 1250"/>
                  <a:gd name="T39" fmla="*/ 0 h 1252"/>
                  <a:gd name="T40" fmla="*/ 6 w 1250"/>
                  <a:gd name="T41" fmla="*/ 0 h 1252"/>
                  <a:gd name="T42" fmla="*/ 7 w 1250"/>
                  <a:gd name="T43" fmla="*/ 1 h 1252"/>
                  <a:gd name="T44" fmla="*/ 7 w 1250"/>
                  <a:gd name="T45" fmla="*/ 1 h 1252"/>
                  <a:gd name="T46" fmla="*/ 7 w 1250"/>
                  <a:gd name="T47" fmla="*/ 1 h 1252"/>
                  <a:gd name="T48" fmla="*/ 8 w 1250"/>
                  <a:gd name="T49" fmla="*/ 2 h 1252"/>
                  <a:gd name="T50" fmla="*/ 1 w 1250"/>
                  <a:gd name="T51" fmla="*/ 2 h 1252"/>
                  <a:gd name="T52" fmla="*/ 1 w 1250"/>
                  <a:gd name="T53" fmla="*/ 2 h 1252"/>
                  <a:gd name="T54" fmla="*/ 1 w 1250"/>
                  <a:gd name="T55" fmla="*/ 3 h 1252"/>
                  <a:gd name="T56" fmla="*/ 1 w 1250"/>
                  <a:gd name="T57" fmla="*/ 3 h 1252"/>
                  <a:gd name="T58" fmla="*/ 1 w 1250"/>
                  <a:gd name="T59" fmla="*/ 4 h 1252"/>
                  <a:gd name="T60" fmla="*/ 0 w 1250"/>
                  <a:gd name="T61" fmla="*/ 3 h 1252"/>
                  <a:gd name="T62" fmla="*/ 0 w 1250"/>
                  <a:gd name="T63" fmla="*/ 3 h 1252"/>
                  <a:gd name="T64" fmla="*/ 0 w 1250"/>
                  <a:gd name="T65" fmla="*/ 2 h 1252"/>
                  <a:gd name="T66" fmla="*/ 1 w 1250"/>
                  <a:gd name="T67" fmla="*/ 2 h 1252"/>
                  <a:gd name="T68" fmla="*/ 0 w 1250"/>
                  <a:gd name="T69" fmla="*/ 6 h 1252"/>
                  <a:gd name="T70" fmla="*/ 1 w 1250"/>
                  <a:gd name="T71" fmla="*/ 6 h 1252"/>
                  <a:gd name="T72" fmla="*/ 1 w 1250"/>
                  <a:gd name="T73" fmla="*/ 7 h 1252"/>
                  <a:gd name="T74" fmla="*/ 2 w 1250"/>
                  <a:gd name="T75" fmla="*/ 7 h 1252"/>
                  <a:gd name="T76" fmla="*/ 2 w 1250"/>
                  <a:gd name="T77" fmla="*/ 7 h 1252"/>
                  <a:gd name="T78" fmla="*/ 2 w 1250"/>
                  <a:gd name="T79" fmla="*/ 8 h 1252"/>
                  <a:gd name="T80" fmla="*/ 1 w 1250"/>
                  <a:gd name="T81" fmla="*/ 8 h 1252"/>
                  <a:gd name="T82" fmla="*/ 1 w 1250"/>
                  <a:gd name="T83" fmla="*/ 7 h 1252"/>
                  <a:gd name="T84" fmla="*/ 1 w 1250"/>
                  <a:gd name="T85" fmla="*/ 7 h 1252"/>
                  <a:gd name="T86" fmla="*/ 0 w 1250"/>
                  <a:gd name="T87" fmla="*/ 6 h 1252"/>
                  <a:gd name="T88" fmla="*/ 4 w 1250"/>
                  <a:gd name="T89" fmla="*/ 8 h 1252"/>
                  <a:gd name="T90" fmla="*/ 5 w 1250"/>
                  <a:gd name="T91" fmla="*/ 8 h 1252"/>
                  <a:gd name="T92" fmla="*/ 5 w 1250"/>
                  <a:gd name="T93" fmla="*/ 8 h 1252"/>
                  <a:gd name="T94" fmla="*/ 6 w 1250"/>
                  <a:gd name="T95" fmla="*/ 8 h 1252"/>
                  <a:gd name="T96" fmla="*/ 6 w 1250"/>
                  <a:gd name="T97" fmla="*/ 8 h 1252"/>
                  <a:gd name="T98" fmla="*/ 6 w 1250"/>
                  <a:gd name="T99" fmla="*/ 8 h 1252"/>
                  <a:gd name="T100" fmla="*/ 6 w 1250"/>
                  <a:gd name="T101" fmla="*/ 8 h 1252"/>
                  <a:gd name="T102" fmla="*/ 5 w 1250"/>
                  <a:gd name="T103" fmla="*/ 9 h 1252"/>
                  <a:gd name="T104" fmla="*/ 5 w 1250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0"/>
                  <a:gd name="T160" fmla="*/ 0 h 1252"/>
                  <a:gd name="T161" fmla="*/ 1250 w 1250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0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1" y="663"/>
                    </a:lnTo>
                    <a:lnTo>
                      <a:pt x="1162" y="738"/>
                    </a:lnTo>
                    <a:lnTo>
                      <a:pt x="1136" y="810"/>
                    </a:lnTo>
                    <a:lnTo>
                      <a:pt x="1107" y="882"/>
                    </a:lnTo>
                    <a:lnTo>
                      <a:pt x="1182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8" y="781"/>
                    </a:lnTo>
                    <a:lnTo>
                      <a:pt x="1241" y="738"/>
                    </a:lnTo>
                    <a:lnTo>
                      <a:pt x="1246" y="697"/>
                    </a:lnTo>
                    <a:lnTo>
                      <a:pt x="1250" y="655"/>
                    </a:lnTo>
                    <a:lnTo>
                      <a:pt x="1250" y="610"/>
                    </a:lnTo>
                    <a:lnTo>
                      <a:pt x="1246" y="564"/>
                    </a:lnTo>
                    <a:close/>
                    <a:moveTo>
                      <a:pt x="1107" y="236"/>
                    </a:moveTo>
                    <a:lnTo>
                      <a:pt x="1052" y="295"/>
                    </a:lnTo>
                    <a:lnTo>
                      <a:pt x="1035" y="269"/>
                    </a:lnTo>
                    <a:lnTo>
                      <a:pt x="1010" y="244"/>
                    </a:lnTo>
                    <a:lnTo>
                      <a:pt x="989" y="223"/>
                    </a:lnTo>
                    <a:lnTo>
                      <a:pt x="968" y="201"/>
                    </a:lnTo>
                    <a:lnTo>
                      <a:pt x="943" y="185"/>
                    </a:lnTo>
                    <a:lnTo>
                      <a:pt x="917" y="168"/>
                    </a:lnTo>
                    <a:lnTo>
                      <a:pt x="893" y="151"/>
                    </a:lnTo>
                    <a:lnTo>
                      <a:pt x="867" y="135"/>
                    </a:lnTo>
                    <a:lnTo>
                      <a:pt x="838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6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4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799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7" y="63"/>
                    </a:lnTo>
                    <a:lnTo>
                      <a:pt x="926" y="80"/>
                    </a:lnTo>
                    <a:lnTo>
                      <a:pt x="955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5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7" y="236"/>
                    </a:lnTo>
                    <a:close/>
                    <a:moveTo>
                      <a:pt x="142" y="223"/>
                    </a:moveTo>
                    <a:lnTo>
                      <a:pt x="201" y="282"/>
                    </a:lnTo>
                    <a:lnTo>
                      <a:pt x="177" y="311"/>
                    </a:lnTo>
                    <a:lnTo>
                      <a:pt x="155" y="345"/>
                    </a:lnTo>
                    <a:lnTo>
                      <a:pt x="135" y="378"/>
                    </a:lnTo>
                    <a:lnTo>
                      <a:pt x="118" y="416"/>
                    </a:lnTo>
                    <a:lnTo>
                      <a:pt x="105" y="454"/>
                    </a:lnTo>
                    <a:lnTo>
                      <a:pt x="92" y="492"/>
                    </a:lnTo>
                    <a:lnTo>
                      <a:pt x="83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8" y="505"/>
                    </a:lnTo>
                    <a:lnTo>
                      <a:pt x="17" y="463"/>
                    </a:lnTo>
                    <a:lnTo>
                      <a:pt x="33" y="420"/>
                    </a:lnTo>
                    <a:lnTo>
                      <a:pt x="46" y="378"/>
                    </a:lnTo>
                    <a:lnTo>
                      <a:pt x="67" y="336"/>
                    </a:lnTo>
                    <a:lnTo>
                      <a:pt x="92" y="299"/>
                    </a:lnTo>
                    <a:lnTo>
                      <a:pt x="113" y="256"/>
                    </a:lnTo>
                    <a:lnTo>
                      <a:pt x="142" y="223"/>
                    </a:lnTo>
                    <a:close/>
                    <a:moveTo>
                      <a:pt x="59" y="899"/>
                    </a:moveTo>
                    <a:lnTo>
                      <a:pt x="138" y="878"/>
                    </a:lnTo>
                    <a:lnTo>
                      <a:pt x="155" y="911"/>
                    </a:lnTo>
                    <a:lnTo>
                      <a:pt x="177" y="941"/>
                    </a:lnTo>
                    <a:lnTo>
                      <a:pt x="197" y="970"/>
                    </a:lnTo>
                    <a:lnTo>
                      <a:pt x="223" y="1000"/>
                    </a:lnTo>
                    <a:lnTo>
                      <a:pt x="248" y="1025"/>
                    </a:lnTo>
                    <a:lnTo>
                      <a:pt x="273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0" y="1155"/>
                    </a:lnTo>
                    <a:lnTo>
                      <a:pt x="252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5" y="1042"/>
                    </a:lnTo>
                    <a:lnTo>
                      <a:pt x="126" y="1012"/>
                    </a:lnTo>
                    <a:lnTo>
                      <a:pt x="105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5" y="1173"/>
                    </a:lnTo>
                    <a:lnTo>
                      <a:pt x="698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5" y="1114"/>
                    </a:lnTo>
                    <a:lnTo>
                      <a:pt x="909" y="1092"/>
                    </a:lnTo>
                    <a:lnTo>
                      <a:pt x="955" y="1155"/>
                    </a:lnTo>
                    <a:lnTo>
                      <a:pt x="917" y="1176"/>
                    </a:lnTo>
                    <a:lnTo>
                      <a:pt x="880" y="1197"/>
                    </a:lnTo>
                    <a:lnTo>
                      <a:pt x="838" y="1214"/>
                    </a:lnTo>
                    <a:lnTo>
                      <a:pt x="799" y="1227"/>
                    </a:lnTo>
                    <a:lnTo>
                      <a:pt x="757" y="1239"/>
                    </a:lnTo>
                    <a:lnTo>
                      <a:pt x="715" y="1243"/>
                    </a:lnTo>
                    <a:lnTo>
                      <a:pt x="674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Freeform 94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4 h 1096"/>
                  <a:gd name="T4" fmla="*/ 7 w 1091"/>
                  <a:gd name="T5" fmla="*/ 5 h 1096"/>
                  <a:gd name="T6" fmla="*/ 7 w 1091"/>
                  <a:gd name="T7" fmla="*/ 5 h 1096"/>
                  <a:gd name="T8" fmla="*/ 8 w 1091"/>
                  <a:gd name="T9" fmla="*/ 4 h 1096"/>
                  <a:gd name="T10" fmla="*/ 7 w 1091"/>
                  <a:gd name="T11" fmla="*/ 1 h 1096"/>
                  <a:gd name="T12" fmla="*/ 6 w 1091"/>
                  <a:gd name="T13" fmla="*/ 2 h 1096"/>
                  <a:gd name="T14" fmla="*/ 6 w 1091"/>
                  <a:gd name="T15" fmla="*/ 1 h 1096"/>
                  <a:gd name="T16" fmla="*/ 5 w 1091"/>
                  <a:gd name="T17" fmla="*/ 1 h 1096"/>
                  <a:gd name="T18" fmla="*/ 4 w 1091"/>
                  <a:gd name="T19" fmla="*/ 1 h 1096"/>
                  <a:gd name="T20" fmla="*/ 4 w 1091"/>
                  <a:gd name="T21" fmla="*/ 0 h 1096"/>
                  <a:gd name="T22" fmla="*/ 4 w 1091"/>
                  <a:gd name="T23" fmla="*/ 0 h 1096"/>
                  <a:gd name="T24" fmla="*/ 5 w 1091"/>
                  <a:gd name="T25" fmla="*/ 0 h 1096"/>
                  <a:gd name="T26" fmla="*/ 5 w 1091"/>
                  <a:gd name="T27" fmla="*/ 0 h 1096"/>
                  <a:gd name="T28" fmla="*/ 6 w 1091"/>
                  <a:gd name="T29" fmla="*/ 0 h 1096"/>
                  <a:gd name="T30" fmla="*/ 6 w 1091"/>
                  <a:gd name="T31" fmla="*/ 1 h 1096"/>
                  <a:gd name="T32" fmla="*/ 6 w 1091"/>
                  <a:gd name="T33" fmla="*/ 1 h 1096"/>
                  <a:gd name="T34" fmla="*/ 7 w 1091"/>
                  <a:gd name="T35" fmla="*/ 1 h 1096"/>
                  <a:gd name="T36" fmla="*/ 7 w 1091"/>
                  <a:gd name="T37" fmla="*/ 1 h 1096"/>
                  <a:gd name="T38" fmla="*/ 1 w 1091"/>
                  <a:gd name="T39" fmla="*/ 2 h 1096"/>
                  <a:gd name="T40" fmla="*/ 1 w 1091"/>
                  <a:gd name="T41" fmla="*/ 2 h 1096"/>
                  <a:gd name="T42" fmla="*/ 1 w 1091"/>
                  <a:gd name="T43" fmla="*/ 3 h 1096"/>
                  <a:gd name="T44" fmla="*/ 1 w 1091"/>
                  <a:gd name="T45" fmla="*/ 3 h 1096"/>
                  <a:gd name="T46" fmla="*/ 1 w 1091"/>
                  <a:gd name="T47" fmla="*/ 4 h 1096"/>
                  <a:gd name="T48" fmla="*/ 0 w 1091"/>
                  <a:gd name="T49" fmla="*/ 3 h 1096"/>
                  <a:gd name="T50" fmla="*/ 0 w 1091"/>
                  <a:gd name="T51" fmla="*/ 3 h 1096"/>
                  <a:gd name="T52" fmla="*/ 0 w 1091"/>
                  <a:gd name="T53" fmla="*/ 2 h 1096"/>
                  <a:gd name="T54" fmla="*/ 1 w 1091"/>
                  <a:gd name="T55" fmla="*/ 2 h 1096"/>
                  <a:gd name="T56" fmla="*/ 0 w 1091"/>
                  <a:gd name="T57" fmla="*/ 5 h 1096"/>
                  <a:gd name="T58" fmla="*/ 1 w 1091"/>
                  <a:gd name="T59" fmla="*/ 5 h 1096"/>
                  <a:gd name="T60" fmla="*/ 1 w 1091"/>
                  <a:gd name="T61" fmla="*/ 6 h 1096"/>
                  <a:gd name="T62" fmla="*/ 2 w 1091"/>
                  <a:gd name="T63" fmla="*/ 6 h 1096"/>
                  <a:gd name="T64" fmla="*/ 2 w 1091"/>
                  <a:gd name="T65" fmla="*/ 6 h 1096"/>
                  <a:gd name="T66" fmla="*/ 2 w 1091"/>
                  <a:gd name="T67" fmla="*/ 7 h 1096"/>
                  <a:gd name="T68" fmla="*/ 1 w 1091"/>
                  <a:gd name="T69" fmla="*/ 7 h 1096"/>
                  <a:gd name="T70" fmla="*/ 1 w 1091"/>
                  <a:gd name="T71" fmla="*/ 6 h 1096"/>
                  <a:gd name="T72" fmla="*/ 1 w 1091"/>
                  <a:gd name="T73" fmla="*/ 6 h 1096"/>
                  <a:gd name="T74" fmla="*/ 0 w 1091"/>
                  <a:gd name="T75" fmla="*/ 5 h 1096"/>
                  <a:gd name="T76" fmla="*/ 4 w 1091"/>
                  <a:gd name="T77" fmla="*/ 7 h 1096"/>
                  <a:gd name="T78" fmla="*/ 4 w 1091"/>
                  <a:gd name="T79" fmla="*/ 7 h 1096"/>
                  <a:gd name="T80" fmla="*/ 5 w 1091"/>
                  <a:gd name="T81" fmla="*/ 7 h 1096"/>
                  <a:gd name="T82" fmla="*/ 5 w 1091"/>
                  <a:gd name="T83" fmla="*/ 7 h 1096"/>
                  <a:gd name="T84" fmla="*/ 5 w 1091"/>
                  <a:gd name="T85" fmla="*/ 7 h 1096"/>
                  <a:gd name="T86" fmla="*/ 6 w 1091"/>
                  <a:gd name="T87" fmla="*/ 7 h 1096"/>
                  <a:gd name="T88" fmla="*/ 5 w 1091"/>
                  <a:gd name="T89" fmla="*/ 7 h 1096"/>
                  <a:gd name="T90" fmla="*/ 5 w 1091"/>
                  <a:gd name="T91" fmla="*/ 7 h 1096"/>
                  <a:gd name="T92" fmla="*/ 4 w 1091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1"/>
                  <a:gd name="T142" fmla="*/ 0 h 1096"/>
                  <a:gd name="T143" fmla="*/ 1091 w 1091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1" h="1096">
                    <a:moveTo>
                      <a:pt x="1086" y="508"/>
                    </a:moveTo>
                    <a:lnTo>
                      <a:pt x="1010" y="530"/>
                    </a:lnTo>
                    <a:lnTo>
                      <a:pt x="1010" y="592"/>
                    </a:lnTo>
                    <a:lnTo>
                      <a:pt x="997" y="655"/>
                    </a:lnTo>
                    <a:lnTo>
                      <a:pt x="977" y="717"/>
                    </a:lnTo>
                    <a:lnTo>
                      <a:pt x="947" y="776"/>
                    </a:lnTo>
                    <a:lnTo>
                      <a:pt x="1027" y="802"/>
                    </a:lnTo>
                    <a:lnTo>
                      <a:pt x="1056" y="730"/>
                    </a:lnTo>
                    <a:lnTo>
                      <a:pt x="1082" y="658"/>
                    </a:lnTo>
                    <a:lnTo>
                      <a:pt x="1091" y="583"/>
                    </a:lnTo>
                    <a:lnTo>
                      <a:pt x="1086" y="508"/>
                    </a:lnTo>
                    <a:close/>
                    <a:moveTo>
                      <a:pt x="972" y="215"/>
                    </a:moveTo>
                    <a:lnTo>
                      <a:pt x="918" y="269"/>
                    </a:lnTo>
                    <a:lnTo>
                      <a:pt x="883" y="226"/>
                    </a:lnTo>
                    <a:lnTo>
                      <a:pt x="846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6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8" y="42"/>
                    </a:lnTo>
                    <a:lnTo>
                      <a:pt x="787" y="55"/>
                    </a:lnTo>
                    <a:lnTo>
                      <a:pt x="813" y="71"/>
                    </a:lnTo>
                    <a:lnTo>
                      <a:pt x="837" y="88"/>
                    </a:lnTo>
                    <a:lnTo>
                      <a:pt x="863" y="105"/>
                    </a:lnTo>
                    <a:lnTo>
                      <a:pt x="888" y="121"/>
                    </a:lnTo>
                    <a:lnTo>
                      <a:pt x="909" y="143"/>
                    </a:lnTo>
                    <a:lnTo>
                      <a:pt x="930" y="164"/>
                    </a:lnTo>
                    <a:lnTo>
                      <a:pt x="955" y="189"/>
                    </a:lnTo>
                    <a:lnTo>
                      <a:pt x="972" y="215"/>
                    </a:lnTo>
                    <a:close/>
                    <a:moveTo>
                      <a:pt x="121" y="202"/>
                    </a:moveTo>
                    <a:lnTo>
                      <a:pt x="176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1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8" y="445"/>
                    </a:lnTo>
                    <a:lnTo>
                      <a:pt x="80" y="479"/>
                    </a:lnTo>
                    <a:lnTo>
                      <a:pt x="75" y="513"/>
                    </a:lnTo>
                    <a:lnTo>
                      <a:pt x="0" y="492"/>
                    </a:lnTo>
                    <a:lnTo>
                      <a:pt x="3" y="454"/>
                    </a:lnTo>
                    <a:lnTo>
                      <a:pt x="12" y="412"/>
                    </a:lnTo>
                    <a:lnTo>
                      <a:pt x="25" y="374"/>
                    </a:lnTo>
                    <a:lnTo>
                      <a:pt x="38" y="336"/>
                    </a:lnTo>
                    <a:lnTo>
                      <a:pt x="55" y="298"/>
                    </a:lnTo>
                    <a:lnTo>
                      <a:pt x="75" y="265"/>
                    </a:lnTo>
                    <a:lnTo>
                      <a:pt x="97" y="231"/>
                    </a:lnTo>
                    <a:lnTo>
                      <a:pt x="121" y="202"/>
                    </a:lnTo>
                    <a:close/>
                    <a:moveTo>
                      <a:pt x="58" y="798"/>
                    </a:moveTo>
                    <a:lnTo>
                      <a:pt x="134" y="772"/>
                    </a:lnTo>
                    <a:lnTo>
                      <a:pt x="151" y="798"/>
                    </a:lnTo>
                    <a:lnTo>
                      <a:pt x="168" y="827"/>
                    </a:lnTo>
                    <a:lnTo>
                      <a:pt x="189" y="848"/>
                    </a:lnTo>
                    <a:lnTo>
                      <a:pt x="206" y="874"/>
                    </a:lnTo>
                    <a:lnTo>
                      <a:pt x="231" y="894"/>
                    </a:lnTo>
                    <a:lnTo>
                      <a:pt x="257" y="916"/>
                    </a:lnTo>
                    <a:lnTo>
                      <a:pt x="281" y="932"/>
                    </a:lnTo>
                    <a:lnTo>
                      <a:pt x="307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3" y="970"/>
                    </a:lnTo>
                    <a:lnTo>
                      <a:pt x="168" y="945"/>
                    </a:lnTo>
                    <a:lnTo>
                      <a:pt x="143" y="920"/>
                    </a:lnTo>
                    <a:lnTo>
                      <a:pt x="117" y="890"/>
                    </a:lnTo>
                    <a:lnTo>
                      <a:pt x="97" y="861"/>
                    </a:lnTo>
                    <a:lnTo>
                      <a:pt x="75" y="831"/>
                    </a:lnTo>
                    <a:lnTo>
                      <a:pt x="58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3" y="979"/>
                    </a:lnTo>
                    <a:lnTo>
                      <a:pt x="754" y="962"/>
                    </a:lnTo>
                    <a:lnTo>
                      <a:pt x="778" y="949"/>
                    </a:lnTo>
                    <a:lnTo>
                      <a:pt x="829" y="1012"/>
                    </a:lnTo>
                    <a:lnTo>
                      <a:pt x="795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8" y="1088"/>
                    </a:lnTo>
                    <a:lnTo>
                      <a:pt x="585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5" name="Freeform 95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522"/>
                    </a:lnTo>
                    <a:lnTo>
                      <a:pt x="843" y="576"/>
                    </a:lnTo>
                    <a:lnTo>
                      <a:pt x="821" y="627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902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3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3" y="123"/>
                    </a:lnTo>
                    <a:lnTo>
                      <a:pt x="607" y="101"/>
                    </a:lnTo>
                    <a:lnTo>
                      <a:pt x="565" y="89"/>
                    </a:lnTo>
                    <a:lnTo>
                      <a:pt x="519" y="81"/>
                    </a:lnTo>
                    <a:lnTo>
                      <a:pt x="472" y="77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2" y="13"/>
                    </a:lnTo>
                    <a:lnTo>
                      <a:pt x="632" y="30"/>
                    </a:lnTo>
                    <a:lnTo>
                      <a:pt x="679" y="51"/>
                    </a:lnTo>
                    <a:lnTo>
                      <a:pt x="725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3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40" y="257"/>
                    </a:lnTo>
                    <a:lnTo>
                      <a:pt x="127" y="282"/>
                    </a:lnTo>
                    <a:lnTo>
                      <a:pt x="110" y="311"/>
                    </a:lnTo>
                    <a:lnTo>
                      <a:pt x="97" y="337"/>
                    </a:lnTo>
                    <a:lnTo>
                      <a:pt x="93" y="366"/>
                    </a:lnTo>
                    <a:lnTo>
                      <a:pt x="85" y="396"/>
                    </a:lnTo>
                    <a:lnTo>
                      <a:pt x="81" y="425"/>
                    </a:lnTo>
                    <a:lnTo>
                      <a:pt x="81" y="455"/>
                    </a:lnTo>
                    <a:lnTo>
                      <a:pt x="0" y="434"/>
                    </a:lnTo>
                    <a:lnTo>
                      <a:pt x="5" y="400"/>
                    </a:lnTo>
                    <a:lnTo>
                      <a:pt x="13" y="366"/>
                    </a:lnTo>
                    <a:lnTo>
                      <a:pt x="22" y="333"/>
                    </a:lnTo>
                    <a:lnTo>
                      <a:pt x="30" y="300"/>
                    </a:lnTo>
                    <a:lnTo>
                      <a:pt x="46" y="265"/>
                    </a:lnTo>
                    <a:lnTo>
                      <a:pt x="64" y="236"/>
                    </a:lnTo>
                    <a:lnTo>
                      <a:pt x="81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2" y="732"/>
                    </a:lnTo>
                    <a:lnTo>
                      <a:pt x="199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7" y="795"/>
                    </a:lnTo>
                    <a:lnTo>
                      <a:pt x="283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2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3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6" y="938"/>
                    </a:moveTo>
                    <a:lnTo>
                      <a:pt x="476" y="857"/>
                    </a:lnTo>
                    <a:lnTo>
                      <a:pt x="501" y="857"/>
                    </a:lnTo>
                    <a:lnTo>
                      <a:pt x="523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2" y="820"/>
                    </a:lnTo>
                    <a:lnTo>
                      <a:pt x="653" y="807"/>
                    </a:lnTo>
                    <a:lnTo>
                      <a:pt x="703" y="870"/>
                    </a:lnTo>
                    <a:lnTo>
                      <a:pt x="679" y="883"/>
                    </a:lnTo>
                    <a:lnTo>
                      <a:pt x="648" y="900"/>
                    </a:lnTo>
                    <a:lnTo>
                      <a:pt x="620" y="908"/>
                    </a:lnTo>
                    <a:lnTo>
                      <a:pt x="594" y="920"/>
                    </a:lnTo>
                    <a:lnTo>
                      <a:pt x="565" y="925"/>
                    </a:lnTo>
                    <a:lnTo>
                      <a:pt x="535" y="929"/>
                    </a:lnTo>
                    <a:lnTo>
                      <a:pt x="506" y="938"/>
                    </a:lnTo>
                    <a:lnTo>
                      <a:pt x="476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6" name="Freeform 96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4 w 778"/>
                  <a:gd name="T3" fmla="*/ 1 h 780"/>
                  <a:gd name="T4" fmla="*/ 4 w 778"/>
                  <a:gd name="T5" fmla="*/ 1 h 780"/>
                  <a:gd name="T6" fmla="*/ 3 w 778"/>
                  <a:gd name="T7" fmla="*/ 1 h 780"/>
                  <a:gd name="T8" fmla="*/ 3 w 778"/>
                  <a:gd name="T9" fmla="*/ 1 h 780"/>
                  <a:gd name="T10" fmla="*/ 3 w 778"/>
                  <a:gd name="T11" fmla="*/ 0 h 780"/>
                  <a:gd name="T12" fmla="*/ 4 w 778"/>
                  <a:gd name="T13" fmla="*/ 0 h 780"/>
                  <a:gd name="T14" fmla="*/ 4 w 778"/>
                  <a:gd name="T15" fmla="*/ 1 h 780"/>
                  <a:gd name="T16" fmla="*/ 5 w 778"/>
                  <a:gd name="T17" fmla="*/ 1 h 780"/>
                  <a:gd name="T18" fmla="*/ 1 w 778"/>
                  <a:gd name="T19" fmla="*/ 1 h 780"/>
                  <a:gd name="T20" fmla="*/ 1 w 778"/>
                  <a:gd name="T21" fmla="*/ 2 h 780"/>
                  <a:gd name="T22" fmla="*/ 1 w 778"/>
                  <a:gd name="T23" fmla="*/ 2 h 780"/>
                  <a:gd name="T24" fmla="*/ 0 w 778"/>
                  <a:gd name="T25" fmla="*/ 3 h 780"/>
                  <a:gd name="T26" fmla="*/ 0 w 778"/>
                  <a:gd name="T27" fmla="*/ 2 h 780"/>
                  <a:gd name="T28" fmla="*/ 0 w 778"/>
                  <a:gd name="T29" fmla="*/ 2 h 780"/>
                  <a:gd name="T30" fmla="*/ 0 w 778"/>
                  <a:gd name="T31" fmla="*/ 1 h 780"/>
                  <a:gd name="T32" fmla="*/ 1 w 778"/>
                  <a:gd name="T33" fmla="*/ 1 h 780"/>
                  <a:gd name="T34" fmla="*/ 1 w 778"/>
                  <a:gd name="T35" fmla="*/ 4 h 780"/>
                  <a:gd name="T36" fmla="*/ 1 w 778"/>
                  <a:gd name="T37" fmla="*/ 4 h 780"/>
                  <a:gd name="T38" fmla="*/ 1 w 778"/>
                  <a:gd name="T39" fmla="*/ 4 h 780"/>
                  <a:gd name="T40" fmla="*/ 2 w 778"/>
                  <a:gd name="T41" fmla="*/ 4 h 780"/>
                  <a:gd name="T42" fmla="*/ 2 w 778"/>
                  <a:gd name="T43" fmla="*/ 5 h 780"/>
                  <a:gd name="T44" fmla="*/ 1 w 778"/>
                  <a:gd name="T45" fmla="*/ 5 h 780"/>
                  <a:gd name="T46" fmla="*/ 1 w 778"/>
                  <a:gd name="T47" fmla="*/ 5 h 780"/>
                  <a:gd name="T48" fmla="*/ 1 w 778"/>
                  <a:gd name="T49" fmla="*/ 5 h 780"/>
                  <a:gd name="T50" fmla="*/ 1 w 778"/>
                  <a:gd name="T51" fmla="*/ 4 h 780"/>
                  <a:gd name="T52" fmla="*/ 3 w 778"/>
                  <a:gd name="T53" fmla="*/ 5 h 780"/>
                  <a:gd name="T54" fmla="*/ 3 w 778"/>
                  <a:gd name="T55" fmla="*/ 5 h 780"/>
                  <a:gd name="T56" fmla="*/ 3 w 778"/>
                  <a:gd name="T57" fmla="*/ 5 h 780"/>
                  <a:gd name="T58" fmla="*/ 3 w 778"/>
                  <a:gd name="T59" fmla="*/ 5 h 780"/>
                  <a:gd name="T60" fmla="*/ 4 w 778"/>
                  <a:gd name="T61" fmla="*/ 5 h 780"/>
                  <a:gd name="T62" fmla="*/ 4 w 778"/>
                  <a:gd name="T63" fmla="*/ 5 h 780"/>
                  <a:gd name="T64" fmla="*/ 4 w 778"/>
                  <a:gd name="T65" fmla="*/ 5 h 780"/>
                  <a:gd name="T66" fmla="*/ 3 w 778"/>
                  <a:gd name="T67" fmla="*/ 5 h 780"/>
                  <a:gd name="T68" fmla="*/ 3 w 778"/>
                  <a:gd name="T69" fmla="*/ 5 h 780"/>
                  <a:gd name="T70" fmla="*/ 3 w 778"/>
                  <a:gd name="T71" fmla="*/ 5 h 780"/>
                  <a:gd name="T72" fmla="*/ 4 w 778"/>
                  <a:gd name="T73" fmla="*/ 4 h 780"/>
                  <a:gd name="T74" fmla="*/ 5 w 778"/>
                  <a:gd name="T75" fmla="*/ 4 h 780"/>
                  <a:gd name="T76" fmla="*/ 5 w 778"/>
                  <a:gd name="T77" fmla="*/ 3 h 780"/>
                  <a:gd name="T78" fmla="*/ 5 w 778"/>
                  <a:gd name="T79" fmla="*/ 3 h 780"/>
                  <a:gd name="T80" fmla="*/ 5 w 778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780"/>
                  <a:gd name="T125" fmla="*/ 778 w 778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780">
                    <a:moveTo>
                      <a:pt x="707" y="168"/>
                    </a:moveTo>
                    <a:lnTo>
                      <a:pt x="652" y="223"/>
                    </a:lnTo>
                    <a:lnTo>
                      <a:pt x="631" y="193"/>
                    </a:lnTo>
                    <a:lnTo>
                      <a:pt x="602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4" y="100"/>
                    </a:lnTo>
                    <a:lnTo>
                      <a:pt x="467" y="88"/>
                    </a:lnTo>
                    <a:lnTo>
                      <a:pt x="429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8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09" y="67"/>
                    </a:lnTo>
                    <a:lnTo>
                      <a:pt x="648" y="96"/>
                    </a:lnTo>
                    <a:lnTo>
                      <a:pt x="677" y="129"/>
                    </a:lnTo>
                    <a:lnTo>
                      <a:pt x="707" y="168"/>
                    </a:lnTo>
                    <a:close/>
                    <a:moveTo>
                      <a:pt x="79" y="155"/>
                    </a:moveTo>
                    <a:lnTo>
                      <a:pt x="130" y="214"/>
                    </a:lnTo>
                    <a:lnTo>
                      <a:pt x="105" y="252"/>
                    </a:lnTo>
                    <a:lnTo>
                      <a:pt x="88" y="298"/>
                    </a:lnTo>
                    <a:lnTo>
                      <a:pt x="75" y="348"/>
                    </a:lnTo>
                    <a:lnTo>
                      <a:pt x="75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6" y="260"/>
                    </a:lnTo>
                    <a:lnTo>
                      <a:pt x="29" y="234"/>
                    </a:lnTo>
                    <a:lnTo>
                      <a:pt x="46" y="205"/>
                    </a:lnTo>
                    <a:lnTo>
                      <a:pt x="59" y="180"/>
                    </a:lnTo>
                    <a:lnTo>
                      <a:pt x="79" y="155"/>
                    </a:lnTo>
                    <a:close/>
                    <a:moveTo>
                      <a:pt x="54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5" y="600"/>
                    </a:lnTo>
                    <a:lnTo>
                      <a:pt x="168" y="612"/>
                    </a:lnTo>
                    <a:lnTo>
                      <a:pt x="184" y="625"/>
                    </a:lnTo>
                    <a:lnTo>
                      <a:pt x="197" y="642"/>
                    </a:lnTo>
                    <a:lnTo>
                      <a:pt x="214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5" y="705"/>
                    </a:lnTo>
                    <a:lnTo>
                      <a:pt x="138" y="688"/>
                    </a:lnTo>
                    <a:lnTo>
                      <a:pt x="118" y="671"/>
                    </a:lnTo>
                    <a:lnTo>
                      <a:pt x="101" y="655"/>
                    </a:lnTo>
                    <a:lnTo>
                      <a:pt x="83" y="638"/>
                    </a:lnTo>
                    <a:lnTo>
                      <a:pt x="66" y="612"/>
                    </a:lnTo>
                    <a:lnTo>
                      <a:pt x="54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2" y="705"/>
                    </a:lnTo>
                    <a:lnTo>
                      <a:pt x="429" y="701"/>
                    </a:lnTo>
                    <a:lnTo>
                      <a:pt x="446" y="701"/>
                    </a:lnTo>
                    <a:lnTo>
                      <a:pt x="462" y="692"/>
                    </a:lnTo>
                    <a:lnTo>
                      <a:pt x="475" y="688"/>
                    </a:lnTo>
                    <a:lnTo>
                      <a:pt x="492" y="684"/>
                    </a:lnTo>
                    <a:lnTo>
                      <a:pt x="508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0" y="751"/>
                    </a:lnTo>
                    <a:lnTo>
                      <a:pt x="508" y="764"/>
                    </a:lnTo>
                    <a:lnTo>
                      <a:pt x="488" y="768"/>
                    </a:lnTo>
                    <a:lnTo>
                      <a:pt x="462" y="773"/>
                    </a:lnTo>
                    <a:lnTo>
                      <a:pt x="442" y="780"/>
                    </a:lnTo>
                    <a:lnTo>
                      <a:pt x="420" y="780"/>
                    </a:lnTo>
                    <a:lnTo>
                      <a:pt x="395" y="780"/>
                    </a:lnTo>
                    <a:close/>
                    <a:moveTo>
                      <a:pt x="716" y="600"/>
                    </a:moveTo>
                    <a:lnTo>
                      <a:pt x="635" y="574"/>
                    </a:lnTo>
                    <a:lnTo>
                      <a:pt x="661" y="537"/>
                    </a:lnTo>
                    <a:lnTo>
                      <a:pt x="681" y="499"/>
                    </a:lnTo>
                    <a:lnTo>
                      <a:pt x="694" y="456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0" y="550"/>
                    </a:lnTo>
                    <a:lnTo>
                      <a:pt x="716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7" name="Freeform 97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80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9" y="98"/>
                    </a:lnTo>
                    <a:lnTo>
                      <a:pt x="379" y="89"/>
                    </a:lnTo>
                    <a:lnTo>
                      <a:pt x="345" y="80"/>
                    </a:lnTo>
                    <a:lnTo>
                      <a:pt x="316" y="80"/>
                    </a:lnTo>
                    <a:lnTo>
                      <a:pt x="316" y="0"/>
                    </a:lnTo>
                    <a:lnTo>
                      <a:pt x="354" y="0"/>
                    </a:lnTo>
                    <a:lnTo>
                      <a:pt x="392" y="9"/>
                    </a:lnTo>
                    <a:lnTo>
                      <a:pt x="429" y="21"/>
                    </a:lnTo>
                    <a:lnTo>
                      <a:pt x="464" y="39"/>
                    </a:lnTo>
                    <a:lnTo>
                      <a:pt x="497" y="59"/>
                    </a:lnTo>
                    <a:lnTo>
                      <a:pt x="527" y="85"/>
                    </a:lnTo>
                    <a:lnTo>
                      <a:pt x="556" y="114"/>
                    </a:lnTo>
                    <a:lnTo>
                      <a:pt x="577" y="144"/>
                    </a:lnTo>
                    <a:close/>
                    <a:moveTo>
                      <a:pt x="55" y="135"/>
                    </a:moveTo>
                    <a:lnTo>
                      <a:pt x="118" y="194"/>
                    </a:lnTo>
                    <a:lnTo>
                      <a:pt x="98" y="227"/>
                    </a:lnTo>
                    <a:lnTo>
                      <a:pt x="85" y="265"/>
                    </a:lnTo>
                    <a:lnTo>
                      <a:pt x="80" y="303"/>
                    </a:lnTo>
                    <a:lnTo>
                      <a:pt x="85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3" y="219"/>
                    </a:lnTo>
                    <a:lnTo>
                      <a:pt x="30" y="173"/>
                    </a:lnTo>
                    <a:lnTo>
                      <a:pt x="55" y="135"/>
                    </a:lnTo>
                    <a:close/>
                    <a:moveTo>
                      <a:pt x="55" y="487"/>
                    </a:moveTo>
                    <a:lnTo>
                      <a:pt x="139" y="466"/>
                    </a:lnTo>
                    <a:lnTo>
                      <a:pt x="148" y="475"/>
                    </a:lnTo>
                    <a:lnTo>
                      <a:pt x="156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8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3" y="592"/>
                    </a:lnTo>
                    <a:lnTo>
                      <a:pt x="156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3" y="533"/>
                    </a:lnTo>
                    <a:lnTo>
                      <a:pt x="80" y="521"/>
                    </a:lnTo>
                    <a:lnTo>
                      <a:pt x="68" y="504"/>
                    </a:lnTo>
                    <a:lnTo>
                      <a:pt x="55" y="487"/>
                    </a:lnTo>
                    <a:close/>
                    <a:moveTo>
                      <a:pt x="320" y="626"/>
                    </a:moveTo>
                    <a:lnTo>
                      <a:pt x="320" y="541"/>
                    </a:lnTo>
                    <a:lnTo>
                      <a:pt x="333" y="541"/>
                    </a:lnTo>
                    <a:lnTo>
                      <a:pt x="341" y="541"/>
                    </a:lnTo>
                    <a:lnTo>
                      <a:pt x="350" y="541"/>
                    </a:lnTo>
                    <a:lnTo>
                      <a:pt x="363" y="537"/>
                    </a:lnTo>
                    <a:lnTo>
                      <a:pt x="371" y="537"/>
                    </a:lnTo>
                    <a:lnTo>
                      <a:pt x="383" y="533"/>
                    </a:lnTo>
                    <a:lnTo>
                      <a:pt x="392" y="530"/>
                    </a:lnTo>
                    <a:lnTo>
                      <a:pt x="400" y="525"/>
                    </a:lnTo>
                    <a:lnTo>
                      <a:pt x="451" y="592"/>
                    </a:lnTo>
                    <a:lnTo>
                      <a:pt x="433" y="596"/>
                    </a:lnTo>
                    <a:lnTo>
                      <a:pt x="417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1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20" y="626"/>
                    </a:lnTo>
                    <a:close/>
                    <a:moveTo>
                      <a:pt x="560" y="495"/>
                    </a:moveTo>
                    <a:lnTo>
                      <a:pt x="480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7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6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8" name="Freeform 98"/>
              <p:cNvSpPr>
                <a:spLocks noEditPoints="1"/>
              </p:cNvSpPr>
              <p:nvPr/>
            </p:nvSpPr>
            <p:spPr bwMode="auto">
              <a:xfrm>
                <a:off x="3768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1" y="164"/>
                    </a:lnTo>
                    <a:lnTo>
                      <a:pt x="358" y="143"/>
                    </a:lnTo>
                    <a:lnTo>
                      <a:pt x="346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3" y="84"/>
                    </a:lnTo>
                    <a:lnTo>
                      <a:pt x="257" y="80"/>
                    </a:lnTo>
                    <a:lnTo>
                      <a:pt x="236" y="75"/>
                    </a:lnTo>
                    <a:lnTo>
                      <a:pt x="236" y="0"/>
                    </a:lnTo>
                    <a:lnTo>
                      <a:pt x="265" y="0"/>
                    </a:lnTo>
                    <a:lnTo>
                      <a:pt x="299" y="9"/>
                    </a:lnTo>
                    <a:lnTo>
                      <a:pt x="329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400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3" y="169"/>
                    </a:lnTo>
                    <a:lnTo>
                      <a:pt x="80" y="198"/>
                    </a:lnTo>
                    <a:lnTo>
                      <a:pt x="76" y="223"/>
                    </a:lnTo>
                    <a:lnTo>
                      <a:pt x="80" y="256"/>
                    </a:lnTo>
                    <a:lnTo>
                      <a:pt x="84" y="286"/>
                    </a:lnTo>
                    <a:lnTo>
                      <a:pt x="5" y="264"/>
                    </a:lnTo>
                    <a:lnTo>
                      <a:pt x="0" y="223"/>
                    </a:lnTo>
                    <a:lnTo>
                      <a:pt x="5" y="185"/>
                    </a:lnTo>
                    <a:lnTo>
                      <a:pt x="18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2" y="378"/>
                    </a:lnTo>
                    <a:lnTo>
                      <a:pt x="194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8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6" y="402"/>
                    </a:lnTo>
                    <a:lnTo>
                      <a:pt x="68" y="395"/>
                    </a:lnTo>
                    <a:lnTo>
                      <a:pt x="59" y="386"/>
                    </a:lnTo>
                    <a:close/>
                    <a:moveTo>
                      <a:pt x="240" y="461"/>
                    </a:moveTo>
                    <a:lnTo>
                      <a:pt x="240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70" y="378"/>
                    </a:lnTo>
                    <a:lnTo>
                      <a:pt x="320" y="445"/>
                    </a:lnTo>
                    <a:lnTo>
                      <a:pt x="312" y="450"/>
                    </a:lnTo>
                    <a:lnTo>
                      <a:pt x="303" y="453"/>
                    </a:lnTo>
                    <a:lnTo>
                      <a:pt x="291" y="457"/>
                    </a:lnTo>
                    <a:lnTo>
                      <a:pt x="283" y="457"/>
                    </a:lnTo>
                    <a:lnTo>
                      <a:pt x="270" y="461"/>
                    </a:lnTo>
                    <a:lnTo>
                      <a:pt x="261" y="461"/>
                    </a:lnTo>
                    <a:lnTo>
                      <a:pt x="253" y="461"/>
                    </a:lnTo>
                    <a:lnTo>
                      <a:pt x="240" y="461"/>
                    </a:lnTo>
                    <a:close/>
                    <a:moveTo>
                      <a:pt x="400" y="391"/>
                    </a:moveTo>
                    <a:lnTo>
                      <a:pt x="307" y="361"/>
                    </a:lnTo>
                    <a:lnTo>
                      <a:pt x="329" y="352"/>
                    </a:lnTo>
                    <a:lnTo>
                      <a:pt x="342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7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400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" name="Freeform 99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3"/>
                  <a:gd name="T1" fmla="*/ 1 h 311"/>
                  <a:gd name="T2" fmla="*/ 1 w 303"/>
                  <a:gd name="T3" fmla="*/ 1 h 311"/>
                  <a:gd name="T4" fmla="*/ 2 w 303"/>
                  <a:gd name="T5" fmla="*/ 1 h 311"/>
                  <a:gd name="T6" fmla="*/ 2 w 303"/>
                  <a:gd name="T7" fmla="*/ 1 h 311"/>
                  <a:gd name="T8" fmla="*/ 2 w 303"/>
                  <a:gd name="T9" fmla="*/ 1 h 311"/>
                  <a:gd name="T10" fmla="*/ 1 w 303"/>
                  <a:gd name="T11" fmla="*/ 1 h 311"/>
                  <a:gd name="T12" fmla="*/ 1 w 303"/>
                  <a:gd name="T13" fmla="*/ 1 h 311"/>
                  <a:gd name="T14" fmla="*/ 1 w 303"/>
                  <a:gd name="T15" fmla="*/ 1 h 311"/>
                  <a:gd name="T16" fmla="*/ 1 w 303"/>
                  <a:gd name="T17" fmla="*/ 1 h 311"/>
                  <a:gd name="T18" fmla="*/ 1 w 303"/>
                  <a:gd name="T19" fmla="*/ 1 h 311"/>
                  <a:gd name="T20" fmla="*/ 1 w 303"/>
                  <a:gd name="T21" fmla="*/ 0 h 311"/>
                  <a:gd name="T22" fmla="*/ 1 w 303"/>
                  <a:gd name="T23" fmla="*/ 0 h 311"/>
                  <a:gd name="T24" fmla="*/ 1 w 303"/>
                  <a:gd name="T25" fmla="*/ 0 h 311"/>
                  <a:gd name="T26" fmla="*/ 2 w 303"/>
                  <a:gd name="T27" fmla="*/ 0 h 311"/>
                  <a:gd name="T28" fmla="*/ 2 w 303"/>
                  <a:gd name="T29" fmla="*/ 0 h 311"/>
                  <a:gd name="T30" fmla="*/ 2 w 303"/>
                  <a:gd name="T31" fmla="*/ 0 h 311"/>
                  <a:gd name="T32" fmla="*/ 2 w 303"/>
                  <a:gd name="T33" fmla="*/ 1 h 311"/>
                  <a:gd name="T34" fmla="*/ 2 w 303"/>
                  <a:gd name="T35" fmla="*/ 1 h 311"/>
                  <a:gd name="T36" fmla="*/ 2 w 303"/>
                  <a:gd name="T37" fmla="*/ 1 h 311"/>
                  <a:gd name="T38" fmla="*/ 0 w 303"/>
                  <a:gd name="T39" fmla="*/ 1 h 311"/>
                  <a:gd name="T40" fmla="*/ 1 w 303"/>
                  <a:gd name="T41" fmla="*/ 1 h 311"/>
                  <a:gd name="T42" fmla="*/ 1 w 303"/>
                  <a:gd name="T43" fmla="*/ 1 h 311"/>
                  <a:gd name="T44" fmla="*/ 1 w 303"/>
                  <a:gd name="T45" fmla="*/ 1 h 311"/>
                  <a:gd name="T46" fmla="*/ 1 w 303"/>
                  <a:gd name="T47" fmla="*/ 1 h 311"/>
                  <a:gd name="T48" fmla="*/ 1 w 303"/>
                  <a:gd name="T49" fmla="*/ 2 h 311"/>
                  <a:gd name="T50" fmla="*/ 1 w 303"/>
                  <a:gd name="T51" fmla="*/ 2 h 311"/>
                  <a:gd name="T52" fmla="*/ 1 w 303"/>
                  <a:gd name="T53" fmla="*/ 2 h 311"/>
                  <a:gd name="T54" fmla="*/ 1 w 303"/>
                  <a:gd name="T55" fmla="*/ 2 h 311"/>
                  <a:gd name="T56" fmla="*/ 1 w 303"/>
                  <a:gd name="T57" fmla="*/ 2 h 311"/>
                  <a:gd name="T58" fmla="*/ 1 w 303"/>
                  <a:gd name="T59" fmla="*/ 2 h 311"/>
                  <a:gd name="T60" fmla="*/ 0 w 303"/>
                  <a:gd name="T61" fmla="*/ 2 h 311"/>
                  <a:gd name="T62" fmla="*/ 0 w 303"/>
                  <a:gd name="T63" fmla="*/ 1 h 311"/>
                  <a:gd name="T64" fmla="*/ 0 w 303"/>
                  <a:gd name="T65" fmla="*/ 1 h 311"/>
                  <a:gd name="T66" fmla="*/ 0 w 303"/>
                  <a:gd name="T67" fmla="*/ 1 h 311"/>
                  <a:gd name="T68" fmla="*/ 0 w 303"/>
                  <a:gd name="T69" fmla="*/ 1 h 311"/>
                  <a:gd name="T70" fmla="*/ 0 w 303"/>
                  <a:gd name="T71" fmla="*/ 2 h 311"/>
                  <a:gd name="T72" fmla="*/ 1 w 303"/>
                  <a:gd name="T73" fmla="*/ 2 h 311"/>
                  <a:gd name="T74" fmla="*/ 1 w 303"/>
                  <a:gd name="T75" fmla="*/ 2 h 311"/>
                  <a:gd name="T76" fmla="*/ 1 w 303"/>
                  <a:gd name="T77" fmla="*/ 2 h 311"/>
                  <a:gd name="T78" fmla="*/ 1 w 303"/>
                  <a:gd name="T79" fmla="*/ 2 h 311"/>
                  <a:gd name="T80" fmla="*/ 1 w 303"/>
                  <a:gd name="T81" fmla="*/ 2 h 311"/>
                  <a:gd name="T82" fmla="*/ 0 w 303"/>
                  <a:gd name="T83" fmla="*/ 2 h 311"/>
                  <a:gd name="T84" fmla="*/ 1 w 303"/>
                  <a:gd name="T85" fmla="*/ 2 h 311"/>
                  <a:gd name="T86" fmla="*/ 1 w 303"/>
                  <a:gd name="T87" fmla="*/ 2 h 311"/>
                  <a:gd name="T88" fmla="*/ 1 w 303"/>
                  <a:gd name="T89" fmla="*/ 2 h 311"/>
                  <a:gd name="T90" fmla="*/ 1 w 303"/>
                  <a:gd name="T91" fmla="*/ 2 h 311"/>
                  <a:gd name="T92" fmla="*/ 1 w 303"/>
                  <a:gd name="T93" fmla="*/ 2 h 311"/>
                  <a:gd name="T94" fmla="*/ 1 w 303"/>
                  <a:gd name="T95" fmla="*/ 2 h 311"/>
                  <a:gd name="T96" fmla="*/ 1 w 303"/>
                  <a:gd name="T97" fmla="*/ 2 h 311"/>
                  <a:gd name="T98" fmla="*/ 2 w 303"/>
                  <a:gd name="T99" fmla="*/ 2 h 311"/>
                  <a:gd name="T100" fmla="*/ 1 w 303"/>
                  <a:gd name="T101" fmla="*/ 2 h 311"/>
                  <a:gd name="T102" fmla="*/ 2 w 303"/>
                  <a:gd name="T103" fmla="*/ 2 h 311"/>
                  <a:gd name="T104" fmla="*/ 2 w 303"/>
                  <a:gd name="T105" fmla="*/ 2 h 311"/>
                  <a:gd name="T106" fmla="*/ 2 w 303"/>
                  <a:gd name="T107" fmla="*/ 2 h 311"/>
                  <a:gd name="T108" fmla="*/ 2 w 303"/>
                  <a:gd name="T109" fmla="*/ 2 h 311"/>
                  <a:gd name="T110" fmla="*/ 2 w 303"/>
                  <a:gd name="T111" fmla="*/ 2 h 311"/>
                  <a:gd name="T112" fmla="*/ 1 w 303"/>
                  <a:gd name="T113" fmla="*/ 2 h 311"/>
                  <a:gd name="T114" fmla="*/ 1 w 303"/>
                  <a:gd name="T115" fmla="*/ 2 h 311"/>
                  <a:gd name="T116" fmla="*/ 1 w 303"/>
                  <a:gd name="T117" fmla="*/ 2 h 311"/>
                  <a:gd name="T118" fmla="*/ 1 w 303"/>
                  <a:gd name="T119" fmla="*/ 2 h 311"/>
                  <a:gd name="T120" fmla="*/ 1 w 303"/>
                  <a:gd name="T121" fmla="*/ 2 h 311"/>
                  <a:gd name="T122" fmla="*/ 1 w 303"/>
                  <a:gd name="T123" fmla="*/ 2 h 311"/>
                  <a:gd name="T124" fmla="*/ 1 w 303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3"/>
                  <a:gd name="T190" fmla="*/ 0 h 311"/>
                  <a:gd name="T191" fmla="*/ 303 w 303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3" h="311">
                    <a:moveTo>
                      <a:pt x="303" y="110"/>
                    </a:moveTo>
                    <a:lnTo>
                      <a:pt x="223" y="189"/>
                    </a:lnTo>
                    <a:lnTo>
                      <a:pt x="231" y="172"/>
                    </a:lnTo>
                    <a:lnTo>
                      <a:pt x="231" y="157"/>
                    </a:lnTo>
                    <a:lnTo>
                      <a:pt x="231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1" y="5"/>
                    </a:lnTo>
                    <a:lnTo>
                      <a:pt x="207" y="9"/>
                    </a:lnTo>
                    <a:lnTo>
                      <a:pt x="227" y="18"/>
                    </a:lnTo>
                    <a:lnTo>
                      <a:pt x="248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3" y="110"/>
                    </a:lnTo>
                    <a:close/>
                    <a:moveTo>
                      <a:pt x="17" y="94"/>
                    </a:moveTo>
                    <a:lnTo>
                      <a:pt x="80" y="157"/>
                    </a:lnTo>
                    <a:lnTo>
                      <a:pt x="80" y="172"/>
                    </a:lnTo>
                    <a:lnTo>
                      <a:pt x="84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3" y="222"/>
                    </a:lnTo>
                    <a:lnTo>
                      <a:pt x="126" y="231"/>
                    </a:lnTo>
                    <a:lnTo>
                      <a:pt x="143" y="231"/>
                    </a:lnTo>
                    <a:lnTo>
                      <a:pt x="160" y="235"/>
                    </a:lnTo>
                    <a:lnTo>
                      <a:pt x="181" y="257"/>
                    </a:lnTo>
                    <a:lnTo>
                      <a:pt x="8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7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6" y="303"/>
                    </a:lnTo>
                    <a:lnTo>
                      <a:pt x="93" y="298"/>
                    </a:lnTo>
                    <a:lnTo>
                      <a:pt x="80" y="290"/>
                    </a:lnTo>
                    <a:lnTo>
                      <a:pt x="67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89" y="307"/>
                    </a:lnTo>
                    <a:lnTo>
                      <a:pt x="181" y="311"/>
                    </a:lnTo>
                    <a:lnTo>
                      <a:pt x="172" y="311"/>
                    </a:lnTo>
                    <a:lnTo>
                      <a:pt x="164" y="311"/>
                    </a:lnTo>
                    <a:close/>
                    <a:moveTo>
                      <a:pt x="231" y="286"/>
                    </a:moveTo>
                    <a:lnTo>
                      <a:pt x="164" y="268"/>
                    </a:lnTo>
                    <a:lnTo>
                      <a:pt x="286" y="235"/>
                    </a:lnTo>
                    <a:lnTo>
                      <a:pt x="277" y="252"/>
                    </a:lnTo>
                    <a:lnTo>
                      <a:pt x="266" y="265"/>
                    </a:lnTo>
                    <a:lnTo>
                      <a:pt x="253" y="277"/>
                    </a:lnTo>
                    <a:lnTo>
                      <a:pt x="231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5" y="227"/>
                    </a:lnTo>
                    <a:lnTo>
                      <a:pt x="177" y="231"/>
                    </a:lnTo>
                    <a:lnTo>
                      <a:pt x="168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" name="Freeform 100"/>
              <p:cNvSpPr>
                <a:spLocks noEditPoints="1"/>
              </p:cNvSpPr>
              <p:nvPr/>
            </p:nvSpPr>
            <p:spPr bwMode="auto">
              <a:xfrm>
                <a:off x="3781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88" y="154"/>
                    </a:lnTo>
                    <a:lnTo>
                      <a:pt x="97" y="150"/>
                    </a:lnTo>
                    <a:lnTo>
                      <a:pt x="105" y="146"/>
                    </a:lnTo>
                    <a:lnTo>
                      <a:pt x="114" y="141"/>
                    </a:lnTo>
                    <a:lnTo>
                      <a:pt x="143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3" y="37"/>
                    </a:lnTo>
                    <a:lnTo>
                      <a:pt x="131" y="21"/>
                    </a:lnTo>
                    <a:lnTo>
                      <a:pt x="114" y="8"/>
                    </a:lnTo>
                    <a:lnTo>
                      <a:pt x="97" y="0"/>
                    </a:lnTo>
                    <a:lnTo>
                      <a:pt x="80" y="0"/>
                    </a:lnTo>
                    <a:close/>
                    <a:moveTo>
                      <a:pt x="0" y="76"/>
                    </a:moveTo>
                    <a:lnTo>
                      <a:pt x="80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1" y="130"/>
                    </a:lnTo>
                    <a:lnTo>
                      <a:pt x="9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Freeform 101"/>
              <p:cNvSpPr>
                <a:spLocks/>
              </p:cNvSpPr>
              <p:nvPr/>
            </p:nvSpPr>
            <p:spPr bwMode="auto">
              <a:xfrm>
                <a:off x="3623" y="2932"/>
                <a:ext cx="167" cy="46"/>
              </a:xfrm>
              <a:custGeom>
                <a:avLst/>
                <a:gdLst>
                  <a:gd name="T0" fmla="*/ 0 w 1995"/>
                  <a:gd name="T1" fmla="*/ 0 h 546"/>
                  <a:gd name="T2" fmla="*/ 14 w 1995"/>
                  <a:gd name="T3" fmla="*/ 4 h 546"/>
                  <a:gd name="T4" fmla="*/ 10 w 1995"/>
                  <a:gd name="T5" fmla="*/ 0 h 546"/>
                  <a:gd name="T6" fmla="*/ 0 w 1995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546"/>
                  <a:gd name="T14" fmla="*/ 1995 w 1995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546">
                    <a:moveTo>
                      <a:pt x="0" y="4"/>
                    </a:moveTo>
                    <a:lnTo>
                      <a:pt x="1995" y="546"/>
                    </a:lnTo>
                    <a:lnTo>
                      <a:pt x="1452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2" name="Freeform 102"/>
              <p:cNvSpPr>
                <a:spLocks/>
              </p:cNvSpPr>
              <p:nvPr/>
            </p:nvSpPr>
            <p:spPr bwMode="auto">
              <a:xfrm>
                <a:off x="3788" y="2815"/>
                <a:ext cx="45" cy="163"/>
              </a:xfrm>
              <a:custGeom>
                <a:avLst/>
                <a:gdLst>
                  <a:gd name="T0" fmla="*/ 4 w 535"/>
                  <a:gd name="T1" fmla="*/ 10 h 1947"/>
                  <a:gd name="T2" fmla="*/ 0 w 535"/>
                  <a:gd name="T3" fmla="*/ 14 h 1947"/>
                  <a:gd name="T4" fmla="*/ 0 w 535"/>
                  <a:gd name="T5" fmla="*/ 0 h 1947"/>
                  <a:gd name="T6" fmla="*/ 4 w 535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5"/>
                  <a:gd name="T13" fmla="*/ 0 h 1947"/>
                  <a:gd name="T14" fmla="*/ 535 w 535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5" h="1947">
                    <a:moveTo>
                      <a:pt x="535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5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3" name="Freeform 103"/>
              <p:cNvSpPr>
                <a:spLocks/>
              </p:cNvSpPr>
              <p:nvPr/>
            </p:nvSpPr>
            <p:spPr bwMode="auto">
              <a:xfrm>
                <a:off x="3788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4" name="Freeform 104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5" name="Freeform 105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4 w 1356"/>
                  <a:gd name="T5" fmla="*/ 2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6"/>
            <p:cNvGrpSpPr>
              <a:grpSpLocks/>
            </p:cNvGrpSpPr>
            <p:nvPr/>
          </p:nvGrpSpPr>
          <p:grpSpPr bwMode="auto">
            <a:xfrm>
              <a:off x="1266" y="2839"/>
              <a:ext cx="329" cy="309"/>
              <a:chOff x="3960" y="2815"/>
              <a:chExt cx="329" cy="309"/>
            </a:xfrm>
          </p:grpSpPr>
          <p:sp>
            <p:nvSpPr>
              <p:cNvPr id="12726" name="Freeform 107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3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2" y="1548"/>
                    </a:moveTo>
                    <a:lnTo>
                      <a:pt x="3940" y="1405"/>
                    </a:lnTo>
                    <a:lnTo>
                      <a:pt x="3393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3" y="1519"/>
                    </a:lnTo>
                    <a:lnTo>
                      <a:pt x="3432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6" y="366"/>
                    </a:lnTo>
                    <a:lnTo>
                      <a:pt x="1853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8" y="362"/>
                    </a:lnTo>
                    <a:lnTo>
                      <a:pt x="1924" y="358"/>
                    </a:lnTo>
                    <a:lnTo>
                      <a:pt x="1937" y="358"/>
                    </a:lnTo>
                    <a:lnTo>
                      <a:pt x="1958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3" y="1690"/>
                    </a:lnTo>
                    <a:lnTo>
                      <a:pt x="496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7" y="3056"/>
                    </a:moveTo>
                    <a:lnTo>
                      <a:pt x="619" y="3688"/>
                    </a:lnTo>
                    <a:lnTo>
                      <a:pt x="1339" y="3196"/>
                    </a:lnTo>
                    <a:lnTo>
                      <a:pt x="1310" y="3183"/>
                    </a:lnTo>
                    <a:lnTo>
                      <a:pt x="1284" y="3166"/>
                    </a:lnTo>
                    <a:lnTo>
                      <a:pt x="1255" y="3150"/>
                    </a:lnTo>
                    <a:lnTo>
                      <a:pt x="1225" y="3132"/>
                    </a:lnTo>
                    <a:lnTo>
                      <a:pt x="1196" y="3115"/>
                    </a:lnTo>
                    <a:lnTo>
                      <a:pt x="1166" y="3095"/>
                    </a:lnTo>
                    <a:lnTo>
                      <a:pt x="1137" y="3078"/>
                    </a:lnTo>
                    <a:lnTo>
                      <a:pt x="1107" y="3056"/>
                    </a:lnTo>
                    <a:close/>
                    <a:moveTo>
                      <a:pt x="2834" y="3056"/>
                    </a:moveTo>
                    <a:lnTo>
                      <a:pt x="3326" y="3696"/>
                    </a:lnTo>
                    <a:lnTo>
                      <a:pt x="3036" y="2884"/>
                    </a:lnTo>
                    <a:lnTo>
                      <a:pt x="3010" y="2909"/>
                    </a:lnTo>
                    <a:lnTo>
                      <a:pt x="2985" y="2935"/>
                    </a:lnTo>
                    <a:lnTo>
                      <a:pt x="2959" y="2956"/>
                    </a:lnTo>
                    <a:lnTo>
                      <a:pt x="2939" y="2977"/>
                    </a:lnTo>
                    <a:lnTo>
                      <a:pt x="2909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4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" name="Freeform 108"/>
              <p:cNvSpPr>
                <a:spLocks noEditPoints="1"/>
              </p:cNvSpPr>
              <p:nvPr/>
            </p:nvSpPr>
            <p:spPr bwMode="auto">
              <a:xfrm>
                <a:off x="4001" y="2845"/>
                <a:ext cx="245" cy="237"/>
              </a:xfrm>
              <a:custGeom>
                <a:avLst/>
                <a:gdLst>
                  <a:gd name="T0" fmla="*/ 20 w 2948"/>
                  <a:gd name="T1" fmla="*/ 8 h 2838"/>
                  <a:gd name="T2" fmla="*/ 20 w 2948"/>
                  <a:gd name="T3" fmla="*/ 8 h 2838"/>
                  <a:gd name="T4" fmla="*/ 20 w 2948"/>
                  <a:gd name="T5" fmla="*/ 7 h 2838"/>
                  <a:gd name="T6" fmla="*/ 20 w 2948"/>
                  <a:gd name="T7" fmla="*/ 8 h 2838"/>
                  <a:gd name="T8" fmla="*/ 20 w 2948"/>
                  <a:gd name="T9" fmla="*/ 8 h 2838"/>
                  <a:gd name="T10" fmla="*/ 10 w 2948"/>
                  <a:gd name="T11" fmla="*/ 0 h 2838"/>
                  <a:gd name="T12" fmla="*/ 10 w 2948"/>
                  <a:gd name="T13" fmla="*/ 1 h 2838"/>
                  <a:gd name="T14" fmla="*/ 10 w 2948"/>
                  <a:gd name="T15" fmla="*/ 1 h 2838"/>
                  <a:gd name="T16" fmla="*/ 10 w 2948"/>
                  <a:gd name="T17" fmla="*/ 1 h 2838"/>
                  <a:gd name="T18" fmla="*/ 9 w 2948"/>
                  <a:gd name="T19" fmla="*/ 1 h 2838"/>
                  <a:gd name="T20" fmla="*/ 9 w 2948"/>
                  <a:gd name="T21" fmla="*/ 0 h 2838"/>
                  <a:gd name="T22" fmla="*/ 10 w 2948"/>
                  <a:gd name="T23" fmla="*/ 0 h 2838"/>
                  <a:gd name="T24" fmla="*/ 10 w 2948"/>
                  <a:gd name="T25" fmla="*/ 0 h 2838"/>
                  <a:gd name="T26" fmla="*/ 10 w 2948"/>
                  <a:gd name="T27" fmla="*/ 0 h 2838"/>
                  <a:gd name="T28" fmla="*/ 10 w 2948"/>
                  <a:gd name="T29" fmla="*/ 0 h 2838"/>
                  <a:gd name="T30" fmla="*/ 1 w 2948"/>
                  <a:gd name="T31" fmla="*/ 8 h 2838"/>
                  <a:gd name="T32" fmla="*/ 1 w 2948"/>
                  <a:gd name="T33" fmla="*/ 9 h 2838"/>
                  <a:gd name="T34" fmla="*/ 0 w 2948"/>
                  <a:gd name="T35" fmla="*/ 10 h 2838"/>
                  <a:gd name="T36" fmla="*/ 0 w 2948"/>
                  <a:gd name="T37" fmla="*/ 9 h 2838"/>
                  <a:gd name="T38" fmla="*/ 0 w 2948"/>
                  <a:gd name="T39" fmla="*/ 9 h 2838"/>
                  <a:gd name="T40" fmla="*/ 4 w 2948"/>
                  <a:gd name="T41" fmla="*/ 19 h 2838"/>
                  <a:gd name="T42" fmla="*/ 5 w 2948"/>
                  <a:gd name="T43" fmla="*/ 19 h 2838"/>
                  <a:gd name="T44" fmla="*/ 5 w 2948"/>
                  <a:gd name="T45" fmla="*/ 19 h 2838"/>
                  <a:gd name="T46" fmla="*/ 6 w 2948"/>
                  <a:gd name="T47" fmla="*/ 19 h 2838"/>
                  <a:gd name="T48" fmla="*/ 6 w 2948"/>
                  <a:gd name="T49" fmla="*/ 19 h 2838"/>
                  <a:gd name="T50" fmla="*/ 6 w 2948"/>
                  <a:gd name="T51" fmla="*/ 20 h 2838"/>
                  <a:gd name="T52" fmla="*/ 5 w 2948"/>
                  <a:gd name="T53" fmla="*/ 20 h 2838"/>
                  <a:gd name="T54" fmla="*/ 5 w 2948"/>
                  <a:gd name="T55" fmla="*/ 19 h 2838"/>
                  <a:gd name="T56" fmla="*/ 5 w 2948"/>
                  <a:gd name="T57" fmla="*/ 19 h 2838"/>
                  <a:gd name="T58" fmla="*/ 4 w 2948"/>
                  <a:gd name="T59" fmla="*/ 19 h 2838"/>
                  <a:gd name="T60" fmla="*/ 16 w 2948"/>
                  <a:gd name="T61" fmla="*/ 18 h 2838"/>
                  <a:gd name="T62" fmla="*/ 16 w 2948"/>
                  <a:gd name="T63" fmla="*/ 18 h 2838"/>
                  <a:gd name="T64" fmla="*/ 17 w 2948"/>
                  <a:gd name="T65" fmla="*/ 18 h 2838"/>
                  <a:gd name="T66" fmla="*/ 17 w 2948"/>
                  <a:gd name="T67" fmla="*/ 17 h 2838"/>
                  <a:gd name="T68" fmla="*/ 17 w 2948"/>
                  <a:gd name="T69" fmla="*/ 17 h 2838"/>
                  <a:gd name="T70" fmla="*/ 17 w 2948"/>
                  <a:gd name="T71" fmla="*/ 18 h 2838"/>
                  <a:gd name="T72" fmla="*/ 17 w 2948"/>
                  <a:gd name="T73" fmla="*/ 18 h 2838"/>
                  <a:gd name="T74" fmla="*/ 17 w 2948"/>
                  <a:gd name="T75" fmla="*/ 18 h 2838"/>
                  <a:gd name="T76" fmla="*/ 16 w 2948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8"/>
                  <a:gd name="T118" fmla="*/ 0 h 2838"/>
                  <a:gd name="T119" fmla="*/ 2948 w 2948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8" h="2838">
                    <a:moveTo>
                      <a:pt x="2948" y="1190"/>
                    </a:moveTo>
                    <a:lnTo>
                      <a:pt x="2867" y="1211"/>
                    </a:lnTo>
                    <a:lnTo>
                      <a:pt x="2863" y="1173"/>
                    </a:lnTo>
                    <a:lnTo>
                      <a:pt x="2850" y="1135"/>
                    </a:lnTo>
                    <a:lnTo>
                      <a:pt x="2838" y="1093"/>
                    </a:lnTo>
                    <a:lnTo>
                      <a:pt x="2825" y="1047"/>
                    </a:lnTo>
                    <a:lnTo>
                      <a:pt x="2909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9" y="1161"/>
                    </a:lnTo>
                    <a:lnTo>
                      <a:pt x="2948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70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1" y="79"/>
                    </a:lnTo>
                    <a:lnTo>
                      <a:pt x="1385" y="79"/>
                    </a:lnTo>
                    <a:lnTo>
                      <a:pt x="1365" y="83"/>
                    </a:lnTo>
                    <a:lnTo>
                      <a:pt x="1343" y="88"/>
                    </a:lnTo>
                    <a:lnTo>
                      <a:pt x="1322" y="88"/>
                    </a:lnTo>
                    <a:lnTo>
                      <a:pt x="1352" y="8"/>
                    </a:lnTo>
                    <a:lnTo>
                      <a:pt x="1369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4" y="4"/>
                    </a:lnTo>
                    <a:lnTo>
                      <a:pt x="1440" y="0"/>
                    </a:lnTo>
                    <a:lnTo>
                      <a:pt x="1453" y="0"/>
                    </a:lnTo>
                    <a:lnTo>
                      <a:pt x="1474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6" y="1207"/>
                    </a:lnTo>
                    <a:lnTo>
                      <a:pt x="93" y="1266"/>
                    </a:lnTo>
                    <a:lnTo>
                      <a:pt x="84" y="1321"/>
                    </a:lnTo>
                    <a:lnTo>
                      <a:pt x="80" y="1375"/>
                    </a:lnTo>
                    <a:lnTo>
                      <a:pt x="76" y="1430"/>
                    </a:lnTo>
                    <a:lnTo>
                      <a:pt x="0" y="1380"/>
                    </a:lnTo>
                    <a:lnTo>
                      <a:pt x="9" y="1332"/>
                    </a:lnTo>
                    <a:lnTo>
                      <a:pt x="12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3" y="2698"/>
                    </a:moveTo>
                    <a:lnTo>
                      <a:pt x="673" y="2639"/>
                    </a:lnTo>
                    <a:lnTo>
                      <a:pt x="703" y="2661"/>
                    </a:lnTo>
                    <a:lnTo>
                      <a:pt x="737" y="2682"/>
                    </a:lnTo>
                    <a:lnTo>
                      <a:pt x="771" y="2703"/>
                    </a:lnTo>
                    <a:lnTo>
                      <a:pt x="800" y="2720"/>
                    </a:lnTo>
                    <a:lnTo>
                      <a:pt x="833" y="2737"/>
                    </a:lnTo>
                    <a:lnTo>
                      <a:pt x="863" y="2753"/>
                    </a:lnTo>
                    <a:lnTo>
                      <a:pt x="897" y="2770"/>
                    </a:lnTo>
                    <a:lnTo>
                      <a:pt x="927" y="2783"/>
                    </a:lnTo>
                    <a:lnTo>
                      <a:pt x="855" y="2838"/>
                    </a:lnTo>
                    <a:lnTo>
                      <a:pt x="826" y="2825"/>
                    </a:lnTo>
                    <a:lnTo>
                      <a:pt x="800" y="2808"/>
                    </a:lnTo>
                    <a:lnTo>
                      <a:pt x="771" y="2792"/>
                    </a:lnTo>
                    <a:lnTo>
                      <a:pt x="741" y="2774"/>
                    </a:lnTo>
                    <a:lnTo>
                      <a:pt x="712" y="2757"/>
                    </a:lnTo>
                    <a:lnTo>
                      <a:pt x="682" y="2737"/>
                    </a:lnTo>
                    <a:lnTo>
                      <a:pt x="653" y="2720"/>
                    </a:lnTo>
                    <a:lnTo>
                      <a:pt x="623" y="2698"/>
                    </a:lnTo>
                    <a:close/>
                    <a:moveTo>
                      <a:pt x="2350" y="2698"/>
                    </a:moveTo>
                    <a:lnTo>
                      <a:pt x="2298" y="2639"/>
                    </a:lnTo>
                    <a:lnTo>
                      <a:pt x="2328" y="2619"/>
                    </a:lnTo>
                    <a:lnTo>
                      <a:pt x="2357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2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1" y="2446"/>
                    </a:lnTo>
                    <a:lnTo>
                      <a:pt x="2552" y="2526"/>
                    </a:lnTo>
                    <a:lnTo>
                      <a:pt x="2526" y="2551"/>
                    </a:lnTo>
                    <a:lnTo>
                      <a:pt x="2501" y="2577"/>
                    </a:lnTo>
                    <a:lnTo>
                      <a:pt x="2475" y="2598"/>
                    </a:lnTo>
                    <a:lnTo>
                      <a:pt x="2455" y="2619"/>
                    </a:lnTo>
                    <a:lnTo>
                      <a:pt x="2425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50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" name="Freeform 109"/>
              <p:cNvSpPr>
                <a:spLocks noEditPoints="1"/>
              </p:cNvSpPr>
              <p:nvPr/>
            </p:nvSpPr>
            <p:spPr bwMode="auto">
              <a:xfrm>
                <a:off x="4007" y="2852"/>
                <a:ext cx="232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8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9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0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5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5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6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19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49" y="968"/>
                    </a:lnTo>
                    <a:lnTo>
                      <a:pt x="2762" y="1014"/>
                    </a:lnTo>
                    <a:lnTo>
                      <a:pt x="2774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4" y="0"/>
                    </a:moveTo>
                    <a:lnTo>
                      <a:pt x="1414" y="76"/>
                    </a:lnTo>
                    <a:lnTo>
                      <a:pt x="1389" y="76"/>
                    </a:lnTo>
                    <a:lnTo>
                      <a:pt x="1364" y="76"/>
                    </a:lnTo>
                    <a:lnTo>
                      <a:pt x="1343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2" y="89"/>
                    </a:lnTo>
                    <a:lnTo>
                      <a:pt x="1217" y="93"/>
                    </a:lnTo>
                    <a:lnTo>
                      <a:pt x="1246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1" y="0"/>
                    </a:lnTo>
                    <a:lnTo>
                      <a:pt x="1372" y="0"/>
                    </a:lnTo>
                    <a:lnTo>
                      <a:pt x="1394" y="0"/>
                    </a:lnTo>
                    <a:lnTo>
                      <a:pt x="1414" y="0"/>
                    </a:lnTo>
                    <a:close/>
                    <a:moveTo>
                      <a:pt x="30" y="1128"/>
                    </a:moveTo>
                    <a:lnTo>
                      <a:pt x="105" y="1144"/>
                    </a:lnTo>
                    <a:lnTo>
                      <a:pt x="93" y="1212"/>
                    </a:lnTo>
                    <a:lnTo>
                      <a:pt x="84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7" y="2560"/>
                    </a:moveTo>
                    <a:lnTo>
                      <a:pt x="644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7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7" y="2674"/>
                    </a:lnTo>
                    <a:lnTo>
                      <a:pt x="757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7" y="2582"/>
                    </a:lnTo>
                    <a:lnTo>
                      <a:pt x="597" y="2560"/>
                    </a:lnTo>
                    <a:close/>
                    <a:moveTo>
                      <a:pt x="2222" y="2560"/>
                    </a:moveTo>
                    <a:lnTo>
                      <a:pt x="2176" y="2498"/>
                    </a:lnTo>
                    <a:lnTo>
                      <a:pt x="2210" y="2477"/>
                    </a:lnTo>
                    <a:lnTo>
                      <a:pt x="2239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2" y="2372"/>
                    </a:lnTo>
                    <a:lnTo>
                      <a:pt x="2362" y="2342"/>
                    </a:lnTo>
                    <a:lnTo>
                      <a:pt x="2391" y="2313"/>
                    </a:lnTo>
                    <a:lnTo>
                      <a:pt x="2416" y="2284"/>
                    </a:lnTo>
                    <a:lnTo>
                      <a:pt x="2445" y="2367"/>
                    </a:lnTo>
                    <a:lnTo>
                      <a:pt x="2416" y="2392"/>
                    </a:lnTo>
                    <a:lnTo>
                      <a:pt x="2395" y="2418"/>
                    </a:lnTo>
                    <a:lnTo>
                      <a:pt x="2366" y="2447"/>
                    </a:lnTo>
                    <a:lnTo>
                      <a:pt x="2336" y="2468"/>
                    </a:lnTo>
                    <a:lnTo>
                      <a:pt x="2311" y="2494"/>
                    </a:lnTo>
                    <a:lnTo>
                      <a:pt x="2281" y="2519"/>
                    </a:lnTo>
                    <a:lnTo>
                      <a:pt x="2252" y="2540"/>
                    </a:lnTo>
                    <a:lnTo>
                      <a:pt x="2222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" name="Freeform 110"/>
              <p:cNvSpPr>
                <a:spLocks noEditPoints="1"/>
              </p:cNvSpPr>
              <p:nvPr/>
            </p:nvSpPr>
            <p:spPr bwMode="auto">
              <a:xfrm>
                <a:off x="4013" y="2858"/>
                <a:ext cx="220" cy="215"/>
              </a:xfrm>
              <a:custGeom>
                <a:avLst/>
                <a:gdLst>
                  <a:gd name="T0" fmla="*/ 18 w 2643"/>
                  <a:gd name="T1" fmla="*/ 8 h 2578"/>
                  <a:gd name="T2" fmla="*/ 18 w 2643"/>
                  <a:gd name="T3" fmla="*/ 7 h 2578"/>
                  <a:gd name="T4" fmla="*/ 17 w 2643"/>
                  <a:gd name="T5" fmla="*/ 6 h 2578"/>
                  <a:gd name="T6" fmla="*/ 18 w 2643"/>
                  <a:gd name="T7" fmla="*/ 7 h 2578"/>
                  <a:gd name="T8" fmla="*/ 18 w 2643"/>
                  <a:gd name="T9" fmla="*/ 7 h 2578"/>
                  <a:gd name="T10" fmla="*/ 9 w 2643"/>
                  <a:gd name="T11" fmla="*/ 0 h 2578"/>
                  <a:gd name="T12" fmla="*/ 9 w 2643"/>
                  <a:gd name="T13" fmla="*/ 1 h 2578"/>
                  <a:gd name="T14" fmla="*/ 9 w 2643"/>
                  <a:gd name="T15" fmla="*/ 1 h 2578"/>
                  <a:gd name="T16" fmla="*/ 8 w 2643"/>
                  <a:gd name="T17" fmla="*/ 1 h 2578"/>
                  <a:gd name="T18" fmla="*/ 8 w 2643"/>
                  <a:gd name="T19" fmla="*/ 1 h 2578"/>
                  <a:gd name="T20" fmla="*/ 8 w 2643"/>
                  <a:gd name="T21" fmla="*/ 0 h 2578"/>
                  <a:gd name="T22" fmla="*/ 8 w 2643"/>
                  <a:gd name="T23" fmla="*/ 0 h 2578"/>
                  <a:gd name="T24" fmla="*/ 9 w 2643"/>
                  <a:gd name="T25" fmla="*/ 0 h 2578"/>
                  <a:gd name="T26" fmla="*/ 9 w 2643"/>
                  <a:gd name="T27" fmla="*/ 0 h 2578"/>
                  <a:gd name="T28" fmla="*/ 9 w 2643"/>
                  <a:gd name="T29" fmla="*/ 0 h 2578"/>
                  <a:gd name="T30" fmla="*/ 1 w 2643"/>
                  <a:gd name="T31" fmla="*/ 8 h 2578"/>
                  <a:gd name="T32" fmla="*/ 1 w 2643"/>
                  <a:gd name="T33" fmla="*/ 9 h 2578"/>
                  <a:gd name="T34" fmla="*/ 1 w 2643"/>
                  <a:gd name="T35" fmla="*/ 10 h 2578"/>
                  <a:gd name="T36" fmla="*/ 0 w 2643"/>
                  <a:gd name="T37" fmla="*/ 9 h 2578"/>
                  <a:gd name="T38" fmla="*/ 0 w 2643"/>
                  <a:gd name="T39" fmla="*/ 8 h 2578"/>
                  <a:gd name="T40" fmla="*/ 4 w 2643"/>
                  <a:gd name="T41" fmla="*/ 17 h 2578"/>
                  <a:gd name="T42" fmla="*/ 4 w 2643"/>
                  <a:gd name="T43" fmla="*/ 17 h 2578"/>
                  <a:gd name="T44" fmla="*/ 5 w 2643"/>
                  <a:gd name="T45" fmla="*/ 17 h 2578"/>
                  <a:gd name="T46" fmla="*/ 6 w 2643"/>
                  <a:gd name="T47" fmla="*/ 17 h 2578"/>
                  <a:gd name="T48" fmla="*/ 6 w 2643"/>
                  <a:gd name="T49" fmla="*/ 17 h 2578"/>
                  <a:gd name="T50" fmla="*/ 6 w 2643"/>
                  <a:gd name="T51" fmla="*/ 18 h 2578"/>
                  <a:gd name="T52" fmla="*/ 5 w 2643"/>
                  <a:gd name="T53" fmla="*/ 18 h 2578"/>
                  <a:gd name="T54" fmla="*/ 5 w 2643"/>
                  <a:gd name="T55" fmla="*/ 17 h 2578"/>
                  <a:gd name="T56" fmla="*/ 4 w 2643"/>
                  <a:gd name="T57" fmla="*/ 17 h 2578"/>
                  <a:gd name="T58" fmla="*/ 4 w 2643"/>
                  <a:gd name="T59" fmla="*/ 17 h 2578"/>
                  <a:gd name="T60" fmla="*/ 14 w 2643"/>
                  <a:gd name="T61" fmla="*/ 16 h 2578"/>
                  <a:gd name="T62" fmla="*/ 15 w 2643"/>
                  <a:gd name="T63" fmla="*/ 16 h 2578"/>
                  <a:gd name="T64" fmla="*/ 15 w 2643"/>
                  <a:gd name="T65" fmla="*/ 16 h 2578"/>
                  <a:gd name="T66" fmla="*/ 16 w 2643"/>
                  <a:gd name="T67" fmla="*/ 15 h 2578"/>
                  <a:gd name="T68" fmla="*/ 16 w 2643"/>
                  <a:gd name="T69" fmla="*/ 15 h 2578"/>
                  <a:gd name="T70" fmla="*/ 16 w 2643"/>
                  <a:gd name="T71" fmla="*/ 16 h 2578"/>
                  <a:gd name="T72" fmla="*/ 16 w 2643"/>
                  <a:gd name="T73" fmla="*/ 16 h 2578"/>
                  <a:gd name="T74" fmla="*/ 15 w 2643"/>
                  <a:gd name="T75" fmla="*/ 16 h 2578"/>
                  <a:gd name="T76" fmla="*/ 15 w 2643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3"/>
                  <a:gd name="T118" fmla="*/ 0 h 2578"/>
                  <a:gd name="T119" fmla="*/ 2643 w 2643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3" h="2578">
                    <a:moveTo>
                      <a:pt x="2643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2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3" y="1077"/>
                    </a:lnTo>
                    <a:close/>
                    <a:moveTo>
                      <a:pt x="1338" y="0"/>
                    </a:moveTo>
                    <a:lnTo>
                      <a:pt x="1338" y="81"/>
                    </a:lnTo>
                    <a:lnTo>
                      <a:pt x="1309" y="81"/>
                    </a:lnTo>
                    <a:lnTo>
                      <a:pt x="1279" y="85"/>
                    </a:lnTo>
                    <a:lnTo>
                      <a:pt x="1250" y="85"/>
                    </a:lnTo>
                    <a:lnTo>
                      <a:pt x="1224" y="88"/>
                    </a:lnTo>
                    <a:lnTo>
                      <a:pt x="1195" y="92"/>
                    </a:lnTo>
                    <a:lnTo>
                      <a:pt x="1166" y="92"/>
                    </a:lnTo>
                    <a:lnTo>
                      <a:pt x="1136" y="97"/>
                    </a:lnTo>
                    <a:lnTo>
                      <a:pt x="1107" y="105"/>
                    </a:lnTo>
                    <a:lnTo>
                      <a:pt x="1141" y="17"/>
                    </a:lnTo>
                    <a:lnTo>
                      <a:pt x="1166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7" y="4"/>
                    </a:lnTo>
                    <a:lnTo>
                      <a:pt x="1288" y="0"/>
                    </a:lnTo>
                    <a:lnTo>
                      <a:pt x="1313" y="0"/>
                    </a:lnTo>
                    <a:lnTo>
                      <a:pt x="1338" y="0"/>
                    </a:lnTo>
                    <a:close/>
                    <a:moveTo>
                      <a:pt x="29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4" y="1236"/>
                    </a:lnTo>
                    <a:lnTo>
                      <a:pt x="79" y="1308"/>
                    </a:lnTo>
                    <a:lnTo>
                      <a:pt x="84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8" y="1199"/>
                    </a:lnTo>
                    <a:lnTo>
                      <a:pt x="17" y="1136"/>
                    </a:lnTo>
                    <a:lnTo>
                      <a:pt x="29" y="1068"/>
                    </a:lnTo>
                    <a:close/>
                    <a:moveTo>
                      <a:pt x="568" y="2422"/>
                    </a:moveTo>
                    <a:lnTo>
                      <a:pt x="615" y="2359"/>
                    </a:lnTo>
                    <a:lnTo>
                      <a:pt x="652" y="2384"/>
                    </a:lnTo>
                    <a:lnTo>
                      <a:pt x="694" y="2409"/>
                    </a:lnTo>
                    <a:lnTo>
                      <a:pt x="732" y="2430"/>
                    </a:lnTo>
                    <a:lnTo>
                      <a:pt x="775" y="2451"/>
                    </a:lnTo>
                    <a:lnTo>
                      <a:pt x="812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1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8" y="2422"/>
                    </a:lnTo>
                    <a:close/>
                    <a:moveTo>
                      <a:pt x="2100" y="2422"/>
                    </a:moveTo>
                    <a:lnTo>
                      <a:pt x="2050" y="2359"/>
                    </a:lnTo>
                    <a:lnTo>
                      <a:pt x="2088" y="2337"/>
                    </a:lnTo>
                    <a:lnTo>
                      <a:pt x="2122" y="2308"/>
                    </a:lnTo>
                    <a:lnTo>
                      <a:pt x="2155" y="2278"/>
                    </a:lnTo>
                    <a:lnTo>
                      <a:pt x="2189" y="2250"/>
                    </a:lnTo>
                    <a:lnTo>
                      <a:pt x="2222" y="2220"/>
                    </a:lnTo>
                    <a:lnTo>
                      <a:pt x="2252" y="2186"/>
                    </a:lnTo>
                    <a:lnTo>
                      <a:pt x="2277" y="2153"/>
                    </a:lnTo>
                    <a:lnTo>
                      <a:pt x="2307" y="2119"/>
                    </a:lnTo>
                    <a:lnTo>
                      <a:pt x="2340" y="2208"/>
                    </a:lnTo>
                    <a:lnTo>
                      <a:pt x="2315" y="2237"/>
                    </a:lnTo>
                    <a:lnTo>
                      <a:pt x="2286" y="2266"/>
                    </a:lnTo>
                    <a:lnTo>
                      <a:pt x="2256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3" y="2375"/>
                    </a:lnTo>
                    <a:lnTo>
                      <a:pt x="2134" y="2401"/>
                    </a:lnTo>
                    <a:lnTo>
                      <a:pt x="2100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0" name="Freeform 111"/>
              <p:cNvSpPr>
                <a:spLocks noEditPoints="1"/>
              </p:cNvSpPr>
              <p:nvPr/>
            </p:nvSpPr>
            <p:spPr bwMode="auto">
              <a:xfrm>
                <a:off x="4020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6 h 2438"/>
                  <a:gd name="T4" fmla="*/ 16 w 2485"/>
                  <a:gd name="T5" fmla="*/ 6 h 2438"/>
                  <a:gd name="T6" fmla="*/ 17 w 2485"/>
                  <a:gd name="T7" fmla="*/ 6 h 2438"/>
                  <a:gd name="T8" fmla="*/ 17 w 2485"/>
                  <a:gd name="T9" fmla="*/ 7 h 2438"/>
                  <a:gd name="T10" fmla="*/ 9 w 2485"/>
                  <a:gd name="T11" fmla="*/ 0 h 2438"/>
                  <a:gd name="T12" fmla="*/ 8 w 2485"/>
                  <a:gd name="T13" fmla="*/ 1 h 2438"/>
                  <a:gd name="T14" fmla="*/ 8 w 2485"/>
                  <a:gd name="T15" fmla="*/ 1 h 2438"/>
                  <a:gd name="T16" fmla="*/ 8 w 2485"/>
                  <a:gd name="T17" fmla="*/ 1 h 2438"/>
                  <a:gd name="T18" fmla="*/ 7 w 2485"/>
                  <a:gd name="T19" fmla="*/ 1 h 2438"/>
                  <a:gd name="T20" fmla="*/ 7 w 2485"/>
                  <a:gd name="T21" fmla="*/ 0 h 2438"/>
                  <a:gd name="T22" fmla="*/ 8 w 2485"/>
                  <a:gd name="T23" fmla="*/ 0 h 2438"/>
                  <a:gd name="T24" fmla="*/ 8 w 2485"/>
                  <a:gd name="T25" fmla="*/ 0 h 2438"/>
                  <a:gd name="T26" fmla="*/ 8 w 2485"/>
                  <a:gd name="T27" fmla="*/ 0 h 2438"/>
                  <a:gd name="T28" fmla="*/ 9 w 2485"/>
                  <a:gd name="T29" fmla="*/ 0 h 2438"/>
                  <a:gd name="T30" fmla="*/ 1 w 2485"/>
                  <a:gd name="T31" fmla="*/ 7 h 2438"/>
                  <a:gd name="T32" fmla="*/ 1 w 2485"/>
                  <a:gd name="T33" fmla="*/ 8 h 2438"/>
                  <a:gd name="T34" fmla="*/ 1 w 2485"/>
                  <a:gd name="T35" fmla="*/ 9 h 2438"/>
                  <a:gd name="T36" fmla="*/ 0 w 2485"/>
                  <a:gd name="T37" fmla="*/ 8 h 2438"/>
                  <a:gd name="T38" fmla="*/ 0 w 2485"/>
                  <a:gd name="T39" fmla="*/ 7 h 2438"/>
                  <a:gd name="T40" fmla="*/ 4 w 2485"/>
                  <a:gd name="T41" fmla="*/ 16 h 2438"/>
                  <a:gd name="T42" fmla="*/ 4 w 2485"/>
                  <a:gd name="T43" fmla="*/ 16 h 2438"/>
                  <a:gd name="T44" fmla="*/ 5 w 2485"/>
                  <a:gd name="T45" fmla="*/ 16 h 2438"/>
                  <a:gd name="T46" fmla="*/ 6 w 2485"/>
                  <a:gd name="T47" fmla="*/ 16 h 2438"/>
                  <a:gd name="T48" fmla="*/ 6 w 2485"/>
                  <a:gd name="T49" fmla="*/ 16 h 2438"/>
                  <a:gd name="T50" fmla="*/ 6 w 2485"/>
                  <a:gd name="T51" fmla="*/ 17 h 2438"/>
                  <a:gd name="T52" fmla="*/ 5 w 2485"/>
                  <a:gd name="T53" fmla="*/ 17 h 2438"/>
                  <a:gd name="T54" fmla="*/ 5 w 2485"/>
                  <a:gd name="T55" fmla="*/ 16 h 2438"/>
                  <a:gd name="T56" fmla="*/ 4 w 2485"/>
                  <a:gd name="T57" fmla="*/ 16 h 2438"/>
                  <a:gd name="T58" fmla="*/ 4 w 2485"/>
                  <a:gd name="T59" fmla="*/ 16 h 2438"/>
                  <a:gd name="T60" fmla="*/ 13 w 2485"/>
                  <a:gd name="T61" fmla="*/ 15 h 2438"/>
                  <a:gd name="T62" fmla="*/ 14 w 2485"/>
                  <a:gd name="T63" fmla="*/ 15 h 2438"/>
                  <a:gd name="T64" fmla="*/ 14 w 2485"/>
                  <a:gd name="T65" fmla="*/ 15 h 2438"/>
                  <a:gd name="T66" fmla="*/ 15 w 2485"/>
                  <a:gd name="T67" fmla="*/ 14 h 2438"/>
                  <a:gd name="T68" fmla="*/ 15 w 2485"/>
                  <a:gd name="T69" fmla="*/ 13 h 2438"/>
                  <a:gd name="T70" fmla="*/ 15 w 2485"/>
                  <a:gd name="T71" fmla="*/ 14 h 2438"/>
                  <a:gd name="T72" fmla="*/ 15 w 2485"/>
                  <a:gd name="T73" fmla="*/ 15 h 2438"/>
                  <a:gd name="T74" fmla="*/ 14 w 2485"/>
                  <a:gd name="T75" fmla="*/ 15 h 2438"/>
                  <a:gd name="T76" fmla="*/ 14 w 2485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85" y="1017"/>
                    </a:moveTo>
                    <a:lnTo>
                      <a:pt x="2409" y="1039"/>
                    </a:lnTo>
                    <a:lnTo>
                      <a:pt x="2400" y="984"/>
                    </a:lnTo>
                    <a:lnTo>
                      <a:pt x="2384" y="929"/>
                    </a:lnTo>
                    <a:lnTo>
                      <a:pt x="2367" y="870"/>
                    </a:lnTo>
                    <a:lnTo>
                      <a:pt x="2345" y="811"/>
                    </a:lnTo>
                    <a:lnTo>
                      <a:pt x="2426" y="811"/>
                    </a:lnTo>
                    <a:lnTo>
                      <a:pt x="2447" y="866"/>
                    </a:lnTo>
                    <a:lnTo>
                      <a:pt x="2463" y="921"/>
                    </a:lnTo>
                    <a:lnTo>
                      <a:pt x="2476" y="971"/>
                    </a:lnTo>
                    <a:lnTo>
                      <a:pt x="2485" y="1017"/>
                    </a:lnTo>
                    <a:close/>
                    <a:moveTo>
                      <a:pt x="1259" y="0"/>
                    </a:moveTo>
                    <a:lnTo>
                      <a:pt x="1259" y="79"/>
                    </a:lnTo>
                    <a:lnTo>
                      <a:pt x="1226" y="79"/>
                    </a:lnTo>
                    <a:lnTo>
                      <a:pt x="1196" y="79"/>
                    </a:lnTo>
                    <a:lnTo>
                      <a:pt x="1158" y="83"/>
                    </a:lnTo>
                    <a:lnTo>
                      <a:pt x="1129" y="88"/>
                    </a:lnTo>
                    <a:lnTo>
                      <a:pt x="1095" y="92"/>
                    </a:lnTo>
                    <a:lnTo>
                      <a:pt x="1062" y="96"/>
                    </a:lnTo>
                    <a:lnTo>
                      <a:pt x="1028" y="105"/>
                    </a:lnTo>
                    <a:lnTo>
                      <a:pt x="994" y="109"/>
                    </a:lnTo>
                    <a:lnTo>
                      <a:pt x="1028" y="24"/>
                    </a:lnTo>
                    <a:lnTo>
                      <a:pt x="1057" y="16"/>
                    </a:lnTo>
                    <a:lnTo>
                      <a:pt x="1087" y="11"/>
                    </a:lnTo>
                    <a:lnTo>
                      <a:pt x="1116" y="11"/>
                    </a:lnTo>
                    <a:lnTo>
                      <a:pt x="1145" y="7"/>
                    </a:lnTo>
                    <a:lnTo>
                      <a:pt x="1171" y="4"/>
                    </a:lnTo>
                    <a:lnTo>
                      <a:pt x="1200" y="4"/>
                    </a:lnTo>
                    <a:lnTo>
                      <a:pt x="1230" y="0"/>
                    </a:lnTo>
                    <a:lnTo>
                      <a:pt x="1259" y="0"/>
                    </a:lnTo>
                    <a:close/>
                    <a:moveTo>
                      <a:pt x="26" y="1008"/>
                    </a:moveTo>
                    <a:lnTo>
                      <a:pt x="102" y="1034"/>
                    </a:lnTo>
                    <a:lnTo>
                      <a:pt x="89" y="1114"/>
                    </a:lnTo>
                    <a:lnTo>
                      <a:pt x="81" y="1194"/>
                    </a:lnTo>
                    <a:lnTo>
                      <a:pt x="81" y="1272"/>
                    </a:lnTo>
                    <a:lnTo>
                      <a:pt x="85" y="1353"/>
                    </a:lnTo>
                    <a:lnTo>
                      <a:pt x="5" y="1298"/>
                    </a:lnTo>
                    <a:lnTo>
                      <a:pt x="0" y="1227"/>
                    </a:lnTo>
                    <a:lnTo>
                      <a:pt x="5" y="1155"/>
                    </a:lnTo>
                    <a:lnTo>
                      <a:pt x="13" y="1085"/>
                    </a:lnTo>
                    <a:lnTo>
                      <a:pt x="26" y="1008"/>
                    </a:lnTo>
                    <a:close/>
                    <a:moveTo>
                      <a:pt x="536" y="2278"/>
                    </a:moveTo>
                    <a:lnTo>
                      <a:pt x="586" y="2215"/>
                    </a:lnTo>
                    <a:lnTo>
                      <a:pt x="628" y="2244"/>
                    </a:lnTo>
                    <a:lnTo>
                      <a:pt x="670" y="2269"/>
                    </a:lnTo>
                    <a:lnTo>
                      <a:pt x="712" y="2294"/>
                    </a:lnTo>
                    <a:lnTo>
                      <a:pt x="759" y="2315"/>
                    </a:lnTo>
                    <a:lnTo>
                      <a:pt x="805" y="2337"/>
                    </a:lnTo>
                    <a:lnTo>
                      <a:pt x="847" y="2353"/>
                    </a:lnTo>
                    <a:lnTo>
                      <a:pt x="893" y="2370"/>
                    </a:lnTo>
                    <a:lnTo>
                      <a:pt x="935" y="2383"/>
                    </a:lnTo>
                    <a:lnTo>
                      <a:pt x="856" y="2438"/>
                    </a:lnTo>
                    <a:lnTo>
                      <a:pt x="814" y="2425"/>
                    </a:lnTo>
                    <a:lnTo>
                      <a:pt x="775" y="2408"/>
                    </a:lnTo>
                    <a:lnTo>
                      <a:pt x="733" y="2392"/>
                    </a:lnTo>
                    <a:lnTo>
                      <a:pt x="696" y="2370"/>
                    </a:lnTo>
                    <a:lnTo>
                      <a:pt x="653" y="2349"/>
                    </a:lnTo>
                    <a:lnTo>
                      <a:pt x="615" y="2328"/>
                    </a:lnTo>
                    <a:lnTo>
                      <a:pt x="573" y="2303"/>
                    </a:lnTo>
                    <a:lnTo>
                      <a:pt x="536" y="2278"/>
                    </a:lnTo>
                    <a:close/>
                    <a:moveTo>
                      <a:pt x="1971" y="2278"/>
                    </a:moveTo>
                    <a:lnTo>
                      <a:pt x="1924" y="2215"/>
                    </a:lnTo>
                    <a:lnTo>
                      <a:pt x="1966" y="2189"/>
                    </a:lnTo>
                    <a:lnTo>
                      <a:pt x="2001" y="2160"/>
                    </a:lnTo>
                    <a:lnTo>
                      <a:pt x="2038" y="2130"/>
                    </a:lnTo>
                    <a:lnTo>
                      <a:pt x="2072" y="2097"/>
                    </a:lnTo>
                    <a:lnTo>
                      <a:pt x="2110" y="2063"/>
                    </a:lnTo>
                    <a:lnTo>
                      <a:pt x="2139" y="2025"/>
                    </a:lnTo>
                    <a:lnTo>
                      <a:pt x="2169" y="1992"/>
                    </a:lnTo>
                    <a:lnTo>
                      <a:pt x="2198" y="1950"/>
                    </a:lnTo>
                    <a:lnTo>
                      <a:pt x="2228" y="2038"/>
                    </a:lnTo>
                    <a:lnTo>
                      <a:pt x="2198" y="2072"/>
                    </a:lnTo>
                    <a:lnTo>
                      <a:pt x="2173" y="2105"/>
                    </a:lnTo>
                    <a:lnTo>
                      <a:pt x="2143" y="2139"/>
                    </a:lnTo>
                    <a:lnTo>
                      <a:pt x="2110" y="2169"/>
                    </a:lnTo>
                    <a:lnTo>
                      <a:pt x="2076" y="2197"/>
                    </a:lnTo>
                    <a:lnTo>
                      <a:pt x="2043" y="2227"/>
                    </a:lnTo>
                    <a:lnTo>
                      <a:pt x="2009" y="2256"/>
                    </a:lnTo>
                    <a:lnTo>
                      <a:pt x="1971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1" name="Freeform 112"/>
              <p:cNvSpPr>
                <a:spLocks noEditPoints="1"/>
              </p:cNvSpPr>
              <p:nvPr/>
            </p:nvSpPr>
            <p:spPr bwMode="auto">
              <a:xfrm>
                <a:off x="4026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2" y="955"/>
                    </a:lnTo>
                    <a:lnTo>
                      <a:pt x="2244" y="921"/>
                    </a:lnTo>
                    <a:lnTo>
                      <a:pt x="2235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5" y="795"/>
                    </a:lnTo>
                    <a:lnTo>
                      <a:pt x="2193" y="761"/>
                    </a:lnTo>
                    <a:lnTo>
                      <a:pt x="2176" y="732"/>
                    </a:lnTo>
                    <a:lnTo>
                      <a:pt x="2264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19" y="905"/>
                    </a:lnTo>
                    <a:lnTo>
                      <a:pt x="2328" y="960"/>
                    </a:lnTo>
                    <a:close/>
                    <a:moveTo>
                      <a:pt x="1178" y="0"/>
                    </a:moveTo>
                    <a:lnTo>
                      <a:pt x="1178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69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59" y="101"/>
                    </a:lnTo>
                    <a:lnTo>
                      <a:pt x="917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7" y="26"/>
                    </a:lnTo>
                    <a:lnTo>
                      <a:pt x="981" y="17"/>
                    </a:lnTo>
                    <a:lnTo>
                      <a:pt x="1014" y="13"/>
                    </a:lnTo>
                    <a:lnTo>
                      <a:pt x="1048" y="9"/>
                    </a:lnTo>
                    <a:lnTo>
                      <a:pt x="1077" y="4"/>
                    </a:lnTo>
                    <a:lnTo>
                      <a:pt x="1115" y="0"/>
                    </a:lnTo>
                    <a:lnTo>
                      <a:pt x="1145" y="0"/>
                    </a:lnTo>
                    <a:lnTo>
                      <a:pt x="1178" y="0"/>
                    </a:lnTo>
                    <a:close/>
                    <a:moveTo>
                      <a:pt x="21" y="955"/>
                    </a:moveTo>
                    <a:lnTo>
                      <a:pt x="96" y="971"/>
                    </a:lnTo>
                    <a:lnTo>
                      <a:pt x="83" y="1065"/>
                    </a:lnTo>
                    <a:lnTo>
                      <a:pt x="80" y="1152"/>
                    </a:lnTo>
                    <a:lnTo>
                      <a:pt x="80" y="1244"/>
                    </a:lnTo>
                    <a:lnTo>
                      <a:pt x="88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8" y="1035"/>
                    </a:lnTo>
                    <a:lnTo>
                      <a:pt x="21" y="955"/>
                    </a:lnTo>
                    <a:close/>
                    <a:moveTo>
                      <a:pt x="505" y="2136"/>
                    </a:moveTo>
                    <a:lnTo>
                      <a:pt x="551" y="2077"/>
                    </a:lnTo>
                    <a:lnTo>
                      <a:pt x="572" y="2090"/>
                    </a:lnTo>
                    <a:lnTo>
                      <a:pt x="597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69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0" y="2182"/>
                    </a:lnTo>
                    <a:lnTo>
                      <a:pt x="766" y="2195"/>
                    </a:lnTo>
                    <a:lnTo>
                      <a:pt x="791" y="2203"/>
                    </a:lnTo>
                    <a:lnTo>
                      <a:pt x="816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8" y="2232"/>
                    </a:lnTo>
                    <a:lnTo>
                      <a:pt x="917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1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5" y="2136"/>
                    </a:lnTo>
                    <a:close/>
                    <a:moveTo>
                      <a:pt x="1843" y="2136"/>
                    </a:moveTo>
                    <a:lnTo>
                      <a:pt x="1797" y="2077"/>
                    </a:lnTo>
                    <a:lnTo>
                      <a:pt x="1839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7" y="1946"/>
                    </a:lnTo>
                    <a:lnTo>
                      <a:pt x="1991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8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1" y="2018"/>
                    </a:lnTo>
                    <a:lnTo>
                      <a:pt x="1957" y="2051"/>
                    </a:lnTo>
                    <a:lnTo>
                      <a:pt x="1920" y="2081"/>
                    </a:lnTo>
                    <a:lnTo>
                      <a:pt x="1885" y="2110"/>
                    </a:lnTo>
                    <a:lnTo>
                      <a:pt x="1843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2" name="Freeform 113"/>
              <p:cNvSpPr>
                <a:spLocks noEditPoints="1"/>
              </p:cNvSpPr>
              <p:nvPr/>
            </p:nvSpPr>
            <p:spPr bwMode="auto">
              <a:xfrm>
                <a:off x="4033" y="2878"/>
                <a:ext cx="182" cy="181"/>
              </a:xfrm>
              <a:custGeom>
                <a:avLst/>
                <a:gdLst>
                  <a:gd name="T0" fmla="*/ 15 w 2177"/>
                  <a:gd name="T1" fmla="*/ 7 h 2169"/>
                  <a:gd name="T2" fmla="*/ 15 w 2177"/>
                  <a:gd name="T3" fmla="*/ 6 h 2169"/>
                  <a:gd name="T4" fmla="*/ 14 w 2177"/>
                  <a:gd name="T5" fmla="*/ 6 h 2169"/>
                  <a:gd name="T6" fmla="*/ 14 w 2177"/>
                  <a:gd name="T7" fmla="*/ 5 h 2169"/>
                  <a:gd name="T8" fmla="*/ 14 w 2177"/>
                  <a:gd name="T9" fmla="*/ 5 h 2169"/>
                  <a:gd name="T10" fmla="*/ 15 w 2177"/>
                  <a:gd name="T11" fmla="*/ 5 h 2169"/>
                  <a:gd name="T12" fmla="*/ 15 w 2177"/>
                  <a:gd name="T13" fmla="*/ 5 h 2169"/>
                  <a:gd name="T14" fmla="*/ 15 w 2177"/>
                  <a:gd name="T15" fmla="*/ 6 h 2169"/>
                  <a:gd name="T16" fmla="*/ 15 w 2177"/>
                  <a:gd name="T17" fmla="*/ 6 h 2169"/>
                  <a:gd name="T18" fmla="*/ 8 w 2177"/>
                  <a:gd name="T19" fmla="*/ 0 h 2169"/>
                  <a:gd name="T20" fmla="*/ 7 w 2177"/>
                  <a:gd name="T21" fmla="*/ 1 h 2169"/>
                  <a:gd name="T22" fmla="*/ 7 w 2177"/>
                  <a:gd name="T23" fmla="*/ 1 h 2169"/>
                  <a:gd name="T24" fmla="*/ 6 w 2177"/>
                  <a:gd name="T25" fmla="*/ 1 h 2169"/>
                  <a:gd name="T26" fmla="*/ 6 w 2177"/>
                  <a:gd name="T27" fmla="*/ 1 h 2169"/>
                  <a:gd name="T28" fmla="*/ 6 w 2177"/>
                  <a:gd name="T29" fmla="*/ 0 h 2169"/>
                  <a:gd name="T30" fmla="*/ 6 w 2177"/>
                  <a:gd name="T31" fmla="*/ 0 h 2169"/>
                  <a:gd name="T32" fmla="*/ 7 w 2177"/>
                  <a:gd name="T33" fmla="*/ 0 h 2169"/>
                  <a:gd name="T34" fmla="*/ 7 w 2177"/>
                  <a:gd name="T35" fmla="*/ 0 h 2169"/>
                  <a:gd name="T36" fmla="*/ 8 w 2177"/>
                  <a:gd name="T37" fmla="*/ 0 h 2169"/>
                  <a:gd name="T38" fmla="*/ 1 w 2177"/>
                  <a:gd name="T39" fmla="*/ 6 h 2169"/>
                  <a:gd name="T40" fmla="*/ 1 w 2177"/>
                  <a:gd name="T41" fmla="*/ 8 h 2169"/>
                  <a:gd name="T42" fmla="*/ 1 w 2177"/>
                  <a:gd name="T43" fmla="*/ 9 h 2169"/>
                  <a:gd name="T44" fmla="*/ 0 w 2177"/>
                  <a:gd name="T45" fmla="*/ 8 h 2169"/>
                  <a:gd name="T46" fmla="*/ 0 w 2177"/>
                  <a:gd name="T47" fmla="*/ 7 h 2169"/>
                  <a:gd name="T48" fmla="*/ 3 w 2177"/>
                  <a:gd name="T49" fmla="*/ 14 h 2169"/>
                  <a:gd name="T50" fmla="*/ 4 w 2177"/>
                  <a:gd name="T51" fmla="*/ 14 h 2169"/>
                  <a:gd name="T52" fmla="*/ 4 w 2177"/>
                  <a:gd name="T53" fmla="*/ 14 h 2169"/>
                  <a:gd name="T54" fmla="*/ 5 w 2177"/>
                  <a:gd name="T55" fmla="*/ 14 h 2169"/>
                  <a:gd name="T56" fmla="*/ 5 w 2177"/>
                  <a:gd name="T57" fmla="*/ 14 h 2169"/>
                  <a:gd name="T58" fmla="*/ 5 w 2177"/>
                  <a:gd name="T59" fmla="*/ 14 h 2169"/>
                  <a:gd name="T60" fmla="*/ 6 w 2177"/>
                  <a:gd name="T61" fmla="*/ 14 h 2169"/>
                  <a:gd name="T62" fmla="*/ 6 w 2177"/>
                  <a:gd name="T63" fmla="*/ 15 h 2169"/>
                  <a:gd name="T64" fmla="*/ 6 w 2177"/>
                  <a:gd name="T65" fmla="*/ 15 h 2169"/>
                  <a:gd name="T66" fmla="*/ 6 w 2177"/>
                  <a:gd name="T67" fmla="*/ 15 h 2169"/>
                  <a:gd name="T68" fmla="*/ 6 w 2177"/>
                  <a:gd name="T69" fmla="*/ 15 h 2169"/>
                  <a:gd name="T70" fmla="*/ 5 w 2177"/>
                  <a:gd name="T71" fmla="*/ 15 h 2169"/>
                  <a:gd name="T72" fmla="*/ 5 w 2177"/>
                  <a:gd name="T73" fmla="*/ 15 h 2169"/>
                  <a:gd name="T74" fmla="*/ 5 w 2177"/>
                  <a:gd name="T75" fmla="*/ 15 h 2169"/>
                  <a:gd name="T76" fmla="*/ 4 w 2177"/>
                  <a:gd name="T77" fmla="*/ 15 h 2169"/>
                  <a:gd name="T78" fmla="*/ 4 w 2177"/>
                  <a:gd name="T79" fmla="*/ 14 h 2169"/>
                  <a:gd name="T80" fmla="*/ 4 w 2177"/>
                  <a:gd name="T81" fmla="*/ 14 h 2169"/>
                  <a:gd name="T82" fmla="*/ 3 w 2177"/>
                  <a:gd name="T83" fmla="*/ 14 h 2169"/>
                  <a:gd name="T84" fmla="*/ 12 w 2177"/>
                  <a:gd name="T85" fmla="*/ 14 h 2169"/>
                  <a:gd name="T86" fmla="*/ 12 w 2177"/>
                  <a:gd name="T87" fmla="*/ 13 h 2169"/>
                  <a:gd name="T88" fmla="*/ 13 w 2177"/>
                  <a:gd name="T89" fmla="*/ 12 h 2169"/>
                  <a:gd name="T90" fmla="*/ 13 w 2177"/>
                  <a:gd name="T91" fmla="*/ 12 h 2169"/>
                  <a:gd name="T92" fmla="*/ 14 w 2177"/>
                  <a:gd name="T93" fmla="*/ 11 h 2169"/>
                  <a:gd name="T94" fmla="*/ 14 w 2177"/>
                  <a:gd name="T95" fmla="*/ 12 h 2169"/>
                  <a:gd name="T96" fmla="*/ 13 w 2177"/>
                  <a:gd name="T97" fmla="*/ 13 h 2169"/>
                  <a:gd name="T98" fmla="*/ 13 w 2177"/>
                  <a:gd name="T99" fmla="*/ 13 h 2169"/>
                  <a:gd name="T100" fmla="*/ 12 w 2177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7"/>
                  <a:gd name="T154" fmla="*/ 0 h 2169"/>
                  <a:gd name="T155" fmla="*/ 2177 w 2177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7" h="2169">
                    <a:moveTo>
                      <a:pt x="2177" y="908"/>
                    </a:moveTo>
                    <a:lnTo>
                      <a:pt x="2096" y="930"/>
                    </a:lnTo>
                    <a:lnTo>
                      <a:pt x="2092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3" y="790"/>
                    </a:lnTo>
                    <a:lnTo>
                      <a:pt x="2050" y="757"/>
                    </a:lnTo>
                    <a:lnTo>
                      <a:pt x="2037" y="723"/>
                    </a:lnTo>
                    <a:lnTo>
                      <a:pt x="2024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5" y="719"/>
                    </a:lnTo>
                    <a:lnTo>
                      <a:pt x="2138" y="753"/>
                    </a:lnTo>
                    <a:lnTo>
                      <a:pt x="2147" y="782"/>
                    </a:lnTo>
                    <a:lnTo>
                      <a:pt x="2155" y="816"/>
                    </a:lnTo>
                    <a:lnTo>
                      <a:pt x="2164" y="845"/>
                    </a:lnTo>
                    <a:lnTo>
                      <a:pt x="2172" y="879"/>
                    </a:lnTo>
                    <a:lnTo>
                      <a:pt x="2177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3" y="88"/>
                    </a:lnTo>
                    <a:lnTo>
                      <a:pt x="930" y="92"/>
                    </a:lnTo>
                    <a:lnTo>
                      <a:pt x="892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5" y="138"/>
                    </a:lnTo>
                    <a:lnTo>
                      <a:pt x="804" y="42"/>
                    </a:lnTo>
                    <a:lnTo>
                      <a:pt x="837" y="29"/>
                    </a:lnTo>
                    <a:lnTo>
                      <a:pt x="879" y="25"/>
                    </a:lnTo>
                    <a:lnTo>
                      <a:pt x="914" y="16"/>
                    </a:lnTo>
                    <a:lnTo>
                      <a:pt x="951" y="13"/>
                    </a:lnTo>
                    <a:lnTo>
                      <a:pt x="989" y="4"/>
                    </a:lnTo>
                    <a:lnTo>
                      <a:pt x="1023" y="4"/>
                    </a:lnTo>
                    <a:lnTo>
                      <a:pt x="1061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80" y="1022"/>
                    </a:lnTo>
                    <a:lnTo>
                      <a:pt x="75" y="1117"/>
                    </a:lnTo>
                    <a:lnTo>
                      <a:pt x="84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3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2" y="1937"/>
                    </a:lnTo>
                    <a:lnTo>
                      <a:pt x="546" y="1955"/>
                    </a:lnTo>
                    <a:lnTo>
                      <a:pt x="572" y="1967"/>
                    </a:lnTo>
                    <a:lnTo>
                      <a:pt x="598" y="1984"/>
                    </a:lnTo>
                    <a:lnTo>
                      <a:pt x="623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2" y="2047"/>
                    </a:lnTo>
                    <a:lnTo>
                      <a:pt x="758" y="2060"/>
                    </a:lnTo>
                    <a:lnTo>
                      <a:pt x="787" y="2064"/>
                    </a:lnTo>
                    <a:lnTo>
                      <a:pt x="817" y="2077"/>
                    </a:lnTo>
                    <a:lnTo>
                      <a:pt x="846" y="2084"/>
                    </a:lnTo>
                    <a:lnTo>
                      <a:pt x="872" y="2089"/>
                    </a:lnTo>
                    <a:lnTo>
                      <a:pt x="901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3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7" y="2152"/>
                    </a:lnTo>
                    <a:lnTo>
                      <a:pt x="762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6" y="2119"/>
                    </a:lnTo>
                    <a:lnTo>
                      <a:pt x="660" y="2106"/>
                    </a:lnTo>
                    <a:lnTo>
                      <a:pt x="640" y="2093"/>
                    </a:lnTo>
                    <a:lnTo>
                      <a:pt x="614" y="2084"/>
                    </a:lnTo>
                    <a:lnTo>
                      <a:pt x="589" y="2072"/>
                    </a:lnTo>
                    <a:lnTo>
                      <a:pt x="564" y="2060"/>
                    </a:lnTo>
                    <a:lnTo>
                      <a:pt x="539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7" y="1937"/>
                    </a:lnTo>
                    <a:lnTo>
                      <a:pt x="1713" y="1904"/>
                    </a:lnTo>
                    <a:lnTo>
                      <a:pt x="1759" y="1870"/>
                    </a:lnTo>
                    <a:lnTo>
                      <a:pt x="1798" y="1832"/>
                    </a:lnTo>
                    <a:lnTo>
                      <a:pt x="1840" y="1791"/>
                    </a:lnTo>
                    <a:lnTo>
                      <a:pt x="1873" y="1749"/>
                    </a:lnTo>
                    <a:lnTo>
                      <a:pt x="1911" y="1706"/>
                    </a:lnTo>
                    <a:lnTo>
                      <a:pt x="1941" y="1660"/>
                    </a:lnTo>
                    <a:lnTo>
                      <a:pt x="1970" y="1614"/>
                    </a:lnTo>
                    <a:lnTo>
                      <a:pt x="2004" y="1710"/>
                    </a:lnTo>
                    <a:lnTo>
                      <a:pt x="1974" y="1749"/>
                    </a:lnTo>
                    <a:lnTo>
                      <a:pt x="1945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40" y="1904"/>
                    </a:lnTo>
                    <a:lnTo>
                      <a:pt x="1798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3" name="Freeform 114"/>
              <p:cNvSpPr>
                <a:spLocks noEditPoints="1"/>
              </p:cNvSpPr>
              <p:nvPr/>
            </p:nvSpPr>
            <p:spPr bwMode="auto">
              <a:xfrm>
                <a:off x="4039" y="2885"/>
                <a:ext cx="169" cy="168"/>
              </a:xfrm>
              <a:custGeom>
                <a:avLst/>
                <a:gdLst>
                  <a:gd name="T0" fmla="*/ 14 w 2021"/>
                  <a:gd name="T1" fmla="*/ 6 h 2027"/>
                  <a:gd name="T2" fmla="*/ 14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4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6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7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4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3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3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5" y="757"/>
                    </a:lnTo>
                    <a:lnTo>
                      <a:pt x="1912" y="724"/>
                    </a:lnTo>
                    <a:lnTo>
                      <a:pt x="1895" y="687"/>
                    </a:lnTo>
                    <a:lnTo>
                      <a:pt x="1883" y="648"/>
                    </a:lnTo>
                    <a:lnTo>
                      <a:pt x="1866" y="610"/>
                    </a:lnTo>
                    <a:lnTo>
                      <a:pt x="1844" y="577"/>
                    </a:lnTo>
                    <a:lnTo>
                      <a:pt x="1933" y="577"/>
                    </a:lnTo>
                    <a:lnTo>
                      <a:pt x="1949" y="610"/>
                    </a:lnTo>
                    <a:lnTo>
                      <a:pt x="1962" y="644"/>
                    </a:lnTo>
                    <a:lnTo>
                      <a:pt x="1975" y="678"/>
                    </a:lnTo>
                    <a:lnTo>
                      <a:pt x="1988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7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7" y="81"/>
                    </a:lnTo>
                    <a:lnTo>
                      <a:pt x="931" y="85"/>
                    </a:lnTo>
                    <a:lnTo>
                      <a:pt x="885" y="89"/>
                    </a:lnTo>
                    <a:lnTo>
                      <a:pt x="839" y="97"/>
                    </a:lnTo>
                    <a:lnTo>
                      <a:pt x="792" y="110"/>
                    </a:lnTo>
                    <a:lnTo>
                      <a:pt x="745" y="123"/>
                    </a:lnTo>
                    <a:lnTo>
                      <a:pt x="699" y="140"/>
                    </a:lnTo>
                    <a:lnTo>
                      <a:pt x="653" y="156"/>
                    </a:lnTo>
                    <a:lnTo>
                      <a:pt x="690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7" y="26"/>
                    </a:lnTo>
                    <a:lnTo>
                      <a:pt x="855" y="13"/>
                    </a:lnTo>
                    <a:lnTo>
                      <a:pt x="898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1" y="972"/>
                    </a:lnTo>
                    <a:lnTo>
                      <a:pt x="81" y="1084"/>
                    </a:lnTo>
                    <a:lnTo>
                      <a:pt x="97" y="1194"/>
                    </a:lnTo>
                    <a:lnTo>
                      <a:pt x="127" y="1307"/>
                    </a:lnTo>
                    <a:lnTo>
                      <a:pt x="30" y="1240"/>
                    </a:lnTo>
                    <a:lnTo>
                      <a:pt x="9" y="1143"/>
                    </a:lnTo>
                    <a:lnTo>
                      <a:pt x="0" y="1038"/>
                    </a:lnTo>
                    <a:lnTo>
                      <a:pt x="5" y="943"/>
                    </a:lnTo>
                    <a:lnTo>
                      <a:pt x="17" y="842"/>
                    </a:lnTo>
                    <a:close/>
                    <a:moveTo>
                      <a:pt x="447" y="1858"/>
                    </a:moveTo>
                    <a:lnTo>
                      <a:pt x="493" y="1795"/>
                    </a:lnTo>
                    <a:lnTo>
                      <a:pt x="523" y="1817"/>
                    </a:lnTo>
                    <a:lnTo>
                      <a:pt x="548" y="1834"/>
                    </a:lnTo>
                    <a:lnTo>
                      <a:pt x="578" y="1850"/>
                    </a:lnTo>
                    <a:lnTo>
                      <a:pt x="607" y="1863"/>
                    </a:lnTo>
                    <a:lnTo>
                      <a:pt x="636" y="1876"/>
                    </a:lnTo>
                    <a:lnTo>
                      <a:pt x="666" y="1888"/>
                    </a:lnTo>
                    <a:lnTo>
                      <a:pt x="695" y="1900"/>
                    </a:lnTo>
                    <a:lnTo>
                      <a:pt x="729" y="1913"/>
                    </a:lnTo>
                    <a:lnTo>
                      <a:pt x="758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5" y="1947"/>
                    </a:lnTo>
                    <a:lnTo>
                      <a:pt x="918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6" y="2014"/>
                    </a:lnTo>
                    <a:lnTo>
                      <a:pt x="797" y="2010"/>
                    </a:lnTo>
                    <a:lnTo>
                      <a:pt x="771" y="2005"/>
                    </a:lnTo>
                    <a:lnTo>
                      <a:pt x="742" y="1998"/>
                    </a:lnTo>
                    <a:lnTo>
                      <a:pt x="712" y="1985"/>
                    </a:lnTo>
                    <a:lnTo>
                      <a:pt x="683" y="1981"/>
                    </a:lnTo>
                    <a:lnTo>
                      <a:pt x="657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8" y="1917"/>
                    </a:lnTo>
                    <a:lnTo>
                      <a:pt x="523" y="1905"/>
                    </a:lnTo>
                    <a:lnTo>
                      <a:pt x="497" y="1888"/>
                    </a:lnTo>
                    <a:lnTo>
                      <a:pt x="471" y="1876"/>
                    </a:lnTo>
                    <a:lnTo>
                      <a:pt x="447" y="1858"/>
                    </a:lnTo>
                    <a:close/>
                    <a:moveTo>
                      <a:pt x="1592" y="1858"/>
                    </a:moveTo>
                    <a:lnTo>
                      <a:pt x="1546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0" y="1635"/>
                    </a:lnTo>
                    <a:lnTo>
                      <a:pt x="1765" y="1589"/>
                    </a:lnTo>
                    <a:lnTo>
                      <a:pt x="1802" y="1539"/>
                    </a:lnTo>
                    <a:lnTo>
                      <a:pt x="1831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6" y="1581"/>
                    </a:lnTo>
                    <a:lnTo>
                      <a:pt x="1836" y="1627"/>
                    </a:lnTo>
                    <a:lnTo>
                      <a:pt x="1798" y="1670"/>
                    </a:lnTo>
                    <a:lnTo>
                      <a:pt x="1765" y="1712"/>
                    </a:lnTo>
                    <a:lnTo>
                      <a:pt x="1723" y="1753"/>
                    </a:lnTo>
                    <a:lnTo>
                      <a:pt x="1684" y="1791"/>
                    </a:lnTo>
                    <a:lnTo>
                      <a:pt x="1638" y="1825"/>
                    </a:lnTo>
                    <a:lnTo>
                      <a:pt x="1592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4" name="Freeform 115"/>
              <p:cNvSpPr>
                <a:spLocks noEditPoints="1"/>
              </p:cNvSpPr>
              <p:nvPr/>
            </p:nvSpPr>
            <p:spPr bwMode="auto">
              <a:xfrm>
                <a:off x="4046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5 h 1874"/>
                  <a:gd name="T4" fmla="*/ 12 w 1864"/>
                  <a:gd name="T5" fmla="*/ 4 h 1874"/>
                  <a:gd name="T6" fmla="*/ 12 w 1864"/>
                  <a:gd name="T7" fmla="*/ 4 h 1874"/>
                  <a:gd name="T8" fmla="*/ 12 w 1864"/>
                  <a:gd name="T9" fmla="*/ 3 h 1874"/>
                  <a:gd name="T10" fmla="*/ 12 w 1864"/>
                  <a:gd name="T11" fmla="*/ 4 h 1874"/>
                  <a:gd name="T12" fmla="*/ 13 w 1864"/>
                  <a:gd name="T13" fmla="*/ 4 h 1874"/>
                  <a:gd name="T14" fmla="*/ 13 w 1864"/>
                  <a:gd name="T15" fmla="*/ 5 h 1874"/>
                  <a:gd name="T16" fmla="*/ 13 w 1864"/>
                  <a:gd name="T17" fmla="*/ 5 h 1874"/>
                  <a:gd name="T18" fmla="*/ 6 w 1864"/>
                  <a:gd name="T19" fmla="*/ 0 h 1874"/>
                  <a:gd name="T20" fmla="*/ 6 w 1864"/>
                  <a:gd name="T21" fmla="*/ 0 h 1874"/>
                  <a:gd name="T22" fmla="*/ 6 w 1864"/>
                  <a:gd name="T23" fmla="*/ 1 h 1874"/>
                  <a:gd name="T24" fmla="*/ 6 w 1864"/>
                  <a:gd name="T25" fmla="*/ 1 h 1874"/>
                  <a:gd name="T26" fmla="*/ 5 w 1864"/>
                  <a:gd name="T27" fmla="*/ 1 h 1874"/>
                  <a:gd name="T28" fmla="*/ 5 w 1864"/>
                  <a:gd name="T29" fmla="*/ 1 h 1874"/>
                  <a:gd name="T30" fmla="*/ 5 w 1864"/>
                  <a:gd name="T31" fmla="*/ 1 h 1874"/>
                  <a:gd name="T32" fmla="*/ 4 w 1864"/>
                  <a:gd name="T33" fmla="*/ 1 h 1874"/>
                  <a:gd name="T34" fmla="*/ 4 w 1864"/>
                  <a:gd name="T35" fmla="*/ 1 h 1874"/>
                  <a:gd name="T36" fmla="*/ 4 w 1864"/>
                  <a:gd name="T37" fmla="*/ 0 h 1874"/>
                  <a:gd name="T38" fmla="*/ 5 w 1864"/>
                  <a:gd name="T39" fmla="*/ 0 h 1874"/>
                  <a:gd name="T40" fmla="*/ 5 w 1864"/>
                  <a:gd name="T41" fmla="*/ 0 h 1874"/>
                  <a:gd name="T42" fmla="*/ 6 w 1864"/>
                  <a:gd name="T43" fmla="*/ 0 h 1874"/>
                  <a:gd name="T44" fmla="*/ 6 w 1864"/>
                  <a:gd name="T45" fmla="*/ 0 h 1874"/>
                  <a:gd name="T46" fmla="*/ 1 w 1864"/>
                  <a:gd name="T47" fmla="*/ 6 h 1874"/>
                  <a:gd name="T48" fmla="*/ 0 w 1864"/>
                  <a:gd name="T49" fmla="*/ 6 h 1874"/>
                  <a:gd name="T50" fmla="*/ 1 w 1864"/>
                  <a:gd name="T51" fmla="*/ 7 h 1874"/>
                  <a:gd name="T52" fmla="*/ 1 w 1864"/>
                  <a:gd name="T53" fmla="*/ 8 h 1874"/>
                  <a:gd name="T54" fmla="*/ 1 w 1864"/>
                  <a:gd name="T55" fmla="*/ 9 h 1874"/>
                  <a:gd name="T56" fmla="*/ 0 w 1864"/>
                  <a:gd name="T57" fmla="*/ 8 h 1874"/>
                  <a:gd name="T58" fmla="*/ 0 w 1864"/>
                  <a:gd name="T59" fmla="*/ 7 h 1874"/>
                  <a:gd name="T60" fmla="*/ 0 w 1864"/>
                  <a:gd name="T61" fmla="*/ 5 h 1874"/>
                  <a:gd name="T62" fmla="*/ 3 w 1864"/>
                  <a:gd name="T63" fmla="*/ 11 h 1874"/>
                  <a:gd name="T64" fmla="*/ 4 w 1864"/>
                  <a:gd name="T65" fmla="*/ 12 h 1874"/>
                  <a:gd name="T66" fmla="*/ 4 w 1864"/>
                  <a:gd name="T67" fmla="*/ 12 h 1874"/>
                  <a:gd name="T68" fmla="*/ 4 w 1864"/>
                  <a:gd name="T69" fmla="*/ 12 h 1874"/>
                  <a:gd name="T70" fmla="*/ 5 w 1864"/>
                  <a:gd name="T71" fmla="*/ 12 h 1874"/>
                  <a:gd name="T72" fmla="*/ 5 w 1864"/>
                  <a:gd name="T73" fmla="*/ 12 h 1874"/>
                  <a:gd name="T74" fmla="*/ 6 w 1864"/>
                  <a:gd name="T75" fmla="*/ 12 h 1874"/>
                  <a:gd name="T76" fmla="*/ 6 w 1864"/>
                  <a:gd name="T77" fmla="*/ 12 h 1874"/>
                  <a:gd name="T78" fmla="*/ 6 w 1864"/>
                  <a:gd name="T79" fmla="*/ 12 h 1874"/>
                  <a:gd name="T80" fmla="*/ 6 w 1864"/>
                  <a:gd name="T81" fmla="*/ 13 h 1874"/>
                  <a:gd name="T82" fmla="*/ 6 w 1864"/>
                  <a:gd name="T83" fmla="*/ 13 h 1874"/>
                  <a:gd name="T84" fmla="*/ 5 w 1864"/>
                  <a:gd name="T85" fmla="*/ 13 h 1874"/>
                  <a:gd name="T86" fmla="*/ 5 w 1864"/>
                  <a:gd name="T87" fmla="*/ 13 h 1874"/>
                  <a:gd name="T88" fmla="*/ 4 w 1864"/>
                  <a:gd name="T89" fmla="*/ 13 h 1874"/>
                  <a:gd name="T90" fmla="*/ 4 w 1864"/>
                  <a:gd name="T91" fmla="*/ 12 h 1874"/>
                  <a:gd name="T92" fmla="*/ 4 w 1864"/>
                  <a:gd name="T93" fmla="*/ 12 h 1874"/>
                  <a:gd name="T94" fmla="*/ 3 w 1864"/>
                  <a:gd name="T95" fmla="*/ 12 h 1874"/>
                  <a:gd name="T96" fmla="*/ 3 w 1864"/>
                  <a:gd name="T97" fmla="*/ 12 h 1874"/>
                  <a:gd name="T98" fmla="*/ 10 w 1864"/>
                  <a:gd name="T99" fmla="*/ 11 h 1874"/>
                  <a:gd name="T100" fmla="*/ 10 w 1864"/>
                  <a:gd name="T101" fmla="*/ 11 h 1874"/>
                  <a:gd name="T102" fmla="*/ 11 w 1864"/>
                  <a:gd name="T103" fmla="*/ 10 h 1874"/>
                  <a:gd name="T104" fmla="*/ 12 w 1864"/>
                  <a:gd name="T105" fmla="*/ 10 h 1874"/>
                  <a:gd name="T106" fmla="*/ 12 w 1864"/>
                  <a:gd name="T107" fmla="*/ 9 h 1874"/>
                  <a:gd name="T108" fmla="*/ 12 w 1864"/>
                  <a:gd name="T109" fmla="*/ 9 h 1874"/>
                  <a:gd name="T110" fmla="*/ 12 w 1864"/>
                  <a:gd name="T111" fmla="*/ 10 h 1874"/>
                  <a:gd name="T112" fmla="*/ 11 w 1864"/>
                  <a:gd name="T113" fmla="*/ 11 h 1874"/>
                  <a:gd name="T114" fmla="*/ 11 w 1864"/>
                  <a:gd name="T115" fmla="*/ 11 h 1874"/>
                  <a:gd name="T116" fmla="*/ 10 w 1864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64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0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4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2" y="715"/>
                    </a:lnTo>
                    <a:lnTo>
                      <a:pt x="1860" y="752"/>
                    </a:lnTo>
                    <a:lnTo>
                      <a:pt x="1864" y="790"/>
                    </a:lnTo>
                    <a:close/>
                    <a:moveTo>
                      <a:pt x="942" y="0"/>
                    </a:moveTo>
                    <a:lnTo>
                      <a:pt x="942" y="75"/>
                    </a:lnTo>
                    <a:lnTo>
                      <a:pt x="913" y="75"/>
                    </a:lnTo>
                    <a:lnTo>
                      <a:pt x="887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2" y="88"/>
                    </a:lnTo>
                    <a:lnTo>
                      <a:pt x="786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1" y="109"/>
                    </a:lnTo>
                    <a:lnTo>
                      <a:pt x="681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09" y="142"/>
                    </a:lnTo>
                    <a:lnTo>
                      <a:pt x="585" y="151"/>
                    </a:lnTo>
                    <a:lnTo>
                      <a:pt x="559" y="164"/>
                    </a:lnTo>
                    <a:lnTo>
                      <a:pt x="534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4" y="42"/>
                    </a:lnTo>
                    <a:lnTo>
                      <a:pt x="711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2" y="0"/>
                    </a:lnTo>
                    <a:close/>
                    <a:moveTo>
                      <a:pt x="12" y="778"/>
                    </a:moveTo>
                    <a:lnTo>
                      <a:pt x="88" y="799"/>
                    </a:lnTo>
                    <a:lnTo>
                      <a:pt x="79" y="862"/>
                    </a:lnTo>
                    <a:lnTo>
                      <a:pt x="75" y="925"/>
                    </a:lnTo>
                    <a:lnTo>
                      <a:pt x="79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09" y="1163"/>
                    </a:lnTo>
                    <a:lnTo>
                      <a:pt x="125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6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2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19" y="1773"/>
                    </a:lnTo>
                    <a:lnTo>
                      <a:pt x="753" y="1777"/>
                    </a:lnTo>
                    <a:lnTo>
                      <a:pt x="782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79" y="1799"/>
                    </a:lnTo>
                    <a:lnTo>
                      <a:pt x="909" y="1799"/>
                    </a:lnTo>
                    <a:lnTo>
                      <a:pt x="942" y="1799"/>
                    </a:lnTo>
                    <a:lnTo>
                      <a:pt x="942" y="1849"/>
                    </a:lnTo>
                    <a:lnTo>
                      <a:pt x="900" y="1874"/>
                    </a:lnTo>
                    <a:lnTo>
                      <a:pt x="871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4" y="1862"/>
                    </a:lnTo>
                    <a:lnTo>
                      <a:pt x="740" y="1854"/>
                    </a:lnTo>
                    <a:lnTo>
                      <a:pt x="711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4" y="1819"/>
                    </a:lnTo>
                    <a:lnTo>
                      <a:pt x="585" y="1807"/>
                    </a:lnTo>
                    <a:lnTo>
                      <a:pt x="555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5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0" y="1340"/>
                    </a:lnTo>
                    <a:lnTo>
                      <a:pt x="1726" y="1285"/>
                    </a:lnTo>
                    <a:lnTo>
                      <a:pt x="1755" y="1294"/>
                    </a:lnTo>
                    <a:lnTo>
                      <a:pt x="1780" y="1353"/>
                    </a:lnTo>
                    <a:lnTo>
                      <a:pt x="1750" y="1408"/>
                    </a:lnTo>
                    <a:lnTo>
                      <a:pt x="1721" y="1458"/>
                    </a:lnTo>
                    <a:lnTo>
                      <a:pt x="1684" y="1508"/>
                    </a:lnTo>
                    <a:lnTo>
                      <a:pt x="1649" y="1554"/>
                    </a:lnTo>
                    <a:lnTo>
                      <a:pt x="1603" y="1601"/>
                    </a:lnTo>
                    <a:lnTo>
                      <a:pt x="1561" y="1643"/>
                    </a:lnTo>
                    <a:lnTo>
                      <a:pt x="1515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5" name="Freeform 116"/>
              <p:cNvSpPr>
                <a:spLocks noEditPoints="1"/>
              </p:cNvSpPr>
              <p:nvPr/>
            </p:nvSpPr>
            <p:spPr bwMode="auto">
              <a:xfrm>
                <a:off x="4052" y="2897"/>
                <a:ext cx="144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1 w 1718"/>
                  <a:gd name="T9" fmla="*/ 3 h 1724"/>
                  <a:gd name="T10" fmla="*/ 11 w 1718"/>
                  <a:gd name="T11" fmla="*/ 3 h 1724"/>
                  <a:gd name="T12" fmla="*/ 12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4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4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4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29" y="715"/>
                    </a:lnTo>
                    <a:lnTo>
                      <a:pt x="1625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8" y="501"/>
                    </a:lnTo>
                    <a:lnTo>
                      <a:pt x="1532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5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7" y="0"/>
                    </a:moveTo>
                    <a:lnTo>
                      <a:pt x="867" y="80"/>
                    </a:lnTo>
                    <a:lnTo>
                      <a:pt x="838" y="80"/>
                    </a:lnTo>
                    <a:lnTo>
                      <a:pt x="804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7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7" y="219"/>
                    </a:lnTo>
                    <a:lnTo>
                      <a:pt x="459" y="102"/>
                    </a:lnTo>
                    <a:lnTo>
                      <a:pt x="484" y="89"/>
                    </a:lnTo>
                    <a:lnTo>
                      <a:pt x="510" y="76"/>
                    </a:lnTo>
                    <a:lnTo>
                      <a:pt x="534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6" y="43"/>
                    </a:lnTo>
                    <a:lnTo>
                      <a:pt x="636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1" y="17"/>
                    </a:lnTo>
                    <a:lnTo>
                      <a:pt x="737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2" y="4"/>
                    </a:lnTo>
                    <a:lnTo>
                      <a:pt x="838" y="0"/>
                    </a:lnTo>
                    <a:lnTo>
                      <a:pt x="867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0" y="800"/>
                    </a:lnTo>
                    <a:lnTo>
                      <a:pt x="80" y="854"/>
                    </a:lnTo>
                    <a:lnTo>
                      <a:pt x="80" y="912"/>
                    </a:lnTo>
                    <a:lnTo>
                      <a:pt x="85" y="967"/>
                    </a:lnTo>
                    <a:lnTo>
                      <a:pt x="97" y="1022"/>
                    </a:lnTo>
                    <a:lnTo>
                      <a:pt x="109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0" y="1147"/>
                    </a:lnTo>
                    <a:lnTo>
                      <a:pt x="34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4" y="908"/>
                    </a:lnTo>
                    <a:lnTo>
                      <a:pt x="0" y="850"/>
                    </a:lnTo>
                    <a:lnTo>
                      <a:pt x="4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59" y="1534"/>
                    </a:lnTo>
                    <a:lnTo>
                      <a:pt x="480" y="1547"/>
                    </a:lnTo>
                    <a:lnTo>
                      <a:pt x="510" y="1560"/>
                    </a:lnTo>
                    <a:lnTo>
                      <a:pt x="534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5" y="1627"/>
                    </a:lnTo>
                    <a:lnTo>
                      <a:pt x="724" y="1635"/>
                    </a:lnTo>
                    <a:lnTo>
                      <a:pt x="749" y="1639"/>
                    </a:lnTo>
                    <a:lnTo>
                      <a:pt x="779" y="1639"/>
                    </a:lnTo>
                    <a:lnTo>
                      <a:pt x="808" y="1643"/>
                    </a:lnTo>
                    <a:lnTo>
                      <a:pt x="838" y="1648"/>
                    </a:lnTo>
                    <a:lnTo>
                      <a:pt x="867" y="1648"/>
                    </a:lnTo>
                    <a:lnTo>
                      <a:pt x="867" y="1724"/>
                    </a:lnTo>
                    <a:lnTo>
                      <a:pt x="834" y="1724"/>
                    </a:lnTo>
                    <a:lnTo>
                      <a:pt x="804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7" y="1711"/>
                    </a:lnTo>
                    <a:lnTo>
                      <a:pt x="678" y="1702"/>
                    </a:lnTo>
                    <a:lnTo>
                      <a:pt x="644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39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1" y="1370"/>
                    </a:lnTo>
                    <a:lnTo>
                      <a:pt x="1495" y="1328"/>
                    </a:lnTo>
                    <a:lnTo>
                      <a:pt x="1528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5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0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6" name="Freeform 117"/>
              <p:cNvSpPr>
                <a:spLocks noEditPoints="1"/>
              </p:cNvSpPr>
              <p:nvPr/>
            </p:nvSpPr>
            <p:spPr bwMode="auto">
              <a:xfrm>
                <a:off x="4059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4 h 1568"/>
                  <a:gd name="T4" fmla="*/ 10 w 1558"/>
                  <a:gd name="T5" fmla="*/ 4 h 1568"/>
                  <a:gd name="T6" fmla="*/ 10 w 1558"/>
                  <a:gd name="T7" fmla="*/ 3 h 1568"/>
                  <a:gd name="T8" fmla="*/ 9 w 1558"/>
                  <a:gd name="T9" fmla="*/ 2 h 1568"/>
                  <a:gd name="T10" fmla="*/ 10 w 1558"/>
                  <a:gd name="T11" fmla="*/ 3 h 1568"/>
                  <a:gd name="T12" fmla="*/ 10 w 1558"/>
                  <a:gd name="T13" fmla="*/ 3 h 1568"/>
                  <a:gd name="T14" fmla="*/ 11 w 1558"/>
                  <a:gd name="T15" fmla="*/ 4 h 1568"/>
                  <a:gd name="T16" fmla="*/ 11 w 1558"/>
                  <a:gd name="T17" fmla="*/ 4 h 1568"/>
                  <a:gd name="T18" fmla="*/ 6 w 1558"/>
                  <a:gd name="T19" fmla="*/ 0 h 1568"/>
                  <a:gd name="T20" fmla="*/ 5 w 1558"/>
                  <a:gd name="T21" fmla="*/ 1 h 1568"/>
                  <a:gd name="T22" fmla="*/ 5 w 1558"/>
                  <a:gd name="T23" fmla="*/ 1 h 1568"/>
                  <a:gd name="T24" fmla="*/ 4 w 1558"/>
                  <a:gd name="T25" fmla="*/ 1 h 1568"/>
                  <a:gd name="T26" fmla="*/ 4 w 1558"/>
                  <a:gd name="T27" fmla="*/ 1 h 1568"/>
                  <a:gd name="T28" fmla="*/ 3 w 1558"/>
                  <a:gd name="T29" fmla="*/ 1 h 1568"/>
                  <a:gd name="T30" fmla="*/ 3 w 1558"/>
                  <a:gd name="T31" fmla="*/ 1 h 1568"/>
                  <a:gd name="T32" fmla="*/ 3 w 1558"/>
                  <a:gd name="T33" fmla="*/ 2 h 1568"/>
                  <a:gd name="T34" fmla="*/ 2 w 1558"/>
                  <a:gd name="T35" fmla="*/ 2 h 1568"/>
                  <a:gd name="T36" fmla="*/ 2 w 1558"/>
                  <a:gd name="T37" fmla="*/ 1 h 1568"/>
                  <a:gd name="T38" fmla="*/ 3 w 1558"/>
                  <a:gd name="T39" fmla="*/ 1 h 1568"/>
                  <a:gd name="T40" fmla="*/ 3 w 1558"/>
                  <a:gd name="T41" fmla="*/ 1 h 1568"/>
                  <a:gd name="T42" fmla="*/ 3 w 1558"/>
                  <a:gd name="T43" fmla="*/ 0 h 1568"/>
                  <a:gd name="T44" fmla="*/ 4 w 1558"/>
                  <a:gd name="T45" fmla="*/ 0 h 1568"/>
                  <a:gd name="T46" fmla="*/ 4 w 1558"/>
                  <a:gd name="T47" fmla="*/ 0 h 1568"/>
                  <a:gd name="T48" fmla="*/ 5 w 1558"/>
                  <a:gd name="T49" fmla="*/ 0 h 1568"/>
                  <a:gd name="T50" fmla="*/ 5 w 1558"/>
                  <a:gd name="T51" fmla="*/ 0 h 1568"/>
                  <a:gd name="T52" fmla="*/ 6 w 1558"/>
                  <a:gd name="T53" fmla="*/ 0 h 1568"/>
                  <a:gd name="T54" fmla="*/ 1 w 1558"/>
                  <a:gd name="T55" fmla="*/ 5 h 1568"/>
                  <a:gd name="T56" fmla="*/ 1 w 1558"/>
                  <a:gd name="T57" fmla="*/ 6 h 1568"/>
                  <a:gd name="T58" fmla="*/ 1 w 1558"/>
                  <a:gd name="T59" fmla="*/ 6 h 1568"/>
                  <a:gd name="T60" fmla="*/ 1 w 1558"/>
                  <a:gd name="T61" fmla="*/ 7 h 1568"/>
                  <a:gd name="T62" fmla="*/ 1 w 1558"/>
                  <a:gd name="T63" fmla="*/ 8 h 1568"/>
                  <a:gd name="T64" fmla="*/ 0 w 1558"/>
                  <a:gd name="T65" fmla="*/ 7 h 1568"/>
                  <a:gd name="T66" fmla="*/ 0 w 1558"/>
                  <a:gd name="T67" fmla="*/ 7 h 1568"/>
                  <a:gd name="T68" fmla="*/ 0 w 1558"/>
                  <a:gd name="T69" fmla="*/ 6 h 1568"/>
                  <a:gd name="T70" fmla="*/ 0 w 1558"/>
                  <a:gd name="T71" fmla="*/ 5 h 1568"/>
                  <a:gd name="T72" fmla="*/ 3 w 1558"/>
                  <a:gd name="T73" fmla="*/ 10 h 1568"/>
                  <a:gd name="T74" fmla="*/ 3 w 1558"/>
                  <a:gd name="T75" fmla="*/ 10 h 1568"/>
                  <a:gd name="T76" fmla="*/ 4 w 1558"/>
                  <a:gd name="T77" fmla="*/ 10 h 1568"/>
                  <a:gd name="T78" fmla="*/ 4 w 1558"/>
                  <a:gd name="T79" fmla="*/ 10 h 1568"/>
                  <a:gd name="T80" fmla="*/ 5 w 1558"/>
                  <a:gd name="T81" fmla="*/ 10 h 1568"/>
                  <a:gd name="T82" fmla="*/ 6 w 1558"/>
                  <a:gd name="T83" fmla="*/ 11 h 1568"/>
                  <a:gd name="T84" fmla="*/ 5 w 1558"/>
                  <a:gd name="T85" fmla="*/ 11 h 1568"/>
                  <a:gd name="T86" fmla="*/ 5 w 1558"/>
                  <a:gd name="T87" fmla="*/ 11 h 1568"/>
                  <a:gd name="T88" fmla="*/ 4 w 1558"/>
                  <a:gd name="T89" fmla="*/ 11 h 1568"/>
                  <a:gd name="T90" fmla="*/ 4 w 1558"/>
                  <a:gd name="T91" fmla="*/ 11 h 1568"/>
                  <a:gd name="T92" fmla="*/ 4 w 1558"/>
                  <a:gd name="T93" fmla="*/ 11 h 1568"/>
                  <a:gd name="T94" fmla="*/ 3 w 1558"/>
                  <a:gd name="T95" fmla="*/ 10 h 1568"/>
                  <a:gd name="T96" fmla="*/ 3 w 1558"/>
                  <a:gd name="T97" fmla="*/ 10 h 1568"/>
                  <a:gd name="T98" fmla="*/ 3 w 1558"/>
                  <a:gd name="T99" fmla="*/ 10 h 1568"/>
                  <a:gd name="T100" fmla="*/ 8 w 1558"/>
                  <a:gd name="T101" fmla="*/ 10 h 1568"/>
                  <a:gd name="T102" fmla="*/ 9 w 1558"/>
                  <a:gd name="T103" fmla="*/ 9 h 1568"/>
                  <a:gd name="T104" fmla="*/ 9 w 1558"/>
                  <a:gd name="T105" fmla="*/ 9 h 1568"/>
                  <a:gd name="T106" fmla="*/ 10 w 1558"/>
                  <a:gd name="T107" fmla="*/ 8 h 1568"/>
                  <a:gd name="T108" fmla="*/ 10 w 1558"/>
                  <a:gd name="T109" fmla="*/ 8 h 1568"/>
                  <a:gd name="T110" fmla="*/ 10 w 1558"/>
                  <a:gd name="T111" fmla="*/ 8 h 1568"/>
                  <a:gd name="T112" fmla="*/ 10 w 1558"/>
                  <a:gd name="T113" fmla="*/ 9 h 1568"/>
                  <a:gd name="T114" fmla="*/ 9 w 1558"/>
                  <a:gd name="T115" fmla="*/ 9 h 1568"/>
                  <a:gd name="T116" fmla="*/ 9 w 1558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58" y="678"/>
                    </a:moveTo>
                    <a:lnTo>
                      <a:pt x="1483" y="698"/>
                    </a:lnTo>
                    <a:lnTo>
                      <a:pt x="1474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2" y="510"/>
                    </a:lnTo>
                    <a:lnTo>
                      <a:pt x="1411" y="467"/>
                    </a:lnTo>
                    <a:lnTo>
                      <a:pt x="1389" y="421"/>
                    </a:lnTo>
                    <a:lnTo>
                      <a:pt x="1360" y="379"/>
                    </a:lnTo>
                    <a:lnTo>
                      <a:pt x="1330" y="341"/>
                    </a:lnTo>
                    <a:lnTo>
                      <a:pt x="1428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9" y="459"/>
                    </a:lnTo>
                    <a:lnTo>
                      <a:pt x="1516" y="501"/>
                    </a:lnTo>
                    <a:lnTo>
                      <a:pt x="1533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8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50" y="80"/>
                    </a:lnTo>
                    <a:lnTo>
                      <a:pt x="716" y="80"/>
                    </a:lnTo>
                    <a:lnTo>
                      <a:pt x="682" y="88"/>
                    </a:lnTo>
                    <a:lnTo>
                      <a:pt x="644" y="92"/>
                    </a:lnTo>
                    <a:lnTo>
                      <a:pt x="611" y="101"/>
                    </a:lnTo>
                    <a:lnTo>
                      <a:pt x="577" y="110"/>
                    </a:lnTo>
                    <a:lnTo>
                      <a:pt x="543" y="122"/>
                    </a:lnTo>
                    <a:lnTo>
                      <a:pt x="509" y="134"/>
                    </a:lnTo>
                    <a:lnTo>
                      <a:pt x="480" y="147"/>
                    </a:lnTo>
                    <a:lnTo>
                      <a:pt x="447" y="164"/>
                    </a:lnTo>
                    <a:lnTo>
                      <a:pt x="417" y="181"/>
                    </a:lnTo>
                    <a:lnTo>
                      <a:pt x="392" y="202"/>
                    </a:lnTo>
                    <a:lnTo>
                      <a:pt x="362" y="219"/>
                    </a:lnTo>
                    <a:lnTo>
                      <a:pt x="333" y="244"/>
                    </a:lnTo>
                    <a:lnTo>
                      <a:pt x="307" y="265"/>
                    </a:lnTo>
                    <a:lnTo>
                      <a:pt x="283" y="291"/>
                    </a:lnTo>
                    <a:lnTo>
                      <a:pt x="337" y="139"/>
                    </a:lnTo>
                    <a:lnTo>
                      <a:pt x="362" y="122"/>
                    </a:lnTo>
                    <a:lnTo>
                      <a:pt x="388" y="110"/>
                    </a:lnTo>
                    <a:lnTo>
                      <a:pt x="413" y="92"/>
                    </a:lnTo>
                    <a:lnTo>
                      <a:pt x="443" y="80"/>
                    </a:lnTo>
                    <a:lnTo>
                      <a:pt x="467" y="68"/>
                    </a:lnTo>
                    <a:lnTo>
                      <a:pt x="493" y="55"/>
                    </a:lnTo>
                    <a:lnTo>
                      <a:pt x="522" y="46"/>
                    </a:lnTo>
                    <a:lnTo>
                      <a:pt x="552" y="34"/>
                    </a:lnTo>
                    <a:lnTo>
                      <a:pt x="581" y="25"/>
                    </a:lnTo>
                    <a:lnTo>
                      <a:pt x="607" y="17"/>
                    </a:lnTo>
                    <a:lnTo>
                      <a:pt x="636" y="13"/>
                    </a:lnTo>
                    <a:lnTo>
                      <a:pt x="666" y="9"/>
                    </a:lnTo>
                    <a:lnTo>
                      <a:pt x="695" y="5"/>
                    </a:lnTo>
                    <a:lnTo>
                      <a:pt x="724" y="0"/>
                    </a:lnTo>
                    <a:lnTo>
                      <a:pt x="758" y="0"/>
                    </a:lnTo>
                    <a:lnTo>
                      <a:pt x="787" y="0"/>
                    </a:lnTo>
                    <a:close/>
                    <a:moveTo>
                      <a:pt x="9" y="665"/>
                    </a:moveTo>
                    <a:lnTo>
                      <a:pt x="84" y="685"/>
                    </a:lnTo>
                    <a:lnTo>
                      <a:pt x="80" y="736"/>
                    </a:lnTo>
                    <a:lnTo>
                      <a:pt x="80" y="786"/>
                    </a:lnTo>
                    <a:lnTo>
                      <a:pt x="80" y="837"/>
                    </a:lnTo>
                    <a:lnTo>
                      <a:pt x="88" y="887"/>
                    </a:lnTo>
                    <a:lnTo>
                      <a:pt x="97" y="937"/>
                    </a:lnTo>
                    <a:lnTo>
                      <a:pt x="110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8" y="1106"/>
                    </a:lnTo>
                    <a:lnTo>
                      <a:pt x="47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5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9" y="665"/>
                    </a:lnTo>
                    <a:close/>
                    <a:moveTo>
                      <a:pt x="354" y="1438"/>
                    </a:moveTo>
                    <a:lnTo>
                      <a:pt x="400" y="1370"/>
                    </a:lnTo>
                    <a:lnTo>
                      <a:pt x="447" y="1399"/>
                    </a:lnTo>
                    <a:lnTo>
                      <a:pt x="493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6" y="1471"/>
                    </a:lnTo>
                    <a:lnTo>
                      <a:pt x="682" y="1480"/>
                    </a:lnTo>
                    <a:lnTo>
                      <a:pt x="732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8" y="1568"/>
                    </a:lnTo>
                    <a:lnTo>
                      <a:pt x="728" y="1563"/>
                    </a:lnTo>
                    <a:lnTo>
                      <a:pt x="699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90" y="1543"/>
                    </a:lnTo>
                    <a:lnTo>
                      <a:pt x="561" y="1534"/>
                    </a:lnTo>
                    <a:lnTo>
                      <a:pt x="535" y="1526"/>
                    </a:lnTo>
                    <a:lnTo>
                      <a:pt x="506" y="1517"/>
                    </a:lnTo>
                    <a:lnTo>
                      <a:pt x="480" y="1504"/>
                    </a:lnTo>
                    <a:lnTo>
                      <a:pt x="454" y="1493"/>
                    </a:lnTo>
                    <a:lnTo>
                      <a:pt x="430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4" y="1438"/>
                    </a:lnTo>
                    <a:close/>
                    <a:moveTo>
                      <a:pt x="1213" y="1438"/>
                    </a:moveTo>
                    <a:lnTo>
                      <a:pt x="1166" y="1370"/>
                    </a:lnTo>
                    <a:lnTo>
                      <a:pt x="1205" y="1345"/>
                    </a:lnTo>
                    <a:lnTo>
                      <a:pt x="1242" y="1316"/>
                    </a:lnTo>
                    <a:lnTo>
                      <a:pt x="1280" y="1281"/>
                    </a:lnTo>
                    <a:lnTo>
                      <a:pt x="1314" y="1244"/>
                    </a:lnTo>
                    <a:lnTo>
                      <a:pt x="1343" y="1211"/>
                    </a:lnTo>
                    <a:lnTo>
                      <a:pt x="1373" y="1168"/>
                    </a:lnTo>
                    <a:lnTo>
                      <a:pt x="1398" y="1126"/>
                    </a:lnTo>
                    <a:lnTo>
                      <a:pt x="1419" y="1084"/>
                    </a:lnTo>
                    <a:lnTo>
                      <a:pt x="1499" y="1110"/>
                    </a:lnTo>
                    <a:lnTo>
                      <a:pt x="1474" y="1156"/>
                    </a:lnTo>
                    <a:lnTo>
                      <a:pt x="1448" y="1202"/>
                    </a:lnTo>
                    <a:lnTo>
                      <a:pt x="1415" y="1248"/>
                    </a:lnTo>
                    <a:lnTo>
                      <a:pt x="1381" y="1290"/>
                    </a:lnTo>
                    <a:lnTo>
                      <a:pt x="1343" y="1332"/>
                    </a:lnTo>
                    <a:lnTo>
                      <a:pt x="1301" y="1370"/>
                    </a:lnTo>
                    <a:lnTo>
                      <a:pt x="1259" y="1408"/>
                    </a:lnTo>
                    <a:lnTo>
                      <a:pt x="1213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7" name="Freeform 118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6" y="640"/>
                    </a:lnTo>
                    <a:lnTo>
                      <a:pt x="1322" y="598"/>
                    </a:lnTo>
                    <a:lnTo>
                      <a:pt x="1313" y="551"/>
                    </a:lnTo>
                    <a:lnTo>
                      <a:pt x="1301" y="509"/>
                    </a:lnTo>
                    <a:lnTo>
                      <a:pt x="1284" y="467"/>
                    </a:lnTo>
                    <a:lnTo>
                      <a:pt x="1263" y="425"/>
                    </a:lnTo>
                    <a:lnTo>
                      <a:pt x="1246" y="387"/>
                    </a:lnTo>
                    <a:lnTo>
                      <a:pt x="1217" y="345"/>
                    </a:lnTo>
                    <a:lnTo>
                      <a:pt x="1191" y="312"/>
                    </a:lnTo>
                    <a:lnTo>
                      <a:pt x="1243" y="261"/>
                    </a:lnTo>
                    <a:lnTo>
                      <a:pt x="1250" y="261"/>
                    </a:lnTo>
                    <a:lnTo>
                      <a:pt x="1280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2" y="476"/>
                    </a:lnTo>
                    <a:lnTo>
                      <a:pt x="1385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7" y="0"/>
                    </a:moveTo>
                    <a:lnTo>
                      <a:pt x="707" y="76"/>
                    </a:lnTo>
                    <a:lnTo>
                      <a:pt x="670" y="76"/>
                    </a:lnTo>
                    <a:lnTo>
                      <a:pt x="636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5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79" y="168"/>
                    </a:lnTo>
                    <a:lnTo>
                      <a:pt x="350" y="185"/>
                    </a:lnTo>
                    <a:lnTo>
                      <a:pt x="324" y="207"/>
                    </a:lnTo>
                    <a:lnTo>
                      <a:pt x="299" y="227"/>
                    </a:lnTo>
                    <a:lnTo>
                      <a:pt x="269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7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29" y="54"/>
                    </a:lnTo>
                    <a:lnTo>
                      <a:pt x="463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4" y="12"/>
                    </a:lnTo>
                    <a:lnTo>
                      <a:pt x="602" y="8"/>
                    </a:lnTo>
                    <a:lnTo>
                      <a:pt x="636" y="0"/>
                    </a:lnTo>
                    <a:lnTo>
                      <a:pt x="670" y="0"/>
                    </a:lnTo>
                    <a:lnTo>
                      <a:pt x="707" y="0"/>
                    </a:lnTo>
                    <a:close/>
                    <a:moveTo>
                      <a:pt x="4" y="605"/>
                    </a:moveTo>
                    <a:lnTo>
                      <a:pt x="80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0" y="760"/>
                    </a:lnTo>
                    <a:lnTo>
                      <a:pt x="85" y="803"/>
                    </a:lnTo>
                    <a:lnTo>
                      <a:pt x="93" y="849"/>
                    </a:lnTo>
                    <a:lnTo>
                      <a:pt x="109" y="895"/>
                    </a:lnTo>
                    <a:lnTo>
                      <a:pt x="122" y="937"/>
                    </a:lnTo>
                    <a:lnTo>
                      <a:pt x="144" y="978"/>
                    </a:lnTo>
                    <a:lnTo>
                      <a:pt x="67" y="1000"/>
                    </a:lnTo>
                    <a:lnTo>
                      <a:pt x="46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8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0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6" y="1273"/>
                    </a:lnTo>
                    <a:lnTo>
                      <a:pt x="488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7" y="1328"/>
                    </a:lnTo>
                    <a:lnTo>
                      <a:pt x="707" y="1408"/>
                    </a:lnTo>
                    <a:lnTo>
                      <a:pt x="652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5" y="1378"/>
                    </a:lnTo>
                    <a:lnTo>
                      <a:pt x="459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0" y="1290"/>
                    </a:lnTo>
                    <a:close/>
                    <a:moveTo>
                      <a:pt x="1086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7" y="1181"/>
                    </a:lnTo>
                    <a:lnTo>
                      <a:pt x="1136" y="1151"/>
                    </a:lnTo>
                    <a:lnTo>
                      <a:pt x="1166" y="1122"/>
                    </a:lnTo>
                    <a:lnTo>
                      <a:pt x="1195" y="1088"/>
                    </a:lnTo>
                    <a:lnTo>
                      <a:pt x="1221" y="1055"/>
                    </a:lnTo>
                    <a:lnTo>
                      <a:pt x="1246" y="1017"/>
                    </a:lnTo>
                    <a:lnTo>
                      <a:pt x="1263" y="983"/>
                    </a:lnTo>
                    <a:lnTo>
                      <a:pt x="1339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6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8" name="Freeform 119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3 h 1252"/>
                  <a:gd name="T4" fmla="*/ 8 w 1250"/>
                  <a:gd name="T5" fmla="*/ 3 h 1252"/>
                  <a:gd name="T6" fmla="*/ 8 w 1250"/>
                  <a:gd name="T7" fmla="*/ 2 h 1252"/>
                  <a:gd name="T8" fmla="*/ 7 w 1250"/>
                  <a:gd name="T9" fmla="*/ 2 h 1252"/>
                  <a:gd name="T10" fmla="*/ 8 w 1250"/>
                  <a:gd name="T11" fmla="*/ 2 h 1252"/>
                  <a:gd name="T12" fmla="*/ 8 w 1250"/>
                  <a:gd name="T13" fmla="*/ 2 h 1252"/>
                  <a:gd name="T14" fmla="*/ 8 w 1250"/>
                  <a:gd name="T15" fmla="*/ 3 h 1252"/>
                  <a:gd name="T16" fmla="*/ 9 w 1250"/>
                  <a:gd name="T17" fmla="*/ 4 h 1252"/>
                  <a:gd name="T18" fmla="*/ 4 w 1250"/>
                  <a:gd name="T19" fmla="*/ 0 h 1252"/>
                  <a:gd name="T20" fmla="*/ 4 w 1250"/>
                  <a:gd name="T21" fmla="*/ 1 h 1252"/>
                  <a:gd name="T22" fmla="*/ 4 w 1250"/>
                  <a:gd name="T23" fmla="*/ 1 h 1252"/>
                  <a:gd name="T24" fmla="*/ 3 w 1250"/>
                  <a:gd name="T25" fmla="*/ 1 h 1252"/>
                  <a:gd name="T26" fmla="*/ 3 w 1250"/>
                  <a:gd name="T27" fmla="*/ 1 h 1252"/>
                  <a:gd name="T28" fmla="*/ 2 w 1250"/>
                  <a:gd name="T29" fmla="*/ 1 h 1252"/>
                  <a:gd name="T30" fmla="*/ 2 w 1250"/>
                  <a:gd name="T31" fmla="*/ 1 h 1252"/>
                  <a:gd name="T32" fmla="*/ 2 w 1250"/>
                  <a:gd name="T33" fmla="*/ 1 h 1252"/>
                  <a:gd name="T34" fmla="*/ 2 w 1250"/>
                  <a:gd name="T35" fmla="*/ 2 h 1252"/>
                  <a:gd name="T36" fmla="*/ 1 w 1250"/>
                  <a:gd name="T37" fmla="*/ 2 h 1252"/>
                  <a:gd name="T38" fmla="*/ 1 w 1250"/>
                  <a:gd name="T39" fmla="*/ 1 h 1252"/>
                  <a:gd name="T40" fmla="*/ 2 w 1250"/>
                  <a:gd name="T41" fmla="*/ 1 h 1252"/>
                  <a:gd name="T42" fmla="*/ 2 w 1250"/>
                  <a:gd name="T43" fmla="*/ 1 h 1252"/>
                  <a:gd name="T44" fmla="*/ 2 w 1250"/>
                  <a:gd name="T45" fmla="*/ 0 h 1252"/>
                  <a:gd name="T46" fmla="*/ 3 w 1250"/>
                  <a:gd name="T47" fmla="*/ 0 h 1252"/>
                  <a:gd name="T48" fmla="*/ 3 w 1250"/>
                  <a:gd name="T49" fmla="*/ 0 h 1252"/>
                  <a:gd name="T50" fmla="*/ 4 w 1250"/>
                  <a:gd name="T51" fmla="*/ 0 h 1252"/>
                  <a:gd name="T52" fmla="*/ 4 w 1250"/>
                  <a:gd name="T53" fmla="*/ 0 h 1252"/>
                  <a:gd name="T54" fmla="*/ 1 w 1250"/>
                  <a:gd name="T55" fmla="*/ 4 h 1252"/>
                  <a:gd name="T56" fmla="*/ 1 w 1250"/>
                  <a:gd name="T57" fmla="*/ 4 h 1252"/>
                  <a:gd name="T58" fmla="*/ 1 w 1250"/>
                  <a:gd name="T59" fmla="*/ 5 h 1252"/>
                  <a:gd name="T60" fmla="*/ 1 w 1250"/>
                  <a:gd name="T61" fmla="*/ 6 h 1252"/>
                  <a:gd name="T62" fmla="*/ 1 w 1250"/>
                  <a:gd name="T63" fmla="*/ 6 h 1252"/>
                  <a:gd name="T64" fmla="*/ 0 w 1250"/>
                  <a:gd name="T65" fmla="*/ 6 h 1252"/>
                  <a:gd name="T66" fmla="*/ 0 w 1250"/>
                  <a:gd name="T67" fmla="*/ 5 h 1252"/>
                  <a:gd name="T68" fmla="*/ 0 w 1250"/>
                  <a:gd name="T69" fmla="*/ 5 h 1252"/>
                  <a:gd name="T70" fmla="*/ 0 w 1250"/>
                  <a:gd name="T71" fmla="*/ 4 h 1252"/>
                  <a:gd name="T72" fmla="*/ 2 w 1250"/>
                  <a:gd name="T73" fmla="*/ 8 h 1252"/>
                  <a:gd name="T74" fmla="*/ 3 w 1250"/>
                  <a:gd name="T75" fmla="*/ 8 h 1252"/>
                  <a:gd name="T76" fmla="*/ 3 w 1250"/>
                  <a:gd name="T77" fmla="*/ 8 h 1252"/>
                  <a:gd name="T78" fmla="*/ 4 w 1250"/>
                  <a:gd name="T79" fmla="*/ 8 h 1252"/>
                  <a:gd name="T80" fmla="*/ 4 w 1250"/>
                  <a:gd name="T81" fmla="*/ 8 h 1252"/>
                  <a:gd name="T82" fmla="*/ 4 w 1250"/>
                  <a:gd name="T83" fmla="*/ 9 h 1252"/>
                  <a:gd name="T84" fmla="*/ 4 w 1250"/>
                  <a:gd name="T85" fmla="*/ 9 h 1252"/>
                  <a:gd name="T86" fmla="*/ 3 w 1250"/>
                  <a:gd name="T87" fmla="*/ 8 h 1252"/>
                  <a:gd name="T88" fmla="*/ 3 w 1250"/>
                  <a:gd name="T89" fmla="*/ 8 h 1252"/>
                  <a:gd name="T90" fmla="*/ 2 w 1250"/>
                  <a:gd name="T91" fmla="*/ 8 h 1252"/>
                  <a:gd name="T92" fmla="*/ 6 w 1250"/>
                  <a:gd name="T93" fmla="*/ 8 h 1252"/>
                  <a:gd name="T94" fmla="*/ 7 w 1250"/>
                  <a:gd name="T95" fmla="*/ 7 h 1252"/>
                  <a:gd name="T96" fmla="*/ 7 w 1250"/>
                  <a:gd name="T97" fmla="*/ 7 h 1252"/>
                  <a:gd name="T98" fmla="*/ 7 w 1250"/>
                  <a:gd name="T99" fmla="*/ 6 h 1252"/>
                  <a:gd name="T100" fmla="*/ 8 w 1250"/>
                  <a:gd name="T101" fmla="*/ 6 h 1252"/>
                  <a:gd name="T102" fmla="*/ 8 w 1250"/>
                  <a:gd name="T103" fmla="*/ 6 h 1252"/>
                  <a:gd name="T104" fmla="*/ 8 w 1250"/>
                  <a:gd name="T105" fmla="*/ 7 h 1252"/>
                  <a:gd name="T106" fmla="*/ 7 w 1250"/>
                  <a:gd name="T107" fmla="*/ 7 h 1252"/>
                  <a:gd name="T108" fmla="*/ 7 w 1250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0"/>
                  <a:gd name="T166" fmla="*/ 0 h 1252"/>
                  <a:gd name="T167" fmla="*/ 1250 w 1250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0" h="1252">
                    <a:moveTo>
                      <a:pt x="1250" y="564"/>
                    </a:moveTo>
                    <a:lnTo>
                      <a:pt x="1170" y="588"/>
                    </a:lnTo>
                    <a:lnTo>
                      <a:pt x="1170" y="551"/>
                    </a:lnTo>
                    <a:lnTo>
                      <a:pt x="1162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0" y="295"/>
                    </a:lnTo>
                    <a:lnTo>
                      <a:pt x="1115" y="236"/>
                    </a:lnTo>
                    <a:lnTo>
                      <a:pt x="1141" y="269"/>
                    </a:lnTo>
                    <a:lnTo>
                      <a:pt x="1170" y="311"/>
                    </a:lnTo>
                    <a:lnTo>
                      <a:pt x="1187" y="349"/>
                    </a:lnTo>
                    <a:lnTo>
                      <a:pt x="1208" y="391"/>
                    </a:lnTo>
                    <a:lnTo>
                      <a:pt x="1225" y="433"/>
                    </a:lnTo>
                    <a:lnTo>
                      <a:pt x="1237" y="475"/>
                    </a:lnTo>
                    <a:lnTo>
                      <a:pt x="1246" y="522"/>
                    </a:lnTo>
                    <a:lnTo>
                      <a:pt x="1250" y="564"/>
                    </a:lnTo>
                    <a:close/>
                    <a:moveTo>
                      <a:pt x="631" y="0"/>
                    </a:moveTo>
                    <a:lnTo>
                      <a:pt x="631" y="80"/>
                    </a:lnTo>
                    <a:lnTo>
                      <a:pt x="598" y="80"/>
                    </a:lnTo>
                    <a:lnTo>
                      <a:pt x="568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1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69" y="214"/>
                    </a:lnTo>
                    <a:lnTo>
                      <a:pt x="244" y="236"/>
                    </a:lnTo>
                    <a:lnTo>
                      <a:pt x="223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3" y="172"/>
                    </a:lnTo>
                    <a:lnTo>
                      <a:pt x="223" y="151"/>
                    </a:lnTo>
                    <a:lnTo>
                      <a:pt x="248" y="131"/>
                    </a:lnTo>
                    <a:lnTo>
                      <a:pt x="274" y="109"/>
                    </a:lnTo>
                    <a:lnTo>
                      <a:pt x="303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59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0" y="4"/>
                    </a:lnTo>
                    <a:lnTo>
                      <a:pt x="594" y="0"/>
                    </a:lnTo>
                    <a:lnTo>
                      <a:pt x="631" y="0"/>
                    </a:lnTo>
                    <a:close/>
                    <a:moveTo>
                      <a:pt x="4" y="551"/>
                    </a:moveTo>
                    <a:lnTo>
                      <a:pt x="84" y="572"/>
                    </a:lnTo>
                    <a:lnTo>
                      <a:pt x="79" y="610"/>
                    </a:lnTo>
                    <a:lnTo>
                      <a:pt x="79" y="651"/>
                    </a:lnTo>
                    <a:lnTo>
                      <a:pt x="84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6" y="861"/>
                    </a:lnTo>
                    <a:lnTo>
                      <a:pt x="33" y="819"/>
                    </a:lnTo>
                    <a:lnTo>
                      <a:pt x="17" y="773"/>
                    </a:lnTo>
                    <a:lnTo>
                      <a:pt x="9" y="727"/>
                    </a:lnTo>
                    <a:lnTo>
                      <a:pt x="4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4" y="551"/>
                    </a:lnTo>
                    <a:close/>
                    <a:moveTo>
                      <a:pt x="295" y="1155"/>
                    </a:moveTo>
                    <a:lnTo>
                      <a:pt x="341" y="1092"/>
                    </a:lnTo>
                    <a:lnTo>
                      <a:pt x="379" y="1114"/>
                    </a:lnTo>
                    <a:lnTo>
                      <a:pt x="412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7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1" y="1176"/>
                    </a:lnTo>
                    <a:lnTo>
                      <a:pt x="631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2" y="1214"/>
                    </a:lnTo>
                    <a:lnTo>
                      <a:pt x="370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3" y="1092"/>
                    </a:lnTo>
                    <a:lnTo>
                      <a:pt x="943" y="1071"/>
                    </a:lnTo>
                    <a:lnTo>
                      <a:pt x="972" y="1050"/>
                    </a:lnTo>
                    <a:lnTo>
                      <a:pt x="1002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3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0" y="941"/>
                    </a:lnTo>
                    <a:lnTo>
                      <a:pt x="1145" y="979"/>
                    </a:lnTo>
                    <a:lnTo>
                      <a:pt x="1119" y="1012"/>
                    </a:lnTo>
                    <a:lnTo>
                      <a:pt x="1090" y="1046"/>
                    </a:lnTo>
                    <a:lnTo>
                      <a:pt x="1060" y="1075"/>
                    </a:lnTo>
                    <a:lnTo>
                      <a:pt x="1031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9" name="Freeform 120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3 h 1096"/>
                  <a:gd name="T4" fmla="*/ 7 w 1091"/>
                  <a:gd name="T5" fmla="*/ 3 h 1096"/>
                  <a:gd name="T6" fmla="*/ 7 w 1091"/>
                  <a:gd name="T7" fmla="*/ 2 h 1096"/>
                  <a:gd name="T8" fmla="*/ 6 w 1091"/>
                  <a:gd name="T9" fmla="*/ 2 h 1096"/>
                  <a:gd name="T10" fmla="*/ 7 w 1091"/>
                  <a:gd name="T11" fmla="*/ 2 h 1096"/>
                  <a:gd name="T12" fmla="*/ 7 w 1091"/>
                  <a:gd name="T13" fmla="*/ 2 h 1096"/>
                  <a:gd name="T14" fmla="*/ 8 w 1091"/>
                  <a:gd name="T15" fmla="*/ 3 h 1096"/>
                  <a:gd name="T16" fmla="*/ 8 w 1091"/>
                  <a:gd name="T17" fmla="*/ 3 h 1096"/>
                  <a:gd name="T18" fmla="*/ 4 w 1091"/>
                  <a:gd name="T19" fmla="*/ 0 h 1096"/>
                  <a:gd name="T20" fmla="*/ 3 w 1091"/>
                  <a:gd name="T21" fmla="*/ 1 h 1096"/>
                  <a:gd name="T22" fmla="*/ 3 w 1091"/>
                  <a:gd name="T23" fmla="*/ 1 h 1096"/>
                  <a:gd name="T24" fmla="*/ 2 w 1091"/>
                  <a:gd name="T25" fmla="*/ 1 h 1096"/>
                  <a:gd name="T26" fmla="*/ 2 w 1091"/>
                  <a:gd name="T27" fmla="*/ 1 h 1096"/>
                  <a:gd name="T28" fmla="*/ 1 w 1091"/>
                  <a:gd name="T29" fmla="*/ 1 h 1096"/>
                  <a:gd name="T30" fmla="*/ 1 w 1091"/>
                  <a:gd name="T31" fmla="*/ 1 h 1096"/>
                  <a:gd name="T32" fmla="*/ 2 w 1091"/>
                  <a:gd name="T33" fmla="*/ 1 h 1096"/>
                  <a:gd name="T34" fmla="*/ 2 w 1091"/>
                  <a:gd name="T35" fmla="*/ 1 h 1096"/>
                  <a:gd name="T36" fmla="*/ 2 w 1091"/>
                  <a:gd name="T37" fmla="*/ 0 h 1096"/>
                  <a:gd name="T38" fmla="*/ 3 w 1091"/>
                  <a:gd name="T39" fmla="*/ 0 h 1096"/>
                  <a:gd name="T40" fmla="*/ 3 w 1091"/>
                  <a:gd name="T41" fmla="*/ 0 h 1096"/>
                  <a:gd name="T42" fmla="*/ 3 w 1091"/>
                  <a:gd name="T43" fmla="*/ 0 h 1096"/>
                  <a:gd name="T44" fmla="*/ 4 w 1091"/>
                  <a:gd name="T45" fmla="*/ 0 h 1096"/>
                  <a:gd name="T46" fmla="*/ 1 w 1091"/>
                  <a:gd name="T47" fmla="*/ 4 h 1096"/>
                  <a:gd name="T48" fmla="*/ 1 w 1091"/>
                  <a:gd name="T49" fmla="*/ 4 h 1096"/>
                  <a:gd name="T50" fmla="*/ 1 w 1091"/>
                  <a:gd name="T51" fmla="*/ 5 h 1096"/>
                  <a:gd name="T52" fmla="*/ 0 w 1091"/>
                  <a:gd name="T53" fmla="*/ 5 h 1096"/>
                  <a:gd name="T54" fmla="*/ 0 w 1091"/>
                  <a:gd name="T55" fmla="*/ 5 h 1096"/>
                  <a:gd name="T56" fmla="*/ 0 w 1091"/>
                  <a:gd name="T57" fmla="*/ 4 h 1096"/>
                  <a:gd name="T58" fmla="*/ 0 w 1091"/>
                  <a:gd name="T59" fmla="*/ 4 h 1096"/>
                  <a:gd name="T60" fmla="*/ 2 w 1091"/>
                  <a:gd name="T61" fmla="*/ 7 h 1096"/>
                  <a:gd name="T62" fmla="*/ 2 w 1091"/>
                  <a:gd name="T63" fmla="*/ 7 h 1096"/>
                  <a:gd name="T64" fmla="*/ 3 w 1091"/>
                  <a:gd name="T65" fmla="*/ 7 h 1096"/>
                  <a:gd name="T66" fmla="*/ 3 w 1091"/>
                  <a:gd name="T67" fmla="*/ 7 h 1096"/>
                  <a:gd name="T68" fmla="*/ 4 w 1091"/>
                  <a:gd name="T69" fmla="*/ 7 h 1096"/>
                  <a:gd name="T70" fmla="*/ 4 w 1091"/>
                  <a:gd name="T71" fmla="*/ 8 h 1096"/>
                  <a:gd name="T72" fmla="*/ 3 w 1091"/>
                  <a:gd name="T73" fmla="*/ 7 h 1096"/>
                  <a:gd name="T74" fmla="*/ 3 w 1091"/>
                  <a:gd name="T75" fmla="*/ 7 h 1096"/>
                  <a:gd name="T76" fmla="*/ 2 w 1091"/>
                  <a:gd name="T77" fmla="*/ 7 h 1096"/>
                  <a:gd name="T78" fmla="*/ 2 w 1091"/>
                  <a:gd name="T79" fmla="*/ 7 h 1096"/>
                  <a:gd name="T80" fmla="*/ 5 w 1091"/>
                  <a:gd name="T81" fmla="*/ 7 h 1096"/>
                  <a:gd name="T82" fmla="*/ 6 w 1091"/>
                  <a:gd name="T83" fmla="*/ 6 h 1096"/>
                  <a:gd name="T84" fmla="*/ 6 w 1091"/>
                  <a:gd name="T85" fmla="*/ 6 h 1096"/>
                  <a:gd name="T86" fmla="*/ 6 w 1091"/>
                  <a:gd name="T87" fmla="*/ 6 h 1096"/>
                  <a:gd name="T88" fmla="*/ 7 w 1091"/>
                  <a:gd name="T89" fmla="*/ 5 h 1096"/>
                  <a:gd name="T90" fmla="*/ 7 w 1091"/>
                  <a:gd name="T91" fmla="*/ 6 h 1096"/>
                  <a:gd name="T92" fmla="*/ 7 w 1091"/>
                  <a:gd name="T93" fmla="*/ 6 h 1096"/>
                  <a:gd name="T94" fmla="*/ 6 w 1091"/>
                  <a:gd name="T95" fmla="*/ 6 h 1096"/>
                  <a:gd name="T96" fmla="*/ 6 w 1091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1"/>
                  <a:gd name="T148" fmla="*/ 0 h 1096"/>
                  <a:gd name="T149" fmla="*/ 1091 w 1091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1" h="1096">
                    <a:moveTo>
                      <a:pt x="1091" y="508"/>
                    </a:moveTo>
                    <a:lnTo>
                      <a:pt x="1016" y="530"/>
                    </a:lnTo>
                    <a:lnTo>
                      <a:pt x="1011" y="497"/>
                    </a:lnTo>
                    <a:lnTo>
                      <a:pt x="1007" y="462"/>
                    </a:lnTo>
                    <a:lnTo>
                      <a:pt x="999" y="429"/>
                    </a:lnTo>
                    <a:lnTo>
                      <a:pt x="990" y="395"/>
                    </a:lnTo>
                    <a:lnTo>
                      <a:pt x="978" y="361"/>
                    </a:lnTo>
                    <a:lnTo>
                      <a:pt x="965" y="333"/>
                    </a:lnTo>
                    <a:lnTo>
                      <a:pt x="944" y="298"/>
                    </a:lnTo>
                    <a:lnTo>
                      <a:pt x="923" y="269"/>
                    </a:lnTo>
                    <a:lnTo>
                      <a:pt x="981" y="215"/>
                    </a:lnTo>
                    <a:lnTo>
                      <a:pt x="1003" y="248"/>
                    </a:lnTo>
                    <a:lnTo>
                      <a:pt x="1029" y="281"/>
                    </a:lnTo>
                    <a:lnTo>
                      <a:pt x="1045" y="315"/>
                    </a:lnTo>
                    <a:lnTo>
                      <a:pt x="1062" y="353"/>
                    </a:lnTo>
                    <a:lnTo>
                      <a:pt x="1075" y="390"/>
                    </a:lnTo>
                    <a:lnTo>
                      <a:pt x="1083" y="429"/>
                    </a:lnTo>
                    <a:lnTo>
                      <a:pt x="1091" y="471"/>
                    </a:lnTo>
                    <a:lnTo>
                      <a:pt x="1091" y="508"/>
                    </a:lnTo>
                    <a:close/>
                    <a:moveTo>
                      <a:pt x="552" y="0"/>
                    </a:moveTo>
                    <a:lnTo>
                      <a:pt x="552" y="79"/>
                    </a:lnTo>
                    <a:lnTo>
                      <a:pt x="497" y="79"/>
                    </a:lnTo>
                    <a:lnTo>
                      <a:pt x="443" y="92"/>
                    </a:lnTo>
                    <a:lnTo>
                      <a:pt x="392" y="105"/>
                    </a:lnTo>
                    <a:lnTo>
                      <a:pt x="346" y="126"/>
                    </a:lnTo>
                    <a:lnTo>
                      <a:pt x="300" y="151"/>
                    </a:lnTo>
                    <a:lnTo>
                      <a:pt x="254" y="185"/>
                    </a:lnTo>
                    <a:lnTo>
                      <a:pt x="216" y="219"/>
                    </a:lnTo>
                    <a:lnTo>
                      <a:pt x="182" y="261"/>
                    </a:lnTo>
                    <a:lnTo>
                      <a:pt x="127" y="202"/>
                    </a:lnTo>
                    <a:lnTo>
                      <a:pt x="144" y="176"/>
                    </a:lnTo>
                    <a:lnTo>
                      <a:pt x="165" y="156"/>
                    </a:lnTo>
                    <a:lnTo>
                      <a:pt x="190" y="134"/>
                    </a:lnTo>
                    <a:lnTo>
                      <a:pt x="212" y="114"/>
                    </a:lnTo>
                    <a:lnTo>
                      <a:pt x="237" y="97"/>
                    </a:lnTo>
                    <a:lnTo>
                      <a:pt x="262" y="79"/>
                    </a:lnTo>
                    <a:lnTo>
                      <a:pt x="287" y="62"/>
                    </a:lnTo>
                    <a:lnTo>
                      <a:pt x="317" y="51"/>
                    </a:lnTo>
                    <a:lnTo>
                      <a:pt x="342" y="42"/>
                    </a:lnTo>
                    <a:lnTo>
                      <a:pt x="372" y="29"/>
                    </a:lnTo>
                    <a:lnTo>
                      <a:pt x="401" y="21"/>
                    </a:lnTo>
                    <a:lnTo>
                      <a:pt x="431" y="12"/>
                    </a:lnTo>
                    <a:lnTo>
                      <a:pt x="460" y="8"/>
                    </a:lnTo>
                    <a:lnTo>
                      <a:pt x="489" y="0"/>
                    </a:lnTo>
                    <a:lnTo>
                      <a:pt x="519" y="0"/>
                    </a:lnTo>
                    <a:lnTo>
                      <a:pt x="552" y="0"/>
                    </a:lnTo>
                    <a:close/>
                    <a:moveTo>
                      <a:pt x="5" y="492"/>
                    </a:moveTo>
                    <a:lnTo>
                      <a:pt x="81" y="513"/>
                    </a:lnTo>
                    <a:lnTo>
                      <a:pt x="81" y="579"/>
                    </a:lnTo>
                    <a:lnTo>
                      <a:pt x="94" y="647"/>
                    </a:lnTo>
                    <a:lnTo>
                      <a:pt x="110" y="713"/>
                    </a:lnTo>
                    <a:lnTo>
                      <a:pt x="144" y="772"/>
                    </a:lnTo>
                    <a:lnTo>
                      <a:pt x="64" y="798"/>
                    </a:lnTo>
                    <a:lnTo>
                      <a:pt x="48" y="765"/>
                    </a:lnTo>
                    <a:lnTo>
                      <a:pt x="31" y="726"/>
                    </a:lnTo>
                    <a:lnTo>
                      <a:pt x="18" y="688"/>
                    </a:lnTo>
                    <a:lnTo>
                      <a:pt x="9" y="647"/>
                    </a:lnTo>
                    <a:lnTo>
                      <a:pt x="5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5" y="492"/>
                    </a:lnTo>
                    <a:close/>
                    <a:moveTo>
                      <a:pt x="262" y="1012"/>
                    </a:moveTo>
                    <a:lnTo>
                      <a:pt x="313" y="949"/>
                    </a:lnTo>
                    <a:lnTo>
                      <a:pt x="337" y="962"/>
                    </a:lnTo>
                    <a:lnTo>
                      <a:pt x="368" y="979"/>
                    </a:lnTo>
                    <a:lnTo>
                      <a:pt x="396" y="987"/>
                    </a:lnTo>
                    <a:lnTo>
                      <a:pt x="431" y="999"/>
                    </a:lnTo>
                    <a:lnTo>
                      <a:pt x="460" y="1004"/>
                    </a:lnTo>
                    <a:lnTo>
                      <a:pt x="489" y="1008"/>
                    </a:lnTo>
                    <a:lnTo>
                      <a:pt x="519" y="1017"/>
                    </a:lnTo>
                    <a:lnTo>
                      <a:pt x="552" y="1017"/>
                    </a:lnTo>
                    <a:lnTo>
                      <a:pt x="552" y="1096"/>
                    </a:lnTo>
                    <a:lnTo>
                      <a:pt x="515" y="1093"/>
                    </a:lnTo>
                    <a:lnTo>
                      <a:pt x="477" y="1088"/>
                    </a:lnTo>
                    <a:lnTo>
                      <a:pt x="438" y="1084"/>
                    </a:lnTo>
                    <a:lnTo>
                      <a:pt x="401" y="1075"/>
                    </a:lnTo>
                    <a:lnTo>
                      <a:pt x="368" y="1063"/>
                    </a:lnTo>
                    <a:lnTo>
                      <a:pt x="333" y="1050"/>
                    </a:lnTo>
                    <a:lnTo>
                      <a:pt x="300" y="1034"/>
                    </a:lnTo>
                    <a:lnTo>
                      <a:pt x="262" y="1012"/>
                    </a:lnTo>
                    <a:close/>
                    <a:moveTo>
                      <a:pt x="834" y="1012"/>
                    </a:moveTo>
                    <a:lnTo>
                      <a:pt x="784" y="949"/>
                    </a:lnTo>
                    <a:lnTo>
                      <a:pt x="810" y="936"/>
                    </a:lnTo>
                    <a:lnTo>
                      <a:pt x="834" y="916"/>
                    </a:lnTo>
                    <a:lnTo>
                      <a:pt x="860" y="894"/>
                    </a:lnTo>
                    <a:lnTo>
                      <a:pt x="881" y="877"/>
                    </a:lnTo>
                    <a:lnTo>
                      <a:pt x="902" y="852"/>
                    </a:lnTo>
                    <a:lnTo>
                      <a:pt x="919" y="827"/>
                    </a:lnTo>
                    <a:lnTo>
                      <a:pt x="940" y="802"/>
                    </a:lnTo>
                    <a:lnTo>
                      <a:pt x="952" y="776"/>
                    </a:lnTo>
                    <a:lnTo>
                      <a:pt x="1033" y="802"/>
                    </a:lnTo>
                    <a:lnTo>
                      <a:pt x="1016" y="831"/>
                    </a:lnTo>
                    <a:lnTo>
                      <a:pt x="994" y="865"/>
                    </a:lnTo>
                    <a:lnTo>
                      <a:pt x="970" y="894"/>
                    </a:lnTo>
                    <a:lnTo>
                      <a:pt x="948" y="920"/>
                    </a:lnTo>
                    <a:lnTo>
                      <a:pt x="923" y="945"/>
                    </a:lnTo>
                    <a:lnTo>
                      <a:pt x="893" y="970"/>
                    </a:lnTo>
                    <a:lnTo>
                      <a:pt x="864" y="991"/>
                    </a:lnTo>
                    <a:lnTo>
                      <a:pt x="834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0" name="Freeform 121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413"/>
                    </a:lnTo>
                    <a:lnTo>
                      <a:pt x="842" y="359"/>
                    </a:lnTo>
                    <a:lnTo>
                      <a:pt x="821" y="300"/>
                    </a:lnTo>
                    <a:lnTo>
                      <a:pt x="791" y="249"/>
                    </a:lnTo>
                    <a:lnTo>
                      <a:pt x="842" y="190"/>
                    </a:lnTo>
                    <a:lnTo>
                      <a:pt x="863" y="219"/>
                    </a:lnTo>
                    <a:lnTo>
                      <a:pt x="884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0" y="418"/>
                    </a:lnTo>
                    <a:lnTo>
                      <a:pt x="935" y="451"/>
                    </a:lnTo>
                    <a:close/>
                    <a:moveTo>
                      <a:pt x="471" y="0"/>
                    </a:moveTo>
                    <a:lnTo>
                      <a:pt x="471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2" y="144"/>
                    </a:lnTo>
                    <a:lnTo>
                      <a:pt x="215" y="169"/>
                    </a:lnTo>
                    <a:lnTo>
                      <a:pt x="181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1" y="26"/>
                    </a:lnTo>
                    <a:lnTo>
                      <a:pt x="362" y="13"/>
                    </a:lnTo>
                    <a:lnTo>
                      <a:pt x="416" y="0"/>
                    </a:lnTo>
                    <a:lnTo>
                      <a:pt x="471" y="0"/>
                    </a:lnTo>
                    <a:close/>
                    <a:moveTo>
                      <a:pt x="0" y="434"/>
                    </a:moveTo>
                    <a:lnTo>
                      <a:pt x="80" y="455"/>
                    </a:lnTo>
                    <a:lnTo>
                      <a:pt x="80" y="513"/>
                    </a:lnTo>
                    <a:lnTo>
                      <a:pt x="92" y="568"/>
                    </a:lnTo>
                    <a:lnTo>
                      <a:pt x="109" y="622"/>
                    </a:lnTo>
                    <a:lnTo>
                      <a:pt x="138" y="673"/>
                    </a:lnTo>
                    <a:lnTo>
                      <a:pt x="63" y="693"/>
                    </a:lnTo>
                    <a:lnTo>
                      <a:pt x="29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2" y="807"/>
                    </a:lnTo>
                    <a:lnTo>
                      <a:pt x="303" y="820"/>
                    </a:lnTo>
                    <a:lnTo>
                      <a:pt x="328" y="832"/>
                    </a:lnTo>
                    <a:lnTo>
                      <a:pt x="350" y="841"/>
                    </a:lnTo>
                    <a:lnTo>
                      <a:pt x="370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6" y="857"/>
                    </a:lnTo>
                    <a:lnTo>
                      <a:pt x="471" y="857"/>
                    </a:lnTo>
                    <a:lnTo>
                      <a:pt x="471" y="938"/>
                    </a:lnTo>
                    <a:lnTo>
                      <a:pt x="438" y="938"/>
                    </a:lnTo>
                    <a:lnTo>
                      <a:pt x="408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5" y="908"/>
                    </a:lnTo>
                    <a:lnTo>
                      <a:pt x="287" y="900"/>
                    </a:lnTo>
                    <a:lnTo>
                      <a:pt x="256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2" y="807"/>
                    </a:lnTo>
                    <a:lnTo>
                      <a:pt x="678" y="795"/>
                    </a:lnTo>
                    <a:lnTo>
                      <a:pt x="694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3" y="736"/>
                    </a:lnTo>
                    <a:lnTo>
                      <a:pt x="771" y="715"/>
                    </a:lnTo>
                    <a:lnTo>
                      <a:pt x="783" y="693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3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1" name="Freeform 122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5 w 779"/>
                  <a:gd name="T3" fmla="*/ 2 h 780"/>
                  <a:gd name="T4" fmla="*/ 5 w 779"/>
                  <a:gd name="T5" fmla="*/ 3 h 780"/>
                  <a:gd name="T6" fmla="*/ 5 w 779"/>
                  <a:gd name="T7" fmla="*/ 2 h 780"/>
                  <a:gd name="T8" fmla="*/ 5 w 779"/>
                  <a:gd name="T9" fmla="*/ 2 h 780"/>
                  <a:gd name="T10" fmla="*/ 3 w 779"/>
                  <a:gd name="T11" fmla="*/ 0 h 780"/>
                  <a:gd name="T12" fmla="*/ 2 w 779"/>
                  <a:gd name="T13" fmla="*/ 1 h 780"/>
                  <a:gd name="T14" fmla="*/ 2 w 779"/>
                  <a:gd name="T15" fmla="*/ 1 h 780"/>
                  <a:gd name="T16" fmla="*/ 1 w 779"/>
                  <a:gd name="T17" fmla="*/ 1 h 780"/>
                  <a:gd name="T18" fmla="*/ 1 w 779"/>
                  <a:gd name="T19" fmla="*/ 1 h 780"/>
                  <a:gd name="T20" fmla="*/ 1 w 779"/>
                  <a:gd name="T21" fmla="*/ 1 h 780"/>
                  <a:gd name="T22" fmla="*/ 1 w 779"/>
                  <a:gd name="T23" fmla="*/ 1 h 780"/>
                  <a:gd name="T24" fmla="*/ 2 w 779"/>
                  <a:gd name="T25" fmla="*/ 0 h 780"/>
                  <a:gd name="T26" fmla="*/ 2 w 779"/>
                  <a:gd name="T27" fmla="*/ 0 h 780"/>
                  <a:gd name="T28" fmla="*/ 3 w 779"/>
                  <a:gd name="T29" fmla="*/ 0 h 780"/>
                  <a:gd name="T30" fmla="*/ 1 w 779"/>
                  <a:gd name="T31" fmla="*/ 3 h 780"/>
                  <a:gd name="T32" fmla="*/ 1 w 779"/>
                  <a:gd name="T33" fmla="*/ 3 h 780"/>
                  <a:gd name="T34" fmla="*/ 1 w 779"/>
                  <a:gd name="T35" fmla="*/ 4 h 780"/>
                  <a:gd name="T36" fmla="*/ 0 w 779"/>
                  <a:gd name="T37" fmla="*/ 4 h 780"/>
                  <a:gd name="T38" fmla="*/ 0 w 779"/>
                  <a:gd name="T39" fmla="*/ 3 h 780"/>
                  <a:gd name="T40" fmla="*/ 1 w 779"/>
                  <a:gd name="T41" fmla="*/ 5 h 780"/>
                  <a:gd name="T42" fmla="*/ 2 w 779"/>
                  <a:gd name="T43" fmla="*/ 5 h 780"/>
                  <a:gd name="T44" fmla="*/ 2 w 779"/>
                  <a:gd name="T45" fmla="*/ 5 h 780"/>
                  <a:gd name="T46" fmla="*/ 2 w 779"/>
                  <a:gd name="T47" fmla="*/ 5 h 780"/>
                  <a:gd name="T48" fmla="*/ 3 w 779"/>
                  <a:gd name="T49" fmla="*/ 5 h 780"/>
                  <a:gd name="T50" fmla="*/ 3 w 779"/>
                  <a:gd name="T51" fmla="*/ 5 h 780"/>
                  <a:gd name="T52" fmla="*/ 2 w 779"/>
                  <a:gd name="T53" fmla="*/ 5 h 780"/>
                  <a:gd name="T54" fmla="*/ 2 w 779"/>
                  <a:gd name="T55" fmla="*/ 5 h 780"/>
                  <a:gd name="T56" fmla="*/ 2 w 779"/>
                  <a:gd name="T57" fmla="*/ 5 h 780"/>
                  <a:gd name="T58" fmla="*/ 1 w 779"/>
                  <a:gd name="T59" fmla="*/ 5 h 780"/>
                  <a:gd name="T60" fmla="*/ 4 w 779"/>
                  <a:gd name="T61" fmla="*/ 5 h 780"/>
                  <a:gd name="T62" fmla="*/ 4 w 779"/>
                  <a:gd name="T63" fmla="*/ 4 h 780"/>
                  <a:gd name="T64" fmla="*/ 4 w 779"/>
                  <a:gd name="T65" fmla="*/ 4 h 780"/>
                  <a:gd name="T66" fmla="*/ 4 w 779"/>
                  <a:gd name="T67" fmla="*/ 4 h 780"/>
                  <a:gd name="T68" fmla="*/ 4 w 779"/>
                  <a:gd name="T69" fmla="*/ 4 h 780"/>
                  <a:gd name="T70" fmla="*/ 5 w 779"/>
                  <a:gd name="T71" fmla="*/ 4 h 780"/>
                  <a:gd name="T72" fmla="*/ 5 w 779"/>
                  <a:gd name="T73" fmla="*/ 5 h 780"/>
                  <a:gd name="T74" fmla="*/ 4 w 779"/>
                  <a:gd name="T75" fmla="*/ 5 h 780"/>
                  <a:gd name="T76" fmla="*/ 4 w 779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9"/>
                  <a:gd name="T118" fmla="*/ 0 h 780"/>
                  <a:gd name="T119" fmla="*/ 779 w 779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9" h="780">
                    <a:moveTo>
                      <a:pt x="711" y="172"/>
                    </a:moveTo>
                    <a:lnTo>
                      <a:pt x="653" y="231"/>
                    </a:lnTo>
                    <a:lnTo>
                      <a:pt x="678" y="277"/>
                    </a:lnTo>
                    <a:lnTo>
                      <a:pt x="695" y="319"/>
                    </a:lnTo>
                    <a:lnTo>
                      <a:pt x="699" y="369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1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2" y="88"/>
                    </a:lnTo>
                    <a:lnTo>
                      <a:pt x="273" y="100"/>
                    </a:lnTo>
                    <a:lnTo>
                      <a:pt x="240" y="113"/>
                    </a:lnTo>
                    <a:lnTo>
                      <a:pt x="207" y="134"/>
                    </a:lnTo>
                    <a:lnTo>
                      <a:pt x="176" y="159"/>
                    </a:lnTo>
                    <a:lnTo>
                      <a:pt x="152" y="184"/>
                    </a:lnTo>
                    <a:lnTo>
                      <a:pt x="126" y="218"/>
                    </a:lnTo>
                    <a:lnTo>
                      <a:pt x="76" y="159"/>
                    </a:lnTo>
                    <a:lnTo>
                      <a:pt x="101" y="125"/>
                    </a:lnTo>
                    <a:lnTo>
                      <a:pt x="135" y="92"/>
                    </a:lnTo>
                    <a:lnTo>
                      <a:pt x="172" y="67"/>
                    </a:lnTo>
                    <a:lnTo>
                      <a:pt x="211" y="41"/>
                    </a:lnTo>
                    <a:lnTo>
                      <a:pt x="253" y="24"/>
                    </a:lnTo>
                    <a:lnTo>
                      <a:pt x="299" y="12"/>
                    </a:lnTo>
                    <a:lnTo>
                      <a:pt x="345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6" y="397"/>
                    </a:lnTo>
                    <a:lnTo>
                      <a:pt x="80" y="445"/>
                    </a:lnTo>
                    <a:lnTo>
                      <a:pt x="93" y="491"/>
                    </a:lnTo>
                    <a:lnTo>
                      <a:pt x="110" y="532"/>
                    </a:lnTo>
                    <a:lnTo>
                      <a:pt x="135" y="570"/>
                    </a:lnTo>
                    <a:lnTo>
                      <a:pt x="58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6" y="675"/>
                    </a:lnTo>
                    <a:lnTo>
                      <a:pt x="282" y="684"/>
                    </a:lnTo>
                    <a:lnTo>
                      <a:pt x="299" y="692"/>
                    </a:lnTo>
                    <a:lnTo>
                      <a:pt x="316" y="696"/>
                    </a:lnTo>
                    <a:lnTo>
                      <a:pt x="336" y="701"/>
                    </a:lnTo>
                    <a:lnTo>
                      <a:pt x="354" y="701"/>
                    </a:lnTo>
                    <a:lnTo>
                      <a:pt x="375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1" y="780"/>
                    </a:lnTo>
                    <a:lnTo>
                      <a:pt x="316" y="773"/>
                    </a:lnTo>
                    <a:lnTo>
                      <a:pt x="290" y="768"/>
                    </a:lnTo>
                    <a:lnTo>
                      <a:pt x="270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60" y="650"/>
                    </a:lnTo>
                    <a:lnTo>
                      <a:pt x="572" y="642"/>
                    </a:lnTo>
                    <a:lnTo>
                      <a:pt x="590" y="629"/>
                    </a:lnTo>
                    <a:lnTo>
                      <a:pt x="601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6" y="574"/>
                    </a:lnTo>
                    <a:lnTo>
                      <a:pt x="715" y="600"/>
                    </a:lnTo>
                    <a:lnTo>
                      <a:pt x="703" y="616"/>
                    </a:lnTo>
                    <a:lnTo>
                      <a:pt x="691" y="638"/>
                    </a:lnTo>
                    <a:lnTo>
                      <a:pt x="673" y="659"/>
                    </a:lnTo>
                    <a:lnTo>
                      <a:pt x="653" y="675"/>
                    </a:lnTo>
                    <a:lnTo>
                      <a:pt x="636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2" name="Freeform 123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2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5" y="0"/>
                    </a:moveTo>
                    <a:lnTo>
                      <a:pt x="315" y="80"/>
                    </a:lnTo>
                    <a:lnTo>
                      <a:pt x="282" y="80"/>
                    </a:lnTo>
                    <a:lnTo>
                      <a:pt x="252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2" y="131"/>
                    </a:lnTo>
                    <a:lnTo>
                      <a:pt x="147" y="152"/>
                    </a:lnTo>
                    <a:lnTo>
                      <a:pt x="126" y="173"/>
                    </a:lnTo>
                    <a:lnTo>
                      <a:pt x="113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0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7" y="21"/>
                    </a:lnTo>
                    <a:lnTo>
                      <a:pt x="236" y="9"/>
                    </a:lnTo>
                    <a:lnTo>
                      <a:pt x="273" y="0"/>
                    </a:lnTo>
                    <a:lnTo>
                      <a:pt x="315" y="0"/>
                    </a:lnTo>
                    <a:close/>
                    <a:moveTo>
                      <a:pt x="0" y="318"/>
                    </a:moveTo>
                    <a:lnTo>
                      <a:pt x="84" y="344"/>
                    </a:lnTo>
                    <a:lnTo>
                      <a:pt x="89" y="377"/>
                    </a:lnTo>
                    <a:lnTo>
                      <a:pt x="100" y="412"/>
                    </a:lnTo>
                    <a:lnTo>
                      <a:pt x="118" y="441"/>
                    </a:lnTo>
                    <a:lnTo>
                      <a:pt x="143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2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4" y="533"/>
                    </a:lnTo>
                    <a:lnTo>
                      <a:pt x="256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0" y="546"/>
                    </a:lnTo>
                    <a:lnTo>
                      <a:pt x="303" y="546"/>
                    </a:lnTo>
                    <a:lnTo>
                      <a:pt x="315" y="546"/>
                    </a:lnTo>
                    <a:lnTo>
                      <a:pt x="315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0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6" y="605"/>
                    </a:lnTo>
                    <a:lnTo>
                      <a:pt x="190" y="596"/>
                    </a:lnTo>
                    <a:lnTo>
                      <a:pt x="172" y="592"/>
                    </a:lnTo>
                    <a:close/>
                    <a:moveTo>
                      <a:pt x="450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5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0" y="495"/>
                    </a:lnTo>
                    <a:lnTo>
                      <a:pt x="463" y="487"/>
                    </a:lnTo>
                    <a:lnTo>
                      <a:pt x="471" y="482"/>
                    </a:lnTo>
                    <a:lnTo>
                      <a:pt x="479" y="471"/>
                    </a:lnTo>
                    <a:lnTo>
                      <a:pt x="560" y="495"/>
                    </a:lnTo>
                    <a:lnTo>
                      <a:pt x="551" y="512"/>
                    </a:lnTo>
                    <a:lnTo>
                      <a:pt x="538" y="525"/>
                    </a:lnTo>
                    <a:lnTo>
                      <a:pt x="525" y="537"/>
                    </a:lnTo>
                    <a:lnTo>
                      <a:pt x="514" y="550"/>
                    </a:lnTo>
                    <a:lnTo>
                      <a:pt x="496" y="563"/>
                    </a:lnTo>
                    <a:lnTo>
                      <a:pt x="484" y="571"/>
                    </a:lnTo>
                    <a:lnTo>
                      <a:pt x="467" y="580"/>
                    </a:lnTo>
                    <a:lnTo>
                      <a:pt x="450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3" name="Freeform 124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9" cy="39"/>
              </a:xfrm>
              <a:custGeom>
                <a:avLst/>
                <a:gdLst>
                  <a:gd name="T0" fmla="*/ 3 w 459"/>
                  <a:gd name="T1" fmla="*/ 1 h 466"/>
                  <a:gd name="T2" fmla="*/ 3 w 459"/>
                  <a:gd name="T3" fmla="*/ 2 h 466"/>
                  <a:gd name="T4" fmla="*/ 3 w 459"/>
                  <a:gd name="T5" fmla="*/ 2 h 466"/>
                  <a:gd name="T6" fmla="*/ 3 w 459"/>
                  <a:gd name="T7" fmla="*/ 2 h 466"/>
                  <a:gd name="T8" fmla="*/ 3 w 459"/>
                  <a:gd name="T9" fmla="*/ 1 h 466"/>
                  <a:gd name="T10" fmla="*/ 2 w 459"/>
                  <a:gd name="T11" fmla="*/ 0 h 466"/>
                  <a:gd name="T12" fmla="*/ 2 w 459"/>
                  <a:gd name="T13" fmla="*/ 1 h 466"/>
                  <a:gd name="T14" fmla="*/ 1 w 459"/>
                  <a:gd name="T15" fmla="*/ 1 h 466"/>
                  <a:gd name="T16" fmla="*/ 1 w 459"/>
                  <a:gd name="T17" fmla="*/ 1 h 466"/>
                  <a:gd name="T18" fmla="*/ 1 w 459"/>
                  <a:gd name="T19" fmla="*/ 1 h 466"/>
                  <a:gd name="T20" fmla="*/ 0 w 459"/>
                  <a:gd name="T21" fmla="*/ 1 h 466"/>
                  <a:gd name="T22" fmla="*/ 0 w 459"/>
                  <a:gd name="T23" fmla="*/ 1 h 466"/>
                  <a:gd name="T24" fmla="*/ 1 w 459"/>
                  <a:gd name="T25" fmla="*/ 0 h 466"/>
                  <a:gd name="T26" fmla="*/ 1 w 459"/>
                  <a:gd name="T27" fmla="*/ 0 h 466"/>
                  <a:gd name="T28" fmla="*/ 2 w 459"/>
                  <a:gd name="T29" fmla="*/ 0 h 466"/>
                  <a:gd name="T30" fmla="*/ 1 w 459"/>
                  <a:gd name="T31" fmla="*/ 2 h 466"/>
                  <a:gd name="T32" fmla="*/ 1 w 459"/>
                  <a:gd name="T33" fmla="*/ 2 h 466"/>
                  <a:gd name="T34" fmla="*/ 1 w 459"/>
                  <a:gd name="T35" fmla="*/ 3 h 466"/>
                  <a:gd name="T36" fmla="*/ 0 w 459"/>
                  <a:gd name="T37" fmla="*/ 3 h 466"/>
                  <a:gd name="T38" fmla="*/ 0 w 459"/>
                  <a:gd name="T39" fmla="*/ 2 h 466"/>
                  <a:gd name="T40" fmla="*/ 1 w 459"/>
                  <a:gd name="T41" fmla="*/ 3 h 466"/>
                  <a:gd name="T42" fmla="*/ 1 w 459"/>
                  <a:gd name="T43" fmla="*/ 3 h 466"/>
                  <a:gd name="T44" fmla="*/ 2 w 459"/>
                  <a:gd name="T45" fmla="*/ 3 h 466"/>
                  <a:gd name="T46" fmla="*/ 2 w 459"/>
                  <a:gd name="T47" fmla="*/ 3 h 466"/>
                  <a:gd name="T48" fmla="*/ 2 w 459"/>
                  <a:gd name="T49" fmla="*/ 3 h 466"/>
                  <a:gd name="T50" fmla="*/ 1 w 459"/>
                  <a:gd name="T51" fmla="*/ 3 h 466"/>
                  <a:gd name="T52" fmla="*/ 1 w 459"/>
                  <a:gd name="T53" fmla="*/ 3 h 466"/>
                  <a:gd name="T54" fmla="*/ 1 w 459"/>
                  <a:gd name="T55" fmla="*/ 3 h 466"/>
                  <a:gd name="T56" fmla="*/ 2 w 459"/>
                  <a:gd name="T57" fmla="*/ 3 h 466"/>
                  <a:gd name="T58" fmla="*/ 2 w 459"/>
                  <a:gd name="T59" fmla="*/ 3 h 466"/>
                  <a:gd name="T60" fmla="*/ 2 w 459"/>
                  <a:gd name="T61" fmla="*/ 3 h 466"/>
                  <a:gd name="T62" fmla="*/ 3 w 459"/>
                  <a:gd name="T63" fmla="*/ 3 h 466"/>
                  <a:gd name="T64" fmla="*/ 3 w 459"/>
                  <a:gd name="T65" fmla="*/ 3 h 466"/>
                  <a:gd name="T66" fmla="*/ 3 w 459"/>
                  <a:gd name="T67" fmla="*/ 3 h 466"/>
                  <a:gd name="T68" fmla="*/ 2 w 459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466"/>
                  <a:gd name="T107" fmla="*/ 459 w 459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466">
                    <a:moveTo>
                      <a:pt x="438" y="134"/>
                    </a:moveTo>
                    <a:lnTo>
                      <a:pt x="375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5" y="281"/>
                    </a:lnTo>
                    <a:lnTo>
                      <a:pt x="358" y="310"/>
                    </a:lnTo>
                    <a:lnTo>
                      <a:pt x="450" y="281"/>
                    </a:lnTo>
                    <a:lnTo>
                      <a:pt x="459" y="247"/>
                    </a:lnTo>
                    <a:lnTo>
                      <a:pt x="459" y="206"/>
                    </a:lnTo>
                    <a:lnTo>
                      <a:pt x="450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1" y="84"/>
                    </a:lnTo>
                    <a:lnTo>
                      <a:pt x="160" y="93"/>
                    </a:lnTo>
                    <a:lnTo>
                      <a:pt x="139" y="105"/>
                    </a:lnTo>
                    <a:lnTo>
                      <a:pt x="122" y="118"/>
                    </a:lnTo>
                    <a:lnTo>
                      <a:pt x="106" y="134"/>
                    </a:lnTo>
                    <a:lnTo>
                      <a:pt x="93" y="156"/>
                    </a:lnTo>
                    <a:lnTo>
                      <a:pt x="80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10" y="29"/>
                    </a:lnTo>
                    <a:lnTo>
                      <a:pt x="139" y="18"/>
                    </a:lnTo>
                    <a:lnTo>
                      <a:pt x="168" y="9"/>
                    </a:lnTo>
                    <a:lnTo>
                      <a:pt x="198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80" y="286"/>
                    </a:lnTo>
                    <a:lnTo>
                      <a:pt x="93" y="310"/>
                    </a:lnTo>
                    <a:lnTo>
                      <a:pt x="110" y="332"/>
                    </a:lnTo>
                    <a:lnTo>
                      <a:pt x="126" y="348"/>
                    </a:lnTo>
                    <a:lnTo>
                      <a:pt x="152" y="361"/>
                    </a:lnTo>
                    <a:lnTo>
                      <a:pt x="59" y="391"/>
                    </a:lnTo>
                    <a:lnTo>
                      <a:pt x="34" y="361"/>
                    </a:lnTo>
                    <a:lnTo>
                      <a:pt x="16" y="332"/>
                    </a:lnTo>
                    <a:lnTo>
                      <a:pt x="5" y="297"/>
                    </a:lnTo>
                    <a:lnTo>
                      <a:pt x="0" y="264"/>
                    </a:lnTo>
                    <a:close/>
                    <a:moveTo>
                      <a:pt x="139" y="445"/>
                    </a:moveTo>
                    <a:lnTo>
                      <a:pt x="189" y="378"/>
                    </a:lnTo>
                    <a:lnTo>
                      <a:pt x="202" y="382"/>
                    </a:lnTo>
                    <a:lnTo>
                      <a:pt x="211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4" y="461"/>
                    </a:lnTo>
                    <a:lnTo>
                      <a:pt x="185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2" y="450"/>
                    </a:lnTo>
                    <a:lnTo>
                      <a:pt x="139" y="445"/>
                    </a:lnTo>
                    <a:close/>
                    <a:moveTo>
                      <a:pt x="316" y="445"/>
                    </a:moveTo>
                    <a:lnTo>
                      <a:pt x="265" y="378"/>
                    </a:lnTo>
                    <a:lnTo>
                      <a:pt x="277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3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8" y="424"/>
                    </a:lnTo>
                    <a:lnTo>
                      <a:pt x="349" y="432"/>
                    </a:lnTo>
                    <a:lnTo>
                      <a:pt x="341" y="437"/>
                    </a:lnTo>
                    <a:lnTo>
                      <a:pt x="329" y="441"/>
                    </a:lnTo>
                    <a:lnTo>
                      <a:pt x="316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4" name="Freeform 125"/>
              <p:cNvSpPr>
                <a:spLocks noEditPoints="1"/>
              </p:cNvSpPr>
              <p:nvPr/>
            </p:nvSpPr>
            <p:spPr bwMode="auto">
              <a:xfrm>
                <a:off x="4112" y="2956"/>
                <a:ext cx="25" cy="26"/>
              </a:xfrm>
              <a:custGeom>
                <a:avLst/>
                <a:gdLst>
                  <a:gd name="T0" fmla="*/ 2 w 299"/>
                  <a:gd name="T1" fmla="*/ 1 h 311"/>
                  <a:gd name="T2" fmla="*/ 1 w 299"/>
                  <a:gd name="T3" fmla="*/ 2 h 311"/>
                  <a:gd name="T4" fmla="*/ 2 w 299"/>
                  <a:gd name="T5" fmla="*/ 2 h 311"/>
                  <a:gd name="T6" fmla="*/ 2 w 299"/>
                  <a:gd name="T7" fmla="*/ 1 h 311"/>
                  <a:gd name="T8" fmla="*/ 2 w 299"/>
                  <a:gd name="T9" fmla="*/ 1 h 311"/>
                  <a:gd name="T10" fmla="*/ 2 w 299"/>
                  <a:gd name="T11" fmla="*/ 1 h 311"/>
                  <a:gd name="T12" fmla="*/ 2 w 299"/>
                  <a:gd name="T13" fmla="*/ 1 h 311"/>
                  <a:gd name="T14" fmla="*/ 1 w 299"/>
                  <a:gd name="T15" fmla="*/ 0 h 311"/>
                  <a:gd name="T16" fmla="*/ 1 w 299"/>
                  <a:gd name="T17" fmla="*/ 1 h 311"/>
                  <a:gd name="T18" fmla="*/ 1 w 299"/>
                  <a:gd name="T19" fmla="*/ 1 h 311"/>
                  <a:gd name="T20" fmla="*/ 1 w 299"/>
                  <a:gd name="T21" fmla="*/ 1 h 311"/>
                  <a:gd name="T22" fmla="*/ 1 w 299"/>
                  <a:gd name="T23" fmla="*/ 1 h 311"/>
                  <a:gd name="T24" fmla="*/ 1 w 299"/>
                  <a:gd name="T25" fmla="*/ 1 h 311"/>
                  <a:gd name="T26" fmla="*/ 1 w 299"/>
                  <a:gd name="T27" fmla="*/ 1 h 311"/>
                  <a:gd name="T28" fmla="*/ 1 w 299"/>
                  <a:gd name="T29" fmla="*/ 1 h 311"/>
                  <a:gd name="T30" fmla="*/ 1 w 299"/>
                  <a:gd name="T31" fmla="*/ 1 h 311"/>
                  <a:gd name="T32" fmla="*/ 1 w 299"/>
                  <a:gd name="T33" fmla="*/ 1 h 311"/>
                  <a:gd name="T34" fmla="*/ 0 w 299"/>
                  <a:gd name="T35" fmla="*/ 1 h 311"/>
                  <a:gd name="T36" fmla="*/ 0 w 299"/>
                  <a:gd name="T37" fmla="*/ 1 h 311"/>
                  <a:gd name="T38" fmla="*/ 0 w 299"/>
                  <a:gd name="T39" fmla="*/ 0 h 311"/>
                  <a:gd name="T40" fmla="*/ 0 w 299"/>
                  <a:gd name="T41" fmla="*/ 0 h 311"/>
                  <a:gd name="T42" fmla="*/ 0 w 299"/>
                  <a:gd name="T43" fmla="*/ 0 h 311"/>
                  <a:gd name="T44" fmla="*/ 1 w 299"/>
                  <a:gd name="T45" fmla="*/ 0 h 311"/>
                  <a:gd name="T46" fmla="*/ 1 w 299"/>
                  <a:gd name="T47" fmla="*/ 0 h 311"/>
                  <a:gd name="T48" fmla="*/ 1 w 299"/>
                  <a:gd name="T49" fmla="*/ 0 h 311"/>
                  <a:gd name="T50" fmla="*/ 1 w 299"/>
                  <a:gd name="T51" fmla="*/ 0 h 311"/>
                  <a:gd name="T52" fmla="*/ 0 w 299"/>
                  <a:gd name="T53" fmla="*/ 2 h 311"/>
                  <a:gd name="T54" fmla="*/ 1 w 299"/>
                  <a:gd name="T55" fmla="*/ 2 h 311"/>
                  <a:gd name="T56" fmla="*/ 1 w 299"/>
                  <a:gd name="T57" fmla="*/ 2 h 311"/>
                  <a:gd name="T58" fmla="*/ 0 w 299"/>
                  <a:gd name="T59" fmla="*/ 2 h 311"/>
                  <a:gd name="T60" fmla="*/ 0 w 299"/>
                  <a:gd name="T61" fmla="*/ 2 h 311"/>
                  <a:gd name="T62" fmla="*/ 0 w 299"/>
                  <a:gd name="T63" fmla="*/ 2 h 311"/>
                  <a:gd name="T64" fmla="*/ 0 w 299"/>
                  <a:gd name="T65" fmla="*/ 2 h 311"/>
                  <a:gd name="T66" fmla="*/ 1 w 299"/>
                  <a:gd name="T67" fmla="*/ 2 h 311"/>
                  <a:gd name="T68" fmla="*/ 1 w 299"/>
                  <a:gd name="T69" fmla="*/ 2 h 311"/>
                  <a:gd name="T70" fmla="*/ 1 w 299"/>
                  <a:gd name="T71" fmla="*/ 2 h 311"/>
                  <a:gd name="T72" fmla="*/ 1 w 299"/>
                  <a:gd name="T73" fmla="*/ 2 h 311"/>
                  <a:gd name="T74" fmla="*/ 1 w 299"/>
                  <a:gd name="T75" fmla="*/ 2 h 311"/>
                  <a:gd name="T76" fmla="*/ 1 w 299"/>
                  <a:gd name="T77" fmla="*/ 2 h 311"/>
                  <a:gd name="T78" fmla="*/ 1 w 299"/>
                  <a:gd name="T79" fmla="*/ 2 h 311"/>
                  <a:gd name="T80" fmla="*/ 1 w 299"/>
                  <a:gd name="T81" fmla="*/ 2 h 311"/>
                  <a:gd name="T82" fmla="*/ 1 w 299"/>
                  <a:gd name="T83" fmla="*/ 2 h 311"/>
                  <a:gd name="T84" fmla="*/ 2 w 299"/>
                  <a:gd name="T85" fmla="*/ 2 h 311"/>
                  <a:gd name="T86" fmla="*/ 2 w 299"/>
                  <a:gd name="T87" fmla="*/ 2 h 311"/>
                  <a:gd name="T88" fmla="*/ 1 w 299"/>
                  <a:gd name="T89" fmla="*/ 2 h 311"/>
                  <a:gd name="T90" fmla="*/ 1 w 299"/>
                  <a:gd name="T91" fmla="*/ 2 h 311"/>
                  <a:gd name="T92" fmla="*/ 1 w 299"/>
                  <a:gd name="T93" fmla="*/ 2 h 311"/>
                  <a:gd name="T94" fmla="*/ 1 w 299"/>
                  <a:gd name="T95" fmla="*/ 2 h 311"/>
                  <a:gd name="T96" fmla="*/ 1 w 299"/>
                  <a:gd name="T97" fmla="*/ 2 h 311"/>
                  <a:gd name="T98" fmla="*/ 1 w 299"/>
                  <a:gd name="T99" fmla="*/ 2 h 311"/>
                  <a:gd name="T100" fmla="*/ 1 w 299"/>
                  <a:gd name="T101" fmla="*/ 2 h 311"/>
                  <a:gd name="T102" fmla="*/ 1 w 299"/>
                  <a:gd name="T103" fmla="*/ 2 h 311"/>
                  <a:gd name="T104" fmla="*/ 1 w 299"/>
                  <a:gd name="T105" fmla="*/ 2 h 311"/>
                  <a:gd name="T106" fmla="*/ 1 w 299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99"/>
                  <a:gd name="T163" fmla="*/ 0 h 311"/>
                  <a:gd name="T164" fmla="*/ 299 w 299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99" h="311">
                    <a:moveTo>
                      <a:pt x="295" y="123"/>
                    </a:moveTo>
                    <a:lnTo>
                      <a:pt x="155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299" y="181"/>
                    </a:lnTo>
                    <a:lnTo>
                      <a:pt x="299" y="153"/>
                    </a:lnTo>
                    <a:lnTo>
                      <a:pt x="295" y="123"/>
                    </a:lnTo>
                    <a:close/>
                    <a:moveTo>
                      <a:pt x="151" y="0"/>
                    </a:moveTo>
                    <a:lnTo>
                      <a:pt x="151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6" y="98"/>
                    </a:lnTo>
                    <a:lnTo>
                      <a:pt x="88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2" y="43"/>
                    </a:lnTo>
                    <a:lnTo>
                      <a:pt x="59" y="30"/>
                    </a:lnTo>
                    <a:lnTo>
                      <a:pt x="80" y="18"/>
                    </a:lnTo>
                    <a:lnTo>
                      <a:pt x="101" y="9"/>
                    </a:lnTo>
                    <a:lnTo>
                      <a:pt x="126" y="5"/>
                    </a:lnTo>
                    <a:lnTo>
                      <a:pt x="151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09" y="303"/>
                    </a:moveTo>
                    <a:lnTo>
                      <a:pt x="151" y="252"/>
                    </a:lnTo>
                    <a:lnTo>
                      <a:pt x="151" y="311"/>
                    </a:lnTo>
                    <a:lnTo>
                      <a:pt x="139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09" y="303"/>
                    </a:lnTo>
                    <a:close/>
                    <a:moveTo>
                      <a:pt x="185" y="303"/>
                    </a:moveTo>
                    <a:lnTo>
                      <a:pt x="155" y="268"/>
                    </a:lnTo>
                    <a:lnTo>
                      <a:pt x="223" y="286"/>
                    </a:lnTo>
                    <a:lnTo>
                      <a:pt x="214" y="294"/>
                    </a:lnTo>
                    <a:lnTo>
                      <a:pt x="206" y="298"/>
                    </a:lnTo>
                    <a:lnTo>
                      <a:pt x="197" y="303"/>
                    </a:lnTo>
                    <a:lnTo>
                      <a:pt x="185" y="303"/>
                    </a:lnTo>
                    <a:close/>
                    <a:moveTo>
                      <a:pt x="122" y="231"/>
                    </a:moveTo>
                    <a:lnTo>
                      <a:pt x="151" y="257"/>
                    </a:lnTo>
                    <a:lnTo>
                      <a:pt x="151" y="235"/>
                    </a:lnTo>
                    <a:lnTo>
                      <a:pt x="143" y="235"/>
                    </a:lnTo>
                    <a:lnTo>
                      <a:pt x="135" y="235"/>
                    </a:lnTo>
                    <a:lnTo>
                      <a:pt x="126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5" name="Freeform 126"/>
              <p:cNvSpPr>
                <a:spLocks/>
              </p:cNvSpPr>
              <p:nvPr/>
            </p:nvSpPr>
            <p:spPr bwMode="auto">
              <a:xfrm>
                <a:off x="4118" y="2963"/>
                <a:ext cx="7" cy="13"/>
              </a:xfrm>
              <a:custGeom>
                <a:avLst/>
                <a:gdLst>
                  <a:gd name="T0" fmla="*/ 1 w 79"/>
                  <a:gd name="T1" fmla="*/ 0 h 154"/>
                  <a:gd name="T2" fmla="*/ 1 w 79"/>
                  <a:gd name="T3" fmla="*/ 1 h 154"/>
                  <a:gd name="T4" fmla="*/ 1 w 79"/>
                  <a:gd name="T5" fmla="*/ 1 h 154"/>
                  <a:gd name="T6" fmla="*/ 1 w 79"/>
                  <a:gd name="T7" fmla="*/ 1 h 154"/>
                  <a:gd name="T8" fmla="*/ 0 w 79"/>
                  <a:gd name="T9" fmla="*/ 1 h 154"/>
                  <a:gd name="T10" fmla="*/ 0 w 79"/>
                  <a:gd name="T11" fmla="*/ 1 h 154"/>
                  <a:gd name="T12" fmla="*/ 0 w 79"/>
                  <a:gd name="T13" fmla="*/ 1 h 154"/>
                  <a:gd name="T14" fmla="*/ 0 w 79"/>
                  <a:gd name="T15" fmla="*/ 1 h 154"/>
                  <a:gd name="T16" fmla="*/ 0 w 79"/>
                  <a:gd name="T17" fmla="*/ 0 h 154"/>
                  <a:gd name="T18" fmla="*/ 0 w 79"/>
                  <a:gd name="T19" fmla="*/ 0 h 154"/>
                  <a:gd name="T20" fmla="*/ 0 w 79"/>
                  <a:gd name="T21" fmla="*/ 0 h 154"/>
                  <a:gd name="T22" fmla="*/ 0 w 79"/>
                  <a:gd name="T23" fmla="*/ 0 h 154"/>
                  <a:gd name="T24" fmla="*/ 0 w 79"/>
                  <a:gd name="T25" fmla="*/ 0 h 154"/>
                  <a:gd name="T26" fmla="*/ 1 w 79"/>
                  <a:gd name="T27" fmla="*/ 0 h 154"/>
                  <a:gd name="T28" fmla="*/ 1 w 79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54"/>
                  <a:gd name="T47" fmla="*/ 79 w 79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71" y="154"/>
                    </a:lnTo>
                    <a:lnTo>
                      <a:pt x="63" y="154"/>
                    </a:lnTo>
                    <a:lnTo>
                      <a:pt x="54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6" y="29"/>
                    </a:lnTo>
                    <a:lnTo>
                      <a:pt x="24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6" name="Freeform 127"/>
              <p:cNvSpPr>
                <a:spLocks/>
              </p:cNvSpPr>
              <p:nvPr/>
            </p:nvSpPr>
            <p:spPr bwMode="auto">
              <a:xfrm>
                <a:off x="3960" y="2933"/>
                <a:ext cx="166" cy="65"/>
              </a:xfrm>
              <a:custGeom>
                <a:avLst/>
                <a:gdLst>
                  <a:gd name="T0" fmla="*/ 0 w 1996"/>
                  <a:gd name="T1" fmla="*/ 0 h 789"/>
                  <a:gd name="T2" fmla="*/ 14 w 1996"/>
                  <a:gd name="T3" fmla="*/ 4 h 789"/>
                  <a:gd name="T4" fmla="*/ 8 w 1996"/>
                  <a:gd name="T5" fmla="*/ 5 h 789"/>
                  <a:gd name="T6" fmla="*/ 0 w 1996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789"/>
                  <a:gd name="T14" fmla="*/ 1996 w 1996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789">
                    <a:moveTo>
                      <a:pt x="0" y="0"/>
                    </a:moveTo>
                    <a:lnTo>
                      <a:pt x="1996" y="542"/>
                    </a:lnTo>
                    <a:lnTo>
                      <a:pt x="1162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7" name="Freeform 128"/>
              <p:cNvSpPr>
                <a:spLocks/>
              </p:cNvSpPr>
              <p:nvPr/>
            </p:nvSpPr>
            <p:spPr bwMode="auto">
              <a:xfrm>
                <a:off x="4081" y="2815"/>
                <a:ext cx="44" cy="163"/>
              </a:xfrm>
              <a:custGeom>
                <a:avLst/>
                <a:gdLst>
                  <a:gd name="T0" fmla="*/ 0 w 521"/>
                  <a:gd name="T1" fmla="*/ 10 h 1947"/>
                  <a:gd name="T2" fmla="*/ 4 w 521"/>
                  <a:gd name="T3" fmla="*/ 14 h 1947"/>
                  <a:gd name="T4" fmla="*/ 4 w 521"/>
                  <a:gd name="T5" fmla="*/ 0 h 1947"/>
                  <a:gd name="T6" fmla="*/ 0 w 521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1"/>
                  <a:gd name="T13" fmla="*/ 0 h 1947"/>
                  <a:gd name="T14" fmla="*/ 521 w 521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1" h="1947">
                    <a:moveTo>
                      <a:pt x="0" y="1401"/>
                    </a:moveTo>
                    <a:lnTo>
                      <a:pt x="521" y="1947"/>
                    </a:lnTo>
                    <a:lnTo>
                      <a:pt x="521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8" name="Freeform 129"/>
              <p:cNvSpPr>
                <a:spLocks/>
              </p:cNvSpPr>
              <p:nvPr/>
            </p:nvSpPr>
            <p:spPr bwMode="auto">
              <a:xfrm>
                <a:off x="4125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2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9" name="Freeform 130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0" name="Freeform 131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9 w 1355"/>
                  <a:gd name="T5" fmla="*/ 6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1355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1" name="Freeform 132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2" y="1548"/>
                    </a:lnTo>
                    <a:lnTo>
                      <a:pt x="3439" y="1598"/>
                    </a:lnTo>
                    <a:lnTo>
                      <a:pt x="3448" y="1649"/>
                    </a:lnTo>
                    <a:lnTo>
                      <a:pt x="3452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2" y="362"/>
                    </a:lnTo>
                    <a:lnTo>
                      <a:pt x="2059" y="362"/>
                    </a:lnTo>
                    <a:lnTo>
                      <a:pt x="2075" y="366"/>
                    </a:lnTo>
                    <a:lnTo>
                      <a:pt x="2092" y="366"/>
                    </a:lnTo>
                    <a:lnTo>
                      <a:pt x="2109" y="366"/>
                    </a:lnTo>
                    <a:close/>
                    <a:moveTo>
                      <a:pt x="548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8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8" y="1405"/>
                    </a:lnTo>
                    <a:close/>
                    <a:moveTo>
                      <a:pt x="909" y="2888"/>
                    </a:moveTo>
                    <a:lnTo>
                      <a:pt x="619" y="3688"/>
                    </a:lnTo>
                    <a:lnTo>
                      <a:pt x="1107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2" y="3002"/>
                    </a:lnTo>
                    <a:lnTo>
                      <a:pt x="1006" y="2981"/>
                    </a:lnTo>
                    <a:lnTo>
                      <a:pt x="981" y="2960"/>
                    </a:lnTo>
                    <a:lnTo>
                      <a:pt x="956" y="2935"/>
                    </a:lnTo>
                    <a:lnTo>
                      <a:pt x="934" y="2914"/>
                    </a:lnTo>
                    <a:lnTo>
                      <a:pt x="909" y="2888"/>
                    </a:lnTo>
                    <a:close/>
                    <a:moveTo>
                      <a:pt x="2602" y="3196"/>
                    </a:moveTo>
                    <a:lnTo>
                      <a:pt x="3326" y="3696"/>
                    </a:lnTo>
                    <a:lnTo>
                      <a:pt x="2834" y="3056"/>
                    </a:lnTo>
                    <a:lnTo>
                      <a:pt x="2804" y="3078"/>
                    </a:lnTo>
                    <a:lnTo>
                      <a:pt x="2775" y="3099"/>
                    </a:lnTo>
                    <a:lnTo>
                      <a:pt x="2745" y="3120"/>
                    </a:lnTo>
                    <a:lnTo>
                      <a:pt x="2716" y="3137"/>
                    </a:lnTo>
                    <a:lnTo>
                      <a:pt x="2686" y="3150"/>
                    </a:lnTo>
                    <a:lnTo>
                      <a:pt x="2657" y="3166"/>
                    </a:lnTo>
                    <a:lnTo>
                      <a:pt x="2627" y="3183"/>
                    </a:lnTo>
                    <a:lnTo>
                      <a:pt x="2602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2" name="Freeform 133"/>
              <p:cNvSpPr>
                <a:spLocks noEditPoints="1"/>
              </p:cNvSpPr>
              <p:nvPr/>
            </p:nvSpPr>
            <p:spPr bwMode="auto">
              <a:xfrm>
                <a:off x="4003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8" y="1439"/>
                    </a:lnTo>
                    <a:lnTo>
                      <a:pt x="2864" y="1384"/>
                    </a:lnTo>
                    <a:lnTo>
                      <a:pt x="2860" y="1329"/>
                    </a:lnTo>
                    <a:lnTo>
                      <a:pt x="2851" y="1270"/>
                    </a:lnTo>
                    <a:lnTo>
                      <a:pt x="2838" y="1211"/>
                    </a:lnTo>
                    <a:lnTo>
                      <a:pt x="2919" y="1190"/>
                    </a:lnTo>
                    <a:lnTo>
                      <a:pt x="2926" y="1240"/>
                    </a:lnTo>
                    <a:lnTo>
                      <a:pt x="2935" y="1291"/>
                    </a:lnTo>
                    <a:lnTo>
                      <a:pt x="2939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30" y="92"/>
                    </a:lnTo>
                    <a:lnTo>
                      <a:pt x="1609" y="88"/>
                    </a:lnTo>
                    <a:lnTo>
                      <a:pt x="1588" y="88"/>
                    </a:lnTo>
                    <a:lnTo>
                      <a:pt x="1562" y="83"/>
                    </a:lnTo>
                    <a:lnTo>
                      <a:pt x="1542" y="79"/>
                    </a:lnTo>
                    <a:lnTo>
                      <a:pt x="1524" y="79"/>
                    </a:lnTo>
                    <a:lnTo>
                      <a:pt x="1500" y="79"/>
                    </a:lnTo>
                    <a:lnTo>
                      <a:pt x="1483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9" y="4"/>
                    </a:lnTo>
                    <a:lnTo>
                      <a:pt x="1546" y="4"/>
                    </a:lnTo>
                    <a:lnTo>
                      <a:pt x="1562" y="8"/>
                    </a:lnTo>
                    <a:lnTo>
                      <a:pt x="1579" y="8"/>
                    </a:lnTo>
                    <a:lnTo>
                      <a:pt x="1596" y="8"/>
                    </a:lnTo>
                    <a:close/>
                    <a:moveTo>
                      <a:pt x="35" y="1047"/>
                    </a:moveTo>
                    <a:lnTo>
                      <a:pt x="118" y="1047"/>
                    </a:lnTo>
                    <a:lnTo>
                      <a:pt x="106" y="1089"/>
                    </a:lnTo>
                    <a:lnTo>
                      <a:pt x="93" y="1131"/>
                    </a:lnTo>
                    <a:lnTo>
                      <a:pt x="81" y="1168"/>
                    </a:lnTo>
                    <a:lnTo>
                      <a:pt x="77" y="1207"/>
                    </a:lnTo>
                    <a:lnTo>
                      <a:pt x="0" y="1181"/>
                    </a:lnTo>
                    <a:lnTo>
                      <a:pt x="5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5" y="1047"/>
                    </a:lnTo>
                    <a:close/>
                    <a:moveTo>
                      <a:pt x="396" y="2530"/>
                    </a:moveTo>
                    <a:lnTo>
                      <a:pt x="425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6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5" y="2598"/>
                    </a:lnTo>
                    <a:lnTo>
                      <a:pt x="615" y="2619"/>
                    </a:lnTo>
                    <a:lnTo>
                      <a:pt x="644" y="2639"/>
                    </a:lnTo>
                    <a:lnTo>
                      <a:pt x="594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9" y="2644"/>
                    </a:lnTo>
                    <a:lnTo>
                      <a:pt x="493" y="2623"/>
                    </a:lnTo>
                    <a:lnTo>
                      <a:pt x="468" y="2602"/>
                    </a:lnTo>
                    <a:lnTo>
                      <a:pt x="443" y="2577"/>
                    </a:lnTo>
                    <a:lnTo>
                      <a:pt x="421" y="2556"/>
                    </a:lnTo>
                    <a:lnTo>
                      <a:pt x="396" y="2530"/>
                    </a:lnTo>
                    <a:close/>
                    <a:moveTo>
                      <a:pt x="2089" y="2838"/>
                    </a:moveTo>
                    <a:lnTo>
                      <a:pt x="2013" y="2783"/>
                    </a:lnTo>
                    <a:lnTo>
                      <a:pt x="2047" y="2770"/>
                    </a:lnTo>
                    <a:lnTo>
                      <a:pt x="2076" y="2753"/>
                    </a:lnTo>
                    <a:lnTo>
                      <a:pt x="2109" y="2737"/>
                    </a:lnTo>
                    <a:lnTo>
                      <a:pt x="2144" y="2720"/>
                    </a:lnTo>
                    <a:lnTo>
                      <a:pt x="2173" y="2703"/>
                    </a:lnTo>
                    <a:lnTo>
                      <a:pt x="2207" y="2682"/>
                    </a:lnTo>
                    <a:lnTo>
                      <a:pt x="2240" y="2661"/>
                    </a:lnTo>
                    <a:lnTo>
                      <a:pt x="2269" y="2639"/>
                    </a:lnTo>
                    <a:lnTo>
                      <a:pt x="2321" y="2698"/>
                    </a:lnTo>
                    <a:lnTo>
                      <a:pt x="2291" y="2720"/>
                    </a:lnTo>
                    <a:lnTo>
                      <a:pt x="2262" y="2741"/>
                    </a:lnTo>
                    <a:lnTo>
                      <a:pt x="2232" y="2762"/>
                    </a:lnTo>
                    <a:lnTo>
                      <a:pt x="2203" y="2779"/>
                    </a:lnTo>
                    <a:lnTo>
                      <a:pt x="2173" y="2792"/>
                    </a:lnTo>
                    <a:lnTo>
                      <a:pt x="2144" y="2808"/>
                    </a:lnTo>
                    <a:lnTo>
                      <a:pt x="2114" y="2825"/>
                    </a:lnTo>
                    <a:lnTo>
                      <a:pt x="2089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3" name="Freeform 134"/>
              <p:cNvSpPr>
                <a:spLocks noEditPoints="1"/>
              </p:cNvSpPr>
              <p:nvPr/>
            </p:nvSpPr>
            <p:spPr bwMode="auto">
              <a:xfrm>
                <a:off x="4009" y="2852"/>
                <a:ext cx="233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1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1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1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4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5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5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89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2" y="85"/>
                    </a:lnTo>
                    <a:lnTo>
                      <a:pt x="1506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0" y="76"/>
                    </a:lnTo>
                    <a:lnTo>
                      <a:pt x="1406" y="76"/>
                    </a:lnTo>
                    <a:lnTo>
                      <a:pt x="1384" y="76"/>
                    </a:lnTo>
                    <a:lnTo>
                      <a:pt x="1384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7" y="0"/>
                    </a:lnTo>
                    <a:lnTo>
                      <a:pt x="1465" y="0"/>
                    </a:lnTo>
                    <a:lnTo>
                      <a:pt x="1485" y="4"/>
                    </a:lnTo>
                    <a:lnTo>
                      <a:pt x="1511" y="9"/>
                    </a:lnTo>
                    <a:lnTo>
                      <a:pt x="1532" y="9"/>
                    </a:lnTo>
                    <a:lnTo>
                      <a:pt x="1553" y="13"/>
                    </a:lnTo>
                    <a:close/>
                    <a:moveTo>
                      <a:pt x="41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3" y="1107"/>
                    </a:lnTo>
                    <a:lnTo>
                      <a:pt x="75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6" y="1052"/>
                    </a:lnTo>
                    <a:lnTo>
                      <a:pt x="29" y="1010"/>
                    </a:lnTo>
                    <a:lnTo>
                      <a:pt x="41" y="968"/>
                    </a:lnTo>
                    <a:close/>
                    <a:moveTo>
                      <a:pt x="348" y="2372"/>
                    </a:moveTo>
                    <a:lnTo>
                      <a:pt x="378" y="2291"/>
                    </a:lnTo>
                    <a:lnTo>
                      <a:pt x="407" y="2321"/>
                    </a:lnTo>
                    <a:lnTo>
                      <a:pt x="433" y="2350"/>
                    </a:lnTo>
                    <a:lnTo>
                      <a:pt x="462" y="2376"/>
                    </a:lnTo>
                    <a:lnTo>
                      <a:pt x="492" y="2401"/>
                    </a:lnTo>
                    <a:lnTo>
                      <a:pt x="521" y="2431"/>
                    </a:lnTo>
                    <a:lnTo>
                      <a:pt x="551" y="2451"/>
                    </a:lnTo>
                    <a:lnTo>
                      <a:pt x="580" y="2477"/>
                    </a:lnTo>
                    <a:lnTo>
                      <a:pt x="614" y="2498"/>
                    </a:lnTo>
                    <a:lnTo>
                      <a:pt x="567" y="2560"/>
                    </a:lnTo>
                    <a:lnTo>
                      <a:pt x="538" y="2540"/>
                    </a:lnTo>
                    <a:lnTo>
                      <a:pt x="508" y="2519"/>
                    </a:lnTo>
                    <a:lnTo>
                      <a:pt x="479" y="2498"/>
                    </a:lnTo>
                    <a:lnTo>
                      <a:pt x="454" y="2472"/>
                    </a:lnTo>
                    <a:lnTo>
                      <a:pt x="429" y="2447"/>
                    </a:lnTo>
                    <a:lnTo>
                      <a:pt x="399" y="2422"/>
                    </a:lnTo>
                    <a:lnTo>
                      <a:pt x="374" y="2396"/>
                    </a:lnTo>
                    <a:lnTo>
                      <a:pt x="348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1" y="2624"/>
                    </a:lnTo>
                    <a:lnTo>
                      <a:pt x="1970" y="2607"/>
                    </a:lnTo>
                    <a:lnTo>
                      <a:pt x="2003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6" y="2498"/>
                    </a:lnTo>
                    <a:lnTo>
                      <a:pt x="2192" y="2560"/>
                    </a:lnTo>
                    <a:lnTo>
                      <a:pt x="2163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2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4" name="Freeform 135"/>
              <p:cNvSpPr>
                <a:spLocks noEditPoints="1"/>
              </p:cNvSpPr>
              <p:nvPr/>
            </p:nvSpPr>
            <p:spPr bwMode="auto">
              <a:xfrm>
                <a:off x="4016" y="2858"/>
                <a:ext cx="220" cy="215"/>
              </a:xfrm>
              <a:custGeom>
                <a:avLst/>
                <a:gdLst>
                  <a:gd name="T0" fmla="*/ 18 w 2640"/>
                  <a:gd name="T1" fmla="*/ 10 h 2578"/>
                  <a:gd name="T2" fmla="*/ 18 w 2640"/>
                  <a:gd name="T3" fmla="*/ 9 h 2578"/>
                  <a:gd name="T4" fmla="*/ 18 w 2640"/>
                  <a:gd name="T5" fmla="*/ 8 h 2578"/>
                  <a:gd name="T6" fmla="*/ 18 w 2640"/>
                  <a:gd name="T7" fmla="*/ 8 h 2578"/>
                  <a:gd name="T8" fmla="*/ 18 w 2640"/>
                  <a:gd name="T9" fmla="*/ 9 h 2578"/>
                  <a:gd name="T10" fmla="*/ 10 w 2640"/>
                  <a:gd name="T11" fmla="*/ 0 h 2578"/>
                  <a:gd name="T12" fmla="*/ 10 w 2640"/>
                  <a:gd name="T13" fmla="*/ 1 h 2578"/>
                  <a:gd name="T14" fmla="*/ 10 w 2640"/>
                  <a:gd name="T15" fmla="*/ 1 h 2578"/>
                  <a:gd name="T16" fmla="*/ 10 w 2640"/>
                  <a:gd name="T17" fmla="*/ 1 h 2578"/>
                  <a:gd name="T18" fmla="*/ 9 w 2640"/>
                  <a:gd name="T19" fmla="*/ 1 h 2578"/>
                  <a:gd name="T20" fmla="*/ 9 w 2640"/>
                  <a:gd name="T21" fmla="*/ 0 h 2578"/>
                  <a:gd name="T22" fmla="*/ 9 w 2640"/>
                  <a:gd name="T23" fmla="*/ 0 h 2578"/>
                  <a:gd name="T24" fmla="*/ 10 w 2640"/>
                  <a:gd name="T25" fmla="*/ 0 h 2578"/>
                  <a:gd name="T26" fmla="*/ 10 w 2640"/>
                  <a:gd name="T27" fmla="*/ 0 h 2578"/>
                  <a:gd name="T28" fmla="*/ 10 w 2640"/>
                  <a:gd name="T29" fmla="*/ 0 h 2578"/>
                  <a:gd name="T30" fmla="*/ 1 w 2640"/>
                  <a:gd name="T31" fmla="*/ 6 h 2578"/>
                  <a:gd name="T32" fmla="*/ 1 w 2640"/>
                  <a:gd name="T33" fmla="*/ 7 h 2578"/>
                  <a:gd name="T34" fmla="*/ 0 w 2640"/>
                  <a:gd name="T35" fmla="*/ 8 h 2578"/>
                  <a:gd name="T36" fmla="*/ 0 w 2640"/>
                  <a:gd name="T37" fmla="*/ 7 h 2578"/>
                  <a:gd name="T38" fmla="*/ 0 w 2640"/>
                  <a:gd name="T39" fmla="*/ 7 h 2578"/>
                  <a:gd name="T40" fmla="*/ 2 w 2640"/>
                  <a:gd name="T41" fmla="*/ 15 h 2578"/>
                  <a:gd name="T42" fmla="*/ 2 w 2640"/>
                  <a:gd name="T43" fmla="*/ 15 h 2578"/>
                  <a:gd name="T44" fmla="*/ 3 w 2640"/>
                  <a:gd name="T45" fmla="*/ 15 h 2578"/>
                  <a:gd name="T46" fmla="*/ 3 w 2640"/>
                  <a:gd name="T47" fmla="*/ 16 h 2578"/>
                  <a:gd name="T48" fmla="*/ 4 w 2640"/>
                  <a:gd name="T49" fmla="*/ 16 h 2578"/>
                  <a:gd name="T50" fmla="*/ 4 w 2640"/>
                  <a:gd name="T51" fmla="*/ 17 h 2578"/>
                  <a:gd name="T52" fmla="*/ 3 w 2640"/>
                  <a:gd name="T53" fmla="*/ 17 h 2578"/>
                  <a:gd name="T54" fmla="*/ 3 w 2640"/>
                  <a:gd name="T55" fmla="*/ 16 h 2578"/>
                  <a:gd name="T56" fmla="*/ 2 w 2640"/>
                  <a:gd name="T57" fmla="*/ 16 h 2578"/>
                  <a:gd name="T58" fmla="*/ 2 w 2640"/>
                  <a:gd name="T59" fmla="*/ 15 h 2578"/>
                  <a:gd name="T60" fmla="*/ 12 w 2640"/>
                  <a:gd name="T61" fmla="*/ 18 h 2578"/>
                  <a:gd name="T62" fmla="*/ 12 w 2640"/>
                  <a:gd name="T63" fmla="*/ 17 h 2578"/>
                  <a:gd name="T64" fmla="*/ 13 w 2640"/>
                  <a:gd name="T65" fmla="*/ 17 h 2578"/>
                  <a:gd name="T66" fmla="*/ 14 w 2640"/>
                  <a:gd name="T67" fmla="*/ 17 h 2578"/>
                  <a:gd name="T68" fmla="*/ 14 w 2640"/>
                  <a:gd name="T69" fmla="*/ 16 h 2578"/>
                  <a:gd name="T70" fmla="*/ 14 w 2640"/>
                  <a:gd name="T71" fmla="*/ 17 h 2578"/>
                  <a:gd name="T72" fmla="*/ 14 w 2640"/>
                  <a:gd name="T73" fmla="*/ 17 h 2578"/>
                  <a:gd name="T74" fmla="*/ 13 w 2640"/>
                  <a:gd name="T75" fmla="*/ 18 h 2578"/>
                  <a:gd name="T76" fmla="*/ 13 w 2640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0"/>
                  <a:gd name="T118" fmla="*/ 0 h 2578"/>
                  <a:gd name="T119" fmla="*/ 2640 w 2640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0" h="2578">
                    <a:moveTo>
                      <a:pt x="2640" y="1334"/>
                    </a:moveTo>
                    <a:lnTo>
                      <a:pt x="2555" y="1388"/>
                    </a:lnTo>
                    <a:lnTo>
                      <a:pt x="2559" y="1321"/>
                    </a:lnTo>
                    <a:lnTo>
                      <a:pt x="2555" y="1245"/>
                    </a:lnTo>
                    <a:lnTo>
                      <a:pt x="2548" y="1174"/>
                    </a:lnTo>
                    <a:lnTo>
                      <a:pt x="2535" y="1098"/>
                    </a:lnTo>
                    <a:lnTo>
                      <a:pt x="2614" y="1077"/>
                    </a:lnTo>
                    <a:lnTo>
                      <a:pt x="2627" y="1144"/>
                    </a:lnTo>
                    <a:lnTo>
                      <a:pt x="2636" y="1207"/>
                    </a:lnTo>
                    <a:lnTo>
                      <a:pt x="2636" y="1271"/>
                    </a:lnTo>
                    <a:lnTo>
                      <a:pt x="2640" y="1334"/>
                    </a:lnTo>
                    <a:close/>
                    <a:moveTo>
                      <a:pt x="1508" y="17"/>
                    </a:moveTo>
                    <a:lnTo>
                      <a:pt x="1545" y="105"/>
                    </a:lnTo>
                    <a:lnTo>
                      <a:pt x="1512" y="101"/>
                    </a:lnTo>
                    <a:lnTo>
                      <a:pt x="1482" y="92"/>
                    </a:lnTo>
                    <a:lnTo>
                      <a:pt x="1453" y="92"/>
                    </a:lnTo>
                    <a:lnTo>
                      <a:pt x="1423" y="88"/>
                    </a:lnTo>
                    <a:lnTo>
                      <a:pt x="1394" y="85"/>
                    </a:lnTo>
                    <a:lnTo>
                      <a:pt x="1364" y="85"/>
                    </a:lnTo>
                    <a:lnTo>
                      <a:pt x="1339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1" y="0"/>
                    </a:lnTo>
                    <a:lnTo>
                      <a:pt x="1355" y="0"/>
                    </a:lnTo>
                    <a:lnTo>
                      <a:pt x="1381" y="4"/>
                    </a:lnTo>
                    <a:lnTo>
                      <a:pt x="1407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2" y="13"/>
                    </a:lnTo>
                    <a:lnTo>
                      <a:pt x="1508" y="17"/>
                    </a:lnTo>
                    <a:close/>
                    <a:moveTo>
                      <a:pt x="47" y="892"/>
                    </a:moveTo>
                    <a:lnTo>
                      <a:pt x="135" y="888"/>
                    </a:lnTo>
                    <a:lnTo>
                      <a:pt x="114" y="943"/>
                    </a:lnTo>
                    <a:lnTo>
                      <a:pt x="97" y="993"/>
                    </a:lnTo>
                    <a:lnTo>
                      <a:pt x="85" y="1048"/>
                    </a:lnTo>
                    <a:lnTo>
                      <a:pt x="76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7" y="989"/>
                    </a:lnTo>
                    <a:lnTo>
                      <a:pt x="34" y="938"/>
                    </a:lnTo>
                    <a:lnTo>
                      <a:pt x="47" y="892"/>
                    </a:lnTo>
                    <a:close/>
                    <a:moveTo>
                      <a:pt x="303" y="2215"/>
                    </a:moveTo>
                    <a:lnTo>
                      <a:pt x="337" y="2127"/>
                    </a:lnTo>
                    <a:lnTo>
                      <a:pt x="363" y="2161"/>
                    </a:lnTo>
                    <a:lnTo>
                      <a:pt x="391" y="2195"/>
                    </a:lnTo>
                    <a:lnTo>
                      <a:pt x="426" y="2220"/>
                    </a:lnTo>
                    <a:lnTo>
                      <a:pt x="455" y="2254"/>
                    </a:lnTo>
                    <a:lnTo>
                      <a:pt x="488" y="2278"/>
                    </a:lnTo>
                    <a:lnTo>
                      <a:pt x="518" y="2308"/>
                    </a:lnTo>
                    <a:lnTo>
                      <a:pt x="551" y="2333"/>
                    </a:lnTo>
                    <a:lnTo>
                      <a:pt x="586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6" y="2578"/>
                    </a:moveTo>
                    <a:lnTo>
                      <a:pt x="1705" y="2519"/>
                    </a:lnTo>
                    <a:lnTo>
                      <a:pt x="1747" y="2506"/>
                    </a:lnTo>
                    <a:lnTo>
                      <a:pt x="1786" y="2489"/>
                    </a:lnTo>
                    <a:lnTo>
                      <a:pt x="1827" y="2473"/>
                    </a:lnTo>
                    <a:lnTo>
                      <a:pt x="1865" y="2451"/>
                    </a:lnTo>
                    <a:lnTo>
                      <a:pt x="1907" y="2434"/>
                    </a:lnTo>
                    <a:lnTo>
                      <a:pt x="1946" y="2409"/>
                    </a:lnTo>
                    <a:lnTo>
                      <a:pt x="1983" y="2388"/>
                    </a:lnTo>
                    <a:lnTo>
                      <a:pt x="2021" y="2359"/>
                    </a:lnTo>
                    <a:lnTo>
                      <a:pt x="2071" y="2422"/>
                    </a:lnTo>
                    <a:lnTo>
                      <a:pt x="2038" y="2447"/>
                    </a:lnTo>
                    <a:lnTo>
                      <a:pt x="2005" y="2468"/>
                    </a:lnTo>
                    <a:lnTo>
                      <a:pt x="1966" y="2493"/>
                    </a:lnTo>
                    <a:lnTo>
                      <a:pt x="1928" y="2510"/>
                    </a:lnTo>
                    <a:lnTo>
                      <a:pt x="1895" y="2531"/>
                    </a:lnTo>
                    <a:lnTo>
                      <a:pt x="1856" y="2548"/>
                    </a:lnTo>
                    <a:lnTo>
                      <a:pt x="1823" y="2560"/>
                    </a:lnTo>
                    <a:lnTo>
                      <a:pt x="1786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5" name="Freeform 136"/>
              <p:cNvSpPr>
                <a:spLocks noEditPoints="1"/>
              </p:cNvSpPr>
              <p:nvPr/>
            </p:nvSpPr>
            <p:spPr bwMode="auto">
              <a:xfrm>
                <a:off x="4022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8 h 2438"/>
                  <a:gd name="T4" fmla="*/ 17 w 2483"/>
                  <a:gd name="T5" fmla="*/ 9 h 2438"/>
                  <a:gd name="T6" fmla="*/ 17 w 2483"/>
                  <a:gd name="T7" fmla="*/ 9 h 2438"/>
                  <a:gd name="T8" fmla="*/ 17 w 2483"/>
                  <a:gd name="T9" fmla="*/ 8 h 2438"/>
                  <a:gd name="T10" fmla="*/ 10 w 2483"/>
                  <a:gd name="T11" fmla="*/ 0 h 2438"/>
                  <a:gd name="T12" fmla="*/ 10 w 2483"/>
                  <a:gd name="T13" fmla="*/ 1 h 2438"/>
                  <a:gd name="T14" fmla="*/ 10 w 2483"/>
                  <a:gd name="T15" fmla="*/ 1 h 2438"/>
                  <a:gd name="T16" fmla="*/ 9 w 2483"/>
                  <a:gd name="T17" fmla="*/ 1 h 2438"/>
                  <a:gd name="T18" fmla="*/ 9 w 2483"/>
                  <a:gd name="T19" fmla="*/ 1 h 2438"/>
                  <a:gd name="T20" fmla="*/ 9 w 2483"/>
                  <a:gd name="T21" fmla="*/ 0 h 2438"/>
                  <a:gd name="T22" fmla="*/ 9 w 2483"/>
                  <a:gd name="T23" fmla="*/ 0 h 2438"/>
                  <a:gd name="T24" fmla="*/ 9 w 2483"/>
                  <a:gd name="T25" fmla="*/ 0 h 2438"/>
                  <a:gd name="T26" fmla="*/ 10 w 2483"/>
                  <a:gd name="T27" fmla="*/ 0 h 2438"/>
                  <a:gd name="T28" fmla="*/ 10 w 2483"/>
                  <a:gd name="T29" fmla="*/ 0 h 2438"/>
                  <a:gd name="T30" fmla="*/ 1 w 2483"/>
                  <a:gd name="T31" fmla="*/ 6 h 2438"/>
                  <a:gd name="T32" fmla="*/ 1 w 2483"/>
                  <a:gd name="T33" fmla="*/ 6 h 2438"/>
                  <a:gd name="T34" fmla="*/ 1 w 2483"/>
                  <a:gd name="T35" fmla="*/ 7 h 2438"/>
                  <a:gd name="T36" fmla="*/ 0 w 2483"/>
                  <a:gd name="T37" fmla="*/ 7 h 2438"/>
                  <a:gd name="T38" fmla="*/ 0 w 2483"/>
                  <a:gd name="T39" fmla="*/ 6 h 2438"/>
                  <a:gd name="T40" fmla="*/ 2 w 2483"/>
                  <a:gd name="T41" fmla="*/ 14 h 2438"/>
                  <a:gd name="T42" fmla="*/ 2 w 2483"/>
                  <a:gd name="T43" fmla="*/ 14 h 2438"/>
                  <a:gd name="T44" fmla="*/ 3 w 2483"/>
                  <a:gd name="T45" fmla="*/ 14 h 2438"/>
                  <a:gd name="T46" fmla="*/ 3 w 2483"/>
                  <a:gd name="T47" fmla="*/ 15 h 2438"/>
                  <a:gd name="T48" fmla="*/ 4 w 2483"/>
                  <a:gd name="T49" fmla="*/ 15 h 2438"/>
                  <a:gd name="T50" fmla="*/ 4 w 2483"/>
                  <a:gd name="T51" fmla="*/ 16 h 2438"/>
                  <a:gd name="T52" fmla="*/ 3 w 2483"/>
                  <a:gd name="T53" fmla="*/ 15 h 2438"/>
                  <a:gd name="T54" fmla="*/ 3 w 2483"/>
                  <a:gd name="T55" fmla="*/ 15 h 2438"/>
                  <a:gd name="T56" fmla="*/ 2 w 2483"/>
                  <a:gd name="T57" fmla="*/ 15 h 2438"/>
                  <a:gd name="T58" fmla="*/ 2 w 2483"/>
                  <a:gd name="T59" fmla="*/ 14 h 2438"/>
                  <a:gd name="T60" fmla="*/ 11 w 2483"/>
                  <a:gd name="T61" fmla="*/ 16 h 2438"/>
                  <a:gd name="T62" fmla="*/ 11 w 2483"/>
                  <a:gd name="T63" fmla="*/ 16 h 2438"/>
                  <a:gd name="T64" fmla="*/ 12 w 2483"/>
                  <a:gd name="T65" fmla="*/ 16 h 2438"/>
                  <a:gd name="T66" fmla="*/ 13 w 2483"/>
                  <a:gd name="T67" fmla="*/ 16 h 2438"/>
                  <a:gd name="T68" fmla="*/ 13 w 2483"/>
                  <a:gd name="T69" fmla="*/ 15 h 2438"/>
                  <a:gd name="T70" fmla="*/ 13 w 2483"/>
                  <a:gd name="T71" fmla="*/ 16 h 2438"/>
                  <a:gd name="T72" fmla="*/ 13 w 2483"/>
                  <a:gd name="T73" fmla="*/ 16 h 2438"/>
                  <a:gd name="T74" fmla="*/ 12 w 2483"/>
                  <a:gd name="T75" fmla="*/ 17 h 2438"/>
                  <a:gd name="T76" fmla="*/ 12 w 2483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5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79" y="1307"/>
                    </a:lnTo>
                    <a:lnTo>
                      <a:pt x="2483" y="1240"/>
                    </a:lnTo>
                    <a:lnTo>
                      <a:pt x="2479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69" y="24"/>
                    </a:moveTo>
                    <a:lnTo>
                      <a:pt x="1502" y="113"/>
                    </a:lnTo>
                    <a:lnTo>
                      <a:pt x="1469" y="105"/>
                    </a:lnTo>
                    <a:lnTo>
                      <a:pt x="1432" y="96"/>
                    </a:lnTo>
                    <a:lnTo>
                      <a:pt x="1397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6" y="79"/>
                    </a:lnTo>
                    <a:lnTo>
                      <a:pt x="1267" y="79"/>
                    </a:lnTo>
                    <a:lnTo>
                      <a:pt x="1233" y="79"/>
                    </a:lnTo>
                    <a:lnTo>
                      <a:pt x="1233" y="0"/>
                    </a:lnTo>
                    <a:lnTo>
                      <a:pt x="1263" y="0"/>
                    </a:lnTo>
                    <a:lnTo>
                      <a:pt x="1288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69" y="24"/>
                    </a:lnTo>
                    <a:close/>
                    <a:moveTo>
                      <a:pt x="59" y="807"/>
                    </a:moveTo>
                    <a:lnTo>
                      <a:pt x="138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8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1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6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7" y="2189"/>
                    </a:lnTo>
                    <a:lnTo>
                      <a:pt x="560" y="2215"/>
                    </a:lnTo>
                    <a:lnTo>
                      <a:pt x="510" y="2278"/>
                    </a:lnTo>
                    <a:lnTo>
                      <a:pt x="475" y="2252"/>
                    </a:lnTo>
                    <a:lnTo>
                      <a:pt x="442" y="2227"/>
                    </a:lnTo>
                    <a:lnTo>
                      <a:pt x="412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5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2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8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1" y="2353"/>
                    </a:lnTo>
                    <a:lnTo>
                      <a:pt x="1789" y="2370"/>
                    </a:lnTo>
                    <a:lnTo>
                      <a:pt x="1751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6" name="Freeform 137"/>
              <p:cNvSpPr>
                <a:spLocks noEditPoints="1"/>
              </p:cNvSpPr>
              <p:nvPr/>
            </p:nvSpPr>
            <p:spPr bwMode="auto">
              <a:xfrm>
                <a:off x="4028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7" y="1072"/>
                    </a:lnTo>
                    <a:lnTo>
                      <a:pt x="2252" y="1165"/>
                    </a:lnTo>
                    <a:lnTo>
                      <a:pt x="2247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19" y="1043"/>
                    </a:lnTo>
                    <a:lnTo>
                      <a:pt x="2307" y="960"/>
                    </a:lnTo>
                    <a:close/>
                    <a:moveTo>
                      <a:pt x="1426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0" y="101"/>
                    </a:lnTo>
                    <a:lnTo>
                      <a:pt x="1343" y="92"/>
                    </a:lnTo>
                    <a:lnTo>
                      <a:pt x="1305" y="89"/>
                    </a:lnTo>
                    <a:lnTo>
                      <a:pt x="1267" y="85"/>
                    </a:lnTo>
                    <a:lnTo>
                      <a:pt x="1229" y="80"/>
                    </a:lnTo>
                    <a:lnTo>
                      <a:pt x="1191" y="76"/>
                    </a:lnTo>
                    <a:lnTo>
                      <a:pt x="1157" y="76"/>
                    </a:lnTo>
                    <a:lnTo>
                      <a:pt x="1157" y="0"/>
                    </a:lnTo>
                    <a:lnTo>
                      <a:pt x="1191" y="0"/>
                    </a:lnTo>
                    <a:lnTo>
                      <a:pt x="1220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1" y="13"/>
                    </a:lnTo>
                    <a:lnTo>
                      <a:pt x="1356" y="17"/>
                    </a:lnTo>
                    <a:lnTo>
                      <a:pt x="1393" y="26"/>
                    </a:lnTo>
                    <a:lnTo>
                      <a:pt x="1426" y="34"/>
                    </a:lnTo>
                    <a:close/>
                    <a:moveTo>
                      <a:pt x="62" y="728"/>
                    </a:moveTo>
                    <a:lnTo>
                      <a:pt x="151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3" y="824"/>
                    </a:lnTo>
                    <a:lnTo>
                      <a:pt x="105" y="853"/>
                    </a:lnTo>
                    <a:lnTo>
                      <a:pt x="92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5" y="971"/>
                    </a:lnTo>
                    <a:lnTo>
                      <a:pt x="0" y="955"/>
                    </a:lnTo>
                    <a:lnTo>
                      <a:pt x="12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2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7" y="1832"/>
                    </a:lnTo>
                    <a:lnTo>
                      <a:pt x="307" y="1871"/>
                    </a:lnTo>
                    <a:lnTo>
                      <a:pt x="340" y="1913"/>
                    </a:lnTo>
                    <a:lnTo>
                      <a:pt x="375" y="1946"/>
                    </a:lnTo>
                    <a:lnTo>
                      <a:pt x="412" y="1980"/>
                    </a:lnTo>
                    <a:lnTo>
                      <a:pt x="450" y="2013"/>
                    </a:lnTo>
                    <a:lnTo>
                      <a:pt x="488" y="2048"/>
                    </a:lnTo>
                    <a:lnTo>
                      <a:pt x="530" y="2077"/>
                    </a:lnTo>
                    <a:lnTo>
                      <a:pt x="484" y="2136"/>
                    </a:lnTo>
                    <a:lnTo>
                      <a:pt x="441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0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39" y="2232"/>
                    </a:lnTo>
                    <a:lnTo>
                      <a:pt x="1490" y="2219"/>
                    </a:lnTo>
                    <a:lnTo>
                      <a:pt x="1540" y="2203"/>
                    </a:lnTo>
                    <a:lnTo>
                      <a:pt x="1586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0" y="2106"/>
                    </a:lnTo>
                    <a:lnTo>
                      <a:pt x="1776" y="2077"/>
                    </a:lnTo>
                    <a:lnTo>
                      <a:pt x="1822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6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7" name="Freeform 138"/>
              <p:cNvSpPr>
                <a:spLocks noEditPoints="1"/>
              </p:cNvSpPr>
              <p:nvPr/>
            </p:nvSpPr>
            <p:spPr bwMode="auto">
              <a:xfrm>
                <a:off x="4035" y="2878"/>
                <a:ext cx="181" cy="181"/>
              </a:xfrm>
              <a:custGeom>
                <a:avLst/>
                <a:gdLst>
                  <a:gd name="T0" fmla="*/ 14 w 2177"/>
                  <a:gd name="T1" fmla="*/ 7 h 2169"/>
                  <a:gd name="T2" fmla="*/ 14 w 2177"/>
                  <a:gd name="T3" fmla="*/ 8 h 2169"/>
                  <a:gd name="T4" fmla="*/ 14 w 2177"/>
                  <a:gd name="T5" fmla="*/ 9 h 2169"/>
                  <a:gd name="T6" fmla="*/ 15 w 2177"/>
                  <a:gd name="T7" fmla="*/ 8 h 2169"/>
                  <a:gd name="T8" fmla="*/ 15 w 2177"/>
                  <a:gd name="T9" fmla="*/ 7 h 2169"/>
                  <a:gd name="T10" fmla="*/ 10 w 2177"/>
                  <a:gd name="T11" fmla="*/ 0 h 2169"/>
                  <a:gd name="T12" fmla="*/ 9 w 2177"/>
                  <a:gd name="T13" fmla="*/ 1 h 2169"/>
                  <a:gd name="T14" fmla="*/ 9 w 2177"/>
                  <a:gd name="T15" fmla="*/ 1 h 2169"/>
                  <a:gd name="T16" fmla="*/ 8 w 2177"/>
                  <a:gd name="T17" fmla="*/ 1 h 2169"/>
                  <a:gd name="T18" fmla="*/ 8 w 2177"/>
                  <a:gd name="T19" fmla="*/ 1 h 2169"/>
                  <a:gd name="T20" fmla="*/ 7 w 2177"/>
                  <a:gd name="T21" fmla="*/ 0 h 2169"/>
                  <a:gd name="T22" fmla="*/ 8 w 2177"/>
                  <a:gd name="T23" fmla="*/ 0 h 2169"/>
                  <a:gd name="T24" fmla="*/ 8 w 2177"/>
                  <a:gd name="T25" fmla="*/ 0 h 2169"/>
                  <a:gd name="T26" fmla="*/ 9 w 2177"/>
                  <a:gd name="T27" fmla="*/ 0 h 2169"/>
                  <a:gd name="T28" fmla="*/ 10 w 2177"/>
                  <a:gd name="T29" fmla="*/ 0 h 2169"/>
                  <a:gd name="T30" fmla="*/ 1 w 2177"/>
                  <a:gd name="T31" fmla="*/ 5 h 2169"/>
                  <a:gd name="T32" fmla="*/ 1 w 2177"/>
                  <a:gd name="T33" fmla="*/ 5 h 2169"/>
                  <a:gd name="T34" fmla="*/ 1 w 2177"/>
                  <a:gd name="T35" fmla="*/ 6 h 2169"/>
                  <a:gd name="T36" fmla="*/ 1 w 2177"/>
                  <a:gd name="T37" fmla="*/ 6 h 2169"/>
                  <a:gd name="T38" fmla="*/ 0 w 2177"/>
                  <a:gd name="T39" fmla="*/ 6 h 2169"/>
                  <a:gd name="T40" fmla="*/ 0 w 2177"/>
                  <a:gd name="T41" fmla="*/ 6 h 2169"/>
                  <a:gd name="T42" fmla="*/ 0 w 2177"/>
                  <a:gd name="T43" fmla="*/ 6 h 2169"/>
                  <a:gd name="T44" fmla="*/ 0 w 2177"/>
                  <a:gd name="T45" fmla="*/ 5 h 2169"/>
                  <a:gd name="T46" fmla="*/ 0 w 2177"/>
                  <a:gd name="T47" fmla="*/ 5 h 2169"/>
                  <a:gd name="T48" fmla="*/ 1 w 2177"/>
                  <a:gd name="T49" fmla="*/ 12 h 2169"/>
                  <a:gd name="T50" fmla="*/ 2 w 2177"/>
                  <a:gd name="T51" fmla="*/ 12 h 2169"/>
                  <a:gd name="T52" fmla="*/ 2 w 2177"/>
                  <a:gd name="T53" fmla="*/ 12 h 2169"/>
                  <a:gd name="T54" fmla="*/ 3 w 2177"/>
                  <a:gd name="T55" fmla="*/ 13 h 2169"/>
                  <a:gd name="T56" fmla="*/ 3 w 2177"/>
                  <a:gd name="T57" fmla="*/ 13 h 2169"/>
                  <a:gd name="T58" fmla="*/ 3 w 2177"/>
                  <a:gd name="T59" fmla="*/ 14 h 2169"/>
                  <a:gd name="T60" fmla="*/ 3 w 2177"/>
                  <a:gd name="T61" fmla="*/ 14 h 2169"/>
                  <a:gd name="T62" fmla="*/ 2 w 2177"/>
                  <a:gd name="T63" fmla="*/ 13 h 2169"/>
                  <a:gd name="T64" fmla="*/ 2 w 2177"/>
                  <a:gd name="T65" fmla="*/ 13 h 2169"/>
                  <a:gd name="T66" fmla="*/ 1 w 2177"/>
                  <a:gd name="T67" fmla="*/ 12 h 2169"/>
                  <a:gd name="T68" fmla="*/ 8 w 2177"/>
                  <a:gd name="T69" fmla="*/ 15 h 2169"/>
                  <a:gd name="T70" fmla="*/ 9 w 2177"/>
                  <a:gd name="T71" fmla="*/ 15 h 2169"/>
                  <a:gd name="T72" fmla="*/ 9 w 2177"/>
                  <a:gd name="T73" fmla="*/ 15 h 2169"/>
                  <a:gd name="T74" fmla="*/ 10 w 2177"/>
                  <a:gd name="T75" fmla="*/ 14 h 2169"/>
                  <a:gd name="T76" fmla="*/ 10 w 2177"/>
                  <a:gd name="T77" fmla="*/ 14 h 2169"/>
                  <a:gd name="T78" fmla="*/ 10 w 2177"/>
                  <a:gd name="T79" fmla="*/ 14 h 2169"/>
                  <a:gd name="T80" fmla="*/ 11 w 2177"/>
                  <a:gd name="T81" fmla="*/ 14 h 2169"/>
                  <a:gd name="T82" fmla="*/ 11 w 2177"/>
                  <a:gd name="T83" fmla="*/ 14 h 2169"/>
                  <a:gd name="T84" fmla="*/ 11 w 2177"/>
                  <a:gd name="T85" fmla="*/ 14 h 2169"/>
                  <a:gd name="T86" fmla="*/ 11 w 2177"/>
                  <a:gd name="T87" fmla="*/ 14 h 2169"/>
                  <a:gd name="T88" fmla="*/ 11 w 2177"/>
                  <a:gd name="T89" fmla="*/ 15 h 2169"/>
                  <a:gd name="T90" fmla="*/ 10 w 2177"/>
                  <a:gd name="T91" fmla="*/ 15 h 2169"/>
                  <a:gd name="T92" fmla="*/ 9 w 2177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7"/>
                  <a:gd name="T142" fmla="*/ 0 h 2169"/>
                  <a:gd name="T143" fmla="*/ 2177 w 2177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7" h="2169">
                    <a:moveTo>
                      <a:pt x="2161" y="908"/>
                    </a:moveTo>
                    <a:lnTo>
                      <a:pt x="2080" y="930"/>
                    </a:lnTo>
                    <a:lnTo>
                      <a:pt x="2093" y="1035"/>
                    </a:lnTo>
                    <a:lnTo>
                      <a:pt x="2093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1" y="1268"/>
                    </a:lnTo>
                    <a:lnTo>
                      <a:pt x="2172" y="1176"/>
                    </a:lnTo>
                    <a:lnTo>
                      <a:pt x="2177" y="1089"/>
                    </a:lnTo>
                    <a:lnTo>
                      <a:pt x="2172" y="996"/>
                    </a:lnTo>
                    <a:lnTo>
                      <a:pt x="2161" y="908"/>
                    </a:lnTo>
                    <a:close/>
                    <a:moveTo>
                      <a:pt x="1382" y="46"/>
                    </a:moveTo>
                    <a:lnTo>
                      <a:pt x="1419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2" y="105"/>
                    </a:lnTo>
                    <a:lnTo>
                      <a:pt x="1251" y="97"/>
                    </a:lnTo>
                    <a:lnTo>
                      <a:pt x="1209" y="88"/>
                    </a:lnTo>
                    <a:lnTo>
                      <a:pt x="1167" y="88"/>
                    </a:lnTo>
                    <a:lnTo>
                      <a:pt x="1125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4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8" y="16"/>
                    </a:lnTo>
                    <a:lnTo>
                      <a:pt x="1305" y="25"/>
                    </a:lnTo>
                    <a:lnTo>
                      <a:pt x="1344" y="33"/>
                    </a:lnTo>
                    <a:lnTo>
                      <a:pt x="1382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6" y="719"/>
                    </a:lnTo>
                    <a:lnTo>
                      <a:pt x="123" y="753"/>
                    </a:lnTo>
                    <a:lnTo>
                      <a:pt x="110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5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5" y="866"/>
                    </a:lnTo>
                    <a:lnTo>
                      <a:pt x="13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1" y="715"/>
                    </a:lnTo>
                    <a:lnTo>
                      <a:pt x="64" y="685"/>
                    </a:lnTo>
                    <a:lnTo>
                      <a:pt x="76" y="652"/>
                    </a:lnTo>
                    <a:close/>
                    <a:moveTo>
                      <a:pt x="173" y="1714"/>
                    </a:moveTo>
                    <a:lnTo>
                      <a:pt x="206" y="1622"/>
                    </a:lnTo>
                    <a:lnTo>
                      <a:pt x="236" y="1668"/>
                    </a:lnTo>
                    <a:lnTo>
                      <a:pt x="265" y="1710"/>
                    </a:lnTo>
                    <a:lnTo>
                      <a:pt x="300" y="1756"/>
                    </a:lnTo>
                    <a:lnTo>
                      <a:pt x="337" y="1795"/>
                    </a:lnTo>
                    <a:lnTo>
                      <a:pt x="375" y="1832"/>
                    </a:lnTo>
                    <a:lnTo>
                      <a:pt x="418" y="1870"/>
                    </a:lnTo>
                    <a:lnTo>
                      <a:pt x="460" y="1904"/>
                    </a:lnTo>
                    <a:lnTo>
                      <a:pt x="506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5" y="1937"/>
                    </a:lnTo>
                    <a:lnTo>
                      <a:pt x="337" y="1904"/>
                    </a:lnTo>
                    <a:lnTo>
                      <a:pt x="300" y="1870"/>
                    </a:lnTo>
                    <a:lnTo>
                      <a:pt x="265" y="1837"/>
                    </a:lnTo>
                    <a:lnTo>
                      <a:pt x="232" y="1795"/>
                    </a:lnTo>
                    <a:lnTo>
                      <a:pt x="202" y="1756"/>
                    </a:lnTo>
                    <a:lnTo>
                      <a:pt x="173" y="1714"/>
                    </a:lnTo>
                    <a:close/>
                    <a:moveTo>
                      <a:pt x="1314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1" y="2084"/>
                    </a:lnTo>
                    <a:lnTo>
                      <a:pt x="1360" y="2077"/>
                    </a:lnTo>
                    <a:lnTo>
                      <a:pt x="1386" y="2064"/>
                    </a:lnTo>
                    <a:lnTo>
                      <a:pt x="1415" y="2055"/>
                    </a:lnTo>
                    <a:lnTo>
                      <a:pt x="1445" y="2047"/>
                    </a:lnTo>
                    <a:lnTo>
                      <a:pt x="1470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50" y="1996"/>
                    </a:lnTo>
                    <a:lnTo>
                      <a:pt x="1575" y="1984"/>
                    </a:lnTo>
                    <a:lnTo>
                      <a:pt x="1600" y="1967"/>
                    </a:lnTo>
                    <a:lnTo>
                      <a:pt x="1625" y="1955"/>
                    </a:lnTo>
                    <a:lnTo>
                      <a:pt x="1651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9" y="2060"/>
                    </a:lnTo>
                    <a:lnTo>
                      <a:pt x="1563" y="2084"/>
                    </a:lnTo>
                    <a:lnTo>
                      <a:pt x="1511" y="2106"/>
                    </a:lnTo>
                    <a:lnTo>
                      <a:pt x="1465" y="2127"/>
                    </a:lnTo>
                    <a:lnTo>
                      <a:pt x="1415" y="2143"/>
                    </a:lnTo>
                    <a:lnTo>
                      <a:pt x="1364" y="2156"/>
                    </a:lnTo>
                    <a:lnTo>
                      <a:pt x="1314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8" name="Freeform 139"/>
              <p:cNvSpPr>
                <a:spLocks noEditPoints="1"/>
              </p:cNvSpPr>
              <p:nvPr/>
            </p:nvSpPr>
            <p:spPr bwMode="auto">
              <a:xfrm>
                <a:off x="4041" y="2885"/>
                <a:ext cx="168" cy="168"/>
              </a:xfrm>
              <a:custGeom>
                <a:avLst/>
                <a:gdLst>
                  <a:gd name="T0" fmla="*/ 13 w 2017"/>
                  <a:gd name="T1" fmla="*/ 6 h 2022"/>
                  <a:gd name="T2" fmla="*/ 13 w 2017"/>
                  <a:gd name="T3" fmla="*/ 8 h 2022"/>
                  <a:gd name="T4" fmla="*/ 13 w 2017"/>
                  <a:gd name="T5" fmla="*/ 9 h 2022"/>
                  <a:gd name="T6" fmla="*/ 14 w 2017"/>
                  <a:gd name="T7" fmla="*/ 8 h 2022"/>
                  <a:gd name="T8" fmla="*/ 14 w 2017"/>
                  <a:gd name="T9" fmla="*/ 7 h 2022"/>
                  <a:gd name="T10" fmla="*/ 9 w 2017"/>
                  <a:gd name="T11" fmla="*/ 0 h 2022"/>
                  <a:gd name="T12" fmla="*/ 9 w 2017"/>
                  <a:gd name="T13" fmla="*/ 1 h 2022"/>
                  <a:gd name="T14" fmla="*/ 9 w 2017"/>
                  <a:gd name="T15" fmla="*/ 1 h 2022"/>
                  <a:gd name="T16" fmla="*/ 8 w 2017"/>
                  <a:gd name="T17" fmla="*/ 1 h 2022"/>
                  <a:gd name="T18" fmla="*/ 7 w 2017"/>
                  <a:gd name="T19" fmla="*/ 1 h 2022"/>
                  <a:gd name="T20" fmla="*/ 7 w 2017"/>
                  <a:gd name="T21" fmla="*/ 0 h 2022"/>
                  <a:gd name="T22" fmla="*/ 8 w 2017"/>
                  <a:gd name="T23" fmla="*/ 0 h 2022"/>
                  <a:gd name="T24" fmla="*/ 8 w 2017"/>
                  <a:gd name="T25" fmla="*/ 0 h 2022"/>
                  <a:gd name="T26" fmla="*/ 9 w 2017"/>
                  <a:gd name="T27" fmla="*/ 0 h 2022"/>
                  <a:gd name="T28" fmla="*/ 9 w 2017"/>
                  <a:gd name="T29" fmla="*/ 0 h 2022"/>
                  <a:gd name="T30" fmla="*/ 1 w 2017"/>
                  <a:gd name="T31" fmla="*/ 4 h 2022"/>
                  <a:gd name="T32" fmla="*/ 1 w 2017"/>
                  <a:gd name="T33" fmla="*/ 4 h 2022"/>
                  <a:gd name="T34" fmla="*/ 1 w 2017"/>
                  <a:gd name="T35" fmla="*/ 5 h 2022"/>
                  <a:gd name="T36" fmla="*/ 1 w 2017"/>
                  <a:gd name="T37" fmla="*/ 5 h 2022"/>
                  <a:gd name="T38" fmla="*/ 0 w 2017"/>
                  <a:gd name="T39" fmla="*/ 6 h 2022"/>
                  <a:gd name="T40" fmla="*/ 0 w 2017"/>
                  <a:gd name="T41" fmla="*/ 6 h 2022"/>
                  <a:gd name="T42" fmla="*/ 0 w 2017"/>
                  <a:gd name="T43" fmla="*/ 5 h 2022"/>
                  <a:gd name="T44" fmla="*/ 0 w 2017"/>
                  <a:gd name="T45" fmla="*/ 5 h 2022"/>
                  <a:gd name="T46" fmla="*/ 0 w 2017"/>
                  <a:gd name="T47" fmla="*/ 4 h 2022"/>
                  <a:gd name="T48" fmla="*/ 1 w 2017"/>
                  <a:gd name="T49" fmla="*/ 11 h 2022"/>
                  <a:gd name="T50" fmla="*/ 1 w 2017"/>
                  <a:gd name="T51" fmla="*/ 10 h 2022"/>
                  <a:gd name="T52" fmla="*/ 2 w 2017"/>
                  <a:gd name="T53" fmla="*/ 11 h 2022"/>
                  <a:gd name="T54" fmla="*/ 2 w 2017"/>
                  <a:gd name="T55" fmla="*/ 12 h 2022"/>
                  <a:gd name="T56" fmla="*/ 3 w 2017"/>
                  <a:gd name="T57" fmla="*/ 12 h 2022"/>
                  <a:gd name="T58" fmla="*/ 3 w 2017"/>
                  <a:gd name="T59" fmla="*/ 13 h 2022"/>
                  <a:gd name="T60" fmla="*/ 2 w 2017"/>
                  <a:gd name="T61" fmla="*/ 12 h 2022"/>
                  <a:gd name="T62" fmla="*/ 2 w 2017"/>
                  <a:gd name="T63" fmla="*/ 12 h 2022"/>
                  <a:gd name="T64" fmla="*/ 1 w 2017"/>
                  <a:gd name="T65" fmla="*/ 11 h 2022"/>
                  <a:gd name="T66" fmla="*/ 1 w 2017"/>
                  <a:gd name="T67" fmla="*/ 11 h 2022"/>
                  <a:gd name="T68" fmla="*/ 7 w 2017"/>
                  <a:gd name="T69" fmla="*/ 13 h 2022"/>
                  <a:gd name="T70" fmla="*/ 8 w 2017"/>
                  <a:gd name="T71" fmla="*/ 13 h 2022"/>
                  <a:gd name="T72" fmla="*/ 8 w 2017"/>
                  <a:gd name="T73" fmla="*/ 13 h 2022"/>
                  <a:gd name="T74" fmla="*/ 9 w 2017"/>
                  <a:gd name="T75" fmla="*/ 13 h 2022"/>
                  <a:gd name="T76" fmla="*/ 9 w 2017"/>
                  <a:gd name="T77" fmla="*/ 13 h 2022"/>
                  <a:gd name="T78" fmla="*/ 9 w 2017"/>
                  <a:gd name="T79" fmla="*/ 13 h 2022"/>
                  <a:gd name="T80" fmla="*/ 10 w 2017"/>
                  <a:gd name="T81" fmla="*/ 13 h 2022"/>
                  <a:gd name="T82" fmla="*/ 10 w 2017"/>
                  <a:gd name="T83" fmla="*/ 13 h 2022"/>
                  <a:gd name="T84" fmla="*/ 11 w 2017"/>
                  <a:gd name="T85" fmla="*/ 12 h 2022"/>
                  <a:gd name="T86" fmla="*/ 11 w 2017"/>
                  <a:gd name="T87" fmla="*/ 13 h 2022"/>
                  <a:gd name="T88" fmla="*/ 10 w 2017"/>
                  <a:gd name="T89" fmla="*/ 13 h 2022"/>
                  <a:gd name="T90" fmla="*/ 10 w 2017"/>
                  <a:gd name="T91" fmla="*/ 13 h 2022"/>
                  <a:gd name="T92" fmla="*/ 10 w 2017"/>
                  <a:gd name="T93" fmla="*/ 14 h 2022"/>
                  <a:gd name="T94" fmla="*/ 9 w 2017"/>
                  <a:gd name="T95" fmla="*/ 14 h 2022"/>
                  <a:gd name="T96" fmla="*/ 9 w 2017"/>
                  <a:gd name="T97" fmla="*/ 14 h 2022"/>
                  <a:gd name="T98" fmla="*/ 8 w 2017"/>
                  <a:gd name="T99" fmla="*/ 14 h 2022"/>
                  <a:gd name="T100" fmla="*/ 8 w 2017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7"/>
                  <a:gd name="T154" fmla="*/ 0 h 2022"/>
                  <a:gd name="T155" fmla="*/ 2017 w 2017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7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1" y="989"/>
                    </a:lnTo>
                    <a:lnTo>
                      <a:pt x="1937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7" y="1055"/>
                    </a:lnTo>
                    <a:lnTo>
                      <a:pt x="2017" y="956"/>
                    </a:lnTo>
                    <a:lnTo>
                      <a:pt x="2004" y="851"/>
                    </a:lnTo>
                    <a:close/>
                    <a:moveTo>
                      <a:pt x="1343" y="64"/>
                    </a:moveTo>
                    <a:lnTo>
                      <a:pt x="1381" y="160"/>
                    </a:lnTo>
                    <a:lnTo>
                      <a:pt x="1335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6" y="97"/>
                    </a:lnTo>
                    <a:lnTo>
                      <a:pt x="1150" y="94"/>
                    </a:lnTo>
                    <a:lnTo>
                      <a:pt x="1104" y="85"/>
                    </a:lnTo>
                    <a:lnTo>
                      <a:pt x="1052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9" y="0"/>
                    </a:lnTo>
                    <a:lnTo>
                      <a:pt x="1091" y="9"/>
                    </a:lnTo>
                    <a:lnTo>
                      <a:pt x="1133" y="9"/>
                    </a:lnTo>
                    <a:lnTo>
                      <a:pt x="1175" y="18"/>
                    </a:lnTo>
                    <a:lnTo>
                      <a:pt x="1216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3" y="64"/>
                    </a:lnTo>
                    <a:close/>
                    <a:moveTo>
                      <a:pt x="88" y="573"/>
                    </a:moveTo>
                    <a:lnTo>
                      <a:pt x="178" y="573"/>
                    </a:lnTo>
                    <a:lnTo>
                      <a:pt x="156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3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9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4" y="707"/>
                    </a:lnTo>
                    <a:lnTo>
                      <a:pt x="47" y="674"/>
                    </a:lnTo>
                    <a:lnTo>
                      <a:pt x="60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0" y="1543"/>
                    </a:moveTo>
                    <a:lnTo>
                      <a:pt x="165" y="1447"/>
                    </a:lnTo>
                    <a:lnTo>
                      <a:pt x="194" y="1497"/>
                    </a:lnTo>
                    <a:lnTo>
                      <a:pt x="224" y="1547"/>
                    </a:lnTo>
                    <a:lnTo>
                      <a:pt x="261" y="1598"/>
                    </a:lnTo>
                    <a:lnTo>
                      <a:pt x="299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6" y="1795"/>
                    </a:lnTo>
                    <a:lnTo>
                      <a:pt x="430" y="1858"/>
                    </a:lnTo>
                    <a:lnTo>
                      <a:pt x="384" y="1825"/>
                    </a:lnTo>
                    <a:lnTo>
                      <a:pt x="342" y="1791"/>
                    </a:lnTo>
                    <a:lnTo>
                      <a:pt x="299" y="1753"/>
                    </a:lnTo>
                    <a:lnTo>
                      <a:pt x="261" y="1716"/>
                    </a:lnTo>
                    <a:lnTo>
                      <a:pt x="224" y="1677"/>
                    </a:lnTo>
                    <a:lnTo>
                      <a:pt x="189" y="1631"/>
                    </a:lnTo>
                    <a:lnTo>
                      <a:pt x="160" y="1589"/>
                    </a:lnTo>
                    <a:lnTo>
                      <a:pt x="130" y="1543"/>
                    </a:lnTo>
                    <a:close/>
                    <a:moveTo>
                      <a:pt x="1141" y="2022"/>
                    </a:moveTo>
                    <a:lnTo>
                      <a:pt x="1045" y="1955"/>
                    </a:lnTo>
                    <a:lnTo>
                      <a:pt x="1074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5" y="1935"/>
                    </a:lnTo>
                    <a:lnTo>
                      <a:pt x="1234" y="1930"/>
                    </a:lnTo>
                    <a:lnTo>
                      <a:pt x="1264" y="1922"/>
                    </a:lnTo>
                    <a:lnTo>
                      <a:pt x="1297" y="1913"/>
                    </a:lnTo>
                    <a:lnTo>
                      <a:pt x="1326" y="1900"/>
                    </a:lnTo>
                    <a:lnTo>
                      <a:pt x="1356" y="1888"/>
                    </a:lnTo>
                    <a:lnTo>
                      <a:pt x="1385" y="1876"/>
                    </a:lnTo>
                    <a:lnTo>
                      <a:pt x="1415" y="1863"/>
                    </a:lnTo>
                    <a:lnTo>
                      <a:pt x="1440" y="1850"/>
                    </a:lnTo>
                    <a:lnTo>
                      <a:pt x="1470" y="1834"/>
                    </a:lnTo>
                    <a:lnTo>
                      <a:pt x="1499" y="1817"/>
                    </a:lnTo>
                    <a:lnTo>
                      <a:pt x="1529" y="1795"/>
                    </a:lnTo>
                    <a:lnTo>
                      <a:pt x="1575" y="1858"/>
                    </a:lnTo>
                    <a:lnTo>
                      <a:pt x="1549" y="1876"/>
                    </a:lnTo>
                    <a:lnTo>
                      <a:pt x="1524" y="1888"/>
                    </a:lnTo>
                    <a:lnTo>
                      <a:pt x="1499" y="1905"/>
                    </a:lnTo>
                    <a:lnTo>
                      <a:pt x="1474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4" y="1959"/>
                    </a:lnTo>
                    <a:lnTo>
                      <a:pt x="1369" y="1968"/>
                    </a:lnTo>
                    <a:lnTo>
                      <a:pt x="1339" y="1976"/>
                    </a:lnTo>
                    <a:lnTo>
                      <a:pt x="1310" y="1985"/>
                    </a:lnTo>
                    <a:lnTo>
                      <a:pt x="1284" y="1998"/>
                    </a:lnTo>
                    <a:lnTo>
                      <a:pt x="1255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" name="Freeform 140"/>
              <p:cNvSpPr>
                <a:spLocks noEditPoints="1"/>
              </p:cNvSpPr>
              <p:nvPr/>
            </p:nvSpPr>
            <p:spPr bwMode="auto">
              <a:xfrm>
                <a:off x="4047" y="2891"/>
                <a:ext cx="156" cy="156"/>
              </a:xfrm>
              <a:custGeom>
                <a:avLst/>
                <a:gdLst>
                  <a:gd name="T0" fmla="*/ 12 w 1865"/>
                  <a:gd name="T1" fmla="*/ 6 h 1874"/>
                  <a:gd name="T2" fmla="*/ 13 w 1865"/>
                  <a:gd name="T3" fmla="*/ 6 h 1874"/>
                  <a:gd name="T4" fmla="*/ 12 w 1865"/>
                  <a:gd name="T5" fmla="*/ 7 h 1874"/>
                  <a:gd name="T6" fmla="*/ 12 w 1865"/>
                  <a:gd name="T7" fmla="*/ 8 h 1874"/>
                  <a:gd name="T8" fmla="*/ 12 w 1865"/>
                  <a:gd name="T9" fmla="*/ 9 h 1874"/>
                  <a:gd name="T10" fmla="*/ 13 w 1865"/>
                  <a:gd name="T11" fmla="*/ 9 h 1874"/>
                  <a:gd name="T12" fmla="*/ 13 w 1865"/>
                  <a:gd name="T13" fmla="*/ 7 h 1874"/>
                  <a:gd name="T14" fmla="*/ 13 w 1865"/>
                  <a:gd name="T15" fmla="*/ 5 h 1874"/>
                  <a:gd name="T16" fmla="*/ 9 w 1865"/>
                  <a:gd name="T17" fmla="*/ 1 h 1874"/>
                  <a:gd name="T18" fmla="*/ 9 w 1865"/>
                  <a:gd name="T19" fmla="*/ 1 h 1874"/>
                  <a:gd name="T20" fmla="*/ 9 w 1865"/>
                  <a:gd name="T21" fmla="*/ 1 h 1874"/>
                  <a:gd name="T22" fmla="*/ 8 w 1865"/>
                  <a:gd name="T23" fmla="*/ 1 h 1874"/>
                  <a:gd name="T24" fmla="*/ 8 w 1865"/>
                  <a:gd name="T25" fmla="*/ 1 h 1874"/>
                  <a:gd name="T26" fmla="*/ 8 w 1865"/>
                  <a:gd name="T27" fmla="*/ 1 h 1874"/>
                  <a:gd name="T28" fmla="*/ 7 w 1865"/>
                  <a:gd name="T29" fmla="*/ 1 h 1874"/>
                  <a:gd name="T30" fmla="*/ 7 w 1865"/>
                  <a:gd name="T31" fmla="*/ 1 h 1874"/>
                  <a:gd name="T32" fmla="*/ 7 w 1865"/>
                  <a:gd name="T33" fmla="*/ 0 h 1874"/>
                  <a:gd name="T34" fmla="*/ 7 w 1865"/>
                  <a:gd name="T35" fmla="*/ 0 h 1874"/>
                  <a:gd name="T36" fmla="*/ 8 w 1865"/>
                  <a:gd name="T37" fmla="*/ 0 h 1874"/>
                  <a:gd name="T38" fmla="*/ 8 w 1865"/>
                  <a:gd name="T39" fmla="*/ 0 h 1874"/>
                  <a:gd name="T40" fmla="*/ 9 w 1865"/>
                  <a:gd name="T41" fmla="*/ 0 h 1874"/>
                  <a:gd name="T42" fmla="*/ 1 w 1865"/>
                  <a:gd name="T43" fmla="*/ 3 h 1874"/>
                  <a:gd name="T44" fmla="*/ 1 w 1865"/>
                  <a:gd name="T45" fmla="*/ 4 h 1874"/>
                  <a:gd name="T46" fmla="*/ 1 w 1865"/>
                  <a:gd name="T47" fmla="*/ 4 h 1874"/>
                  <a:gd name="T48" fmla="*/ 1 w 1865"/>
                  <a:gd name="T49" fmla="*/ 5 h 1874"/>
                  <a:gd name="T50" fmla="*/ 1 w 1865"/>
                  <a:gd name="T51" fmla="*/ 5 h 1874"/>
                  <a:gd name="T52" fmla="*/ 0 w 1865"/>
                  <a:gd name="T53" fmla="*/ 5 h 1874"/>
                  <a:gd name="T54" fmla="*/ 0 w 1865"/>
                  <a:gd name="T55" fmla="*/ 5 h 1874"/>
                  <a:gd name="T56" fmla="*/ 0 w 1865"/>
                  <a:gd name="T57" fmla="*/ 4 h 1874"/>
                  <a:gd name="T58" fmla="*/ 1 w 1865"/>
                  <a:gd name="T59" fmla="*/ 4 h 1874"/>
                  <a:gd name="T60" fmla="*/ 1 w 1865"/>
                  <a:gd name="T61" fmla="*/ 3 h 1874"/>
                  <a:gd name="T62" fmla="*/ 1 w 1865"/>
                  <a:gd name="T63" fmla="*/ 9 h 1874"/>
                  <a:gd name="T64" fmla="*/ 1 w 1865"/>
                  <a:gd name="T65" fmla="*/ 9 h 1874"/>
                  <a:gd name="T66" fmla="*/ 2 w 1865"/>
                  <a:gd name="T67" fmla="*/ 10 h 1874"/>
                  <a:gd name="T68" fmla="*/ 2 w 1865"/>
                  <a:gd name="T69" fmla="*/ 11 h 1874"/>
                  <a:gd name="T70" fmla="*/ 3 w 1865"/>
                  <a:gd name="T71" fmla="*/ 11 h 1874"/>
                  <a:gd name="T72" fmla="*/ 3 w 1865"/>
                  <a:gd name="T73" fmla="*/ 12 h 1874"/>
                  <a:gd name="T74" fmla="*/ 2 w 1865"/>
                  <a:gd name="T75" fmla="*/ 11 h 1874"/>
                  <a:gd name="T76" fmla="*/ 2 w 1865"/>
                  <a:gd name="T77" fmla="*/ 11 h 1874"/>
                  <a:gd name="T78" fmla="*/ 1 w 1865"/>
                  <a:gd name="T79" fmla="*/ 10 h 1874"/>
                  <a:gd name="T80" fmla="*/ 1 w 1865"/>
                  <a:gd name="T81" fmla="*/ 9 h 1874"/>
                  <a:gd name="T82" fmla="*/ 7 w 1865"/>
                  <a:gd name="T83" fmla="*/ 13 h 1874"/>
                  <a:gd name="T84" fmla="*/ 7 w 1865"/>
                  <a:gd name="T85" fmla="*/ 12 h 1874"/>
                  <a:gd name="T86" fmla="*/ 7 w 1865"/>
                  <a:gd name="T87" fmla="*/ 12 h 1874"/>
                  <a:gd name="T88" fmla="*/ 8 w 1865"/>
                  <a:gd name="T89" fmla="*/ 12 h 1874"/>
                  <a:gd name="T90" fmla="*/ 8 w 1865"/>
                  <a:gd name="T91" fmla="*/ 12 h 1874"/>
                  <a:gd name="T92" fmla="*/ 8 w 1865"/>
                  <a:gd name="T93" fmla="*/ 12 h 1874"/>
                  <a:gd name="T94" fmla="*/ 9 w 1865"/>
                  <a:gd name="T95" fmla="*/ 12 h 1874"/>
                  <a:gd name="T96" fmla="*/ 9 w 1865"/>
                  <a:gd name="T97" fmla="*/ 12 h 1874"/>
                  <a:gd name="T98" fmla="*/ 10 w 1865"/>
                  <a:gd name="T99" fmla="*/ 12 h 1874"/>
                  <a:gd name="T100" fmla="*/ 10 w 1865"/>
                  <a:gd name="T101" fmla="*/ 12 h 1874"/>
                  <a:gd name="T102" fmla="*/ 10 w 1865"/>
                  <a:gd name="T103" fmla="*/ 12 h 1874"/>
                  <a:gd name="T104" fmla="*/ 9 w 1865"/>
                  <a:gd name="T105" fmla="*/ 12 h 1874"/>
                  <a:gd name="T106" fmla="*/ 9 w 1865"/>
                  <a:gd name="T107" fmla="*/ 12 h 1874"/>
                  <a:gd name="T108" fmla="*/ 9 w 1865"/>
                  <a:gd name="T109" fmla="*/ 13 h 1874"/>
                  <a:gd name="T110" fmla="*/ 8 w 1865"/>
                  <a:gd name="T111" fmla="*/ 13 h 1874"/>
                  <a:gd name="T112" fmla="*/ 8 w 1865"/>
                  <a:gd name="T113" fmla="*/ 13 h 1874"/>
                  <a:gd name="T114" fmla="*/ 7 w 1865"/>
                  <a:gd name="T115" fmla="*/ 13 h 1874"/>
                  <a:gd name="T116" fmla="*/ 7 w 1865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52" y="790"/>
                    </a:moveTo>
                    <a:lnTo>
                      <a:pt x="1781" y="811"/>
                    </a:lnTo>
                    <a:lnTo>
                      <a:pt x="1785" y="875"/>
                    </a:lnTo>
                    <a:lnTo>
                      <a:pt x="1790" y="934"/>
                    </a:lnTo>
                    <a:lnTo>
                      <a:pt x="1785" y="992"/>
                    </a:lnTo>
                    <a:lnTo>
                      <a:pt x="1781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8" y="1226"/>
                    </a:lnTo>
                    <a:lnTo>
                      <a:pt x="1714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1" y="1020"/>
                    </a:lnTo>
                    <a:lnTo>
                      <a:pt x="1865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8" y="184"/>
                    </a:lnTo>
                    <a:lnTo>
                      <a:pt x="1322" y="172"/>
                    </a:lnTo>
                    <a:lnTo>
                      <a:pt x="1297" y="160"/>
                    </a:lnTo>
                    <a:lnTo>
                      <a:pt x="1271" y="151"/>
                    </a:lnTo>
                    <a:lnTo>
                      <a:pt x="1247" y="138"/>
                    </a:lnTo>
                    <a:lnTo>
                      <a:pt x="1221" y="125"/>
                    </a:lnTo>
                    <a:lnTo>
                      <a:pt x="1195" y="122"/>
                    </a:lnTo>
                    <a:lnTo>
                      <a:pt x="1170" y="109"/>
                    </a:lnTo>
                    <a:lnTo>
                      <a:pt x="1140" y="105"/>
                    </a:lnTo>
                    <a:lnTo>
                      <a:pt x="1116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1" y="79"/>
                    </a:lnTo>
                    <a:lnTo>
                      <a:pt x="981" y="79"/>
                    </a:lnTo>
                    <a:lnTo>
                      <a:pt x="956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6" y="0"/>
                    </a:lnTo>
                    <a:lnTo>
                      <a:pt x="1028" y="4"/>
                    </a:lnTo>
                    <a:lnTo>
                      <a:pt x="1074" y="13"/>
                    </a:lnTo>
                    <a:lnTo>
                      <a:pt x="1120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9" y="63"/>
                    </a:lnTo>
                    <a:lnTo>
                      <a:pt x="1305" y="79"/>
                    </a:lnTo>
                    <a:close/>
                    <a:moveTo>
                      <a:pt x="102" y="492"/>
                    </a:moveTo>
                    <a:lnTo>
                      <a:pt x="190" y="492"/>
                    </a:lnTo>
                    <a:lnTo>
                      <a:pt x="168" y="529"/>
                    </a:lnTo>
                    <a:lnTo>
                      <a:pt x="148" y="567"/>
                    </a:lnTo>
                    <a:lnTo>
                      <a:pt x="131" y="606"/>
                    </a:lnTo>
                    <a:lnTo>
                      <a:pt x="113" y="643"/>
                    </a:lnTo>
                    <a:lnTo>
                      <a:pt x="102" y="681"/>
                    </a:lnTo>
                    <a:lnTo>
                      <a:pt x="89" y="724"/>
                    </a:lnTo>
                    <a:lnTo>
                      <a:pt x="84" y="761"/>
                    </a:lnTo>
                    <a:lnTo>
                      <a:pt x="76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7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80" y="529"/>
                    </a:lnTo>
                    <a:lnTo>
                      <a:pt x="102" y="492"/>
                    </a:lnTo>
                    <a:close/>
                    <a:moveTo>
                      <a:pt x="89" y="1366"/>
                    </a:moveTo>
                    <a:lnTo>
                      <a:pt x="118" y="1285"/>
                    </a:lnTo>
                    <a:lnTo>
                      <a:pt x="135" y="1281"/>
                    </a:lnTo>
                    <a:lnTo>
                      <a:pt x="164" y="1336"/>
                    </a:lnTo>
                    <a:lnTo>
                      <a:pt x="194" y="1390"/>
                    </a:lnTo>
                    <a:lnTo>
                      <a:pt x="227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6" y="1618"/>
                    </a:lnTo>
                    <a:lnTo>
                      <a:pt x="446" y="1651"/>
                    </a:lnTo>
                    <a:lnTo>
                      <a:pt x="400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3" y="1559"/>
                    </a:lnTo>
                    <a:lnTo>
                      <a:pt x="185" y="1517"/>
                    </a:lnTo>
                    <a:lnTo>
                      <a:pt x="148" y="1466"/>
                    </a:lnTo>
                    <a:lnTo>
                      <a:pt x="118" y="1416"/>
                    </a:lnTo>
                    <a:lnTo>
                      <a:pt x="89" y="1366"/>
                    </a:lnTo>
                    <a:close/>
                    <a:moveTo>
                      <a:pt x="969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60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6" y="1777"/>
                    </a:lnTo>
                    <a:lnTo>
                      <a:pt x="1145" y="1769"/>
                    </a:lnTo>
                    <a:lnTo>
                      <a:pt x="1175" y="1760"/>
                    </a:lnTo>
                    <a:lnTo>
                      <a:pt x="1204" y="1753"/>
                    </a:lnTo>
                    <a:lnTo>
                      <a:pt x="1234" y="1740"/>
                    </a:lnTo>
                    <a:lnTo>
                      <a:pt x="1263" y="1727"/>
                    </a:lnTo>
                    <a:lnTo>
                      <a:pt x="1293" y="1714"/>
                    </a:lnTo>
                    <a:lnTo>
                      <a:pt x="1322" y="1702"/>
                    </a:lnTo>
                    <a:lnTo>
                      <a:pt x="1348" y="1689"/>
                    </a:lnTo>
                    <a:lnTo>
                      <a:pt x="1377" y="1672"/>
                    </a:lnTo>
                    <a:lnTo>
                      <a:pt x="1407" y="1651"/>
                    </a:lnTo>
                    <a:lnTo>
                      <a:pt x="1453" y="1714"/>
                    </a:lnTo>
                    <a:lnTo>
                      <a:pt x="1423" y="1736"/>
                    </a:lnTo>
                    <a:lnTo>
                      <a:pt x="1394" y="1753"/>
                    </a:lnTo>
                    <a:lnTo>
                      <a:pt x="1364" y="1769"/>
                    </a:lnTo>
                    <a:lnTo>
                      <a:pt x="1339" y="1782"/>
                    </a:lnTo>
                    <a:lnTo>
                      <a:pt x="1309" y="1795"/>
                    </a:lnTo>
                    <a:lnTo>
                      <a:pt x="1280" y="1807"/>
                    </a:lnTo>
                    <a:lnTo>
                      <a:pt x="1250" y="1819"/>
                    </a:lnTo>
                    <a:lnTo>
                      <a:pt x="1221" y="1832"/>
                    </a:lnTo>
                    <a:lnTo>
                      <a:pt x="1188" y="1841"/>
                    </a:lnTo>
                    <a:lnTo>
                      <a:pt x="1158" y="1849"/>
                    </a:lnTo>
                    <a:lnTo>
                      <a:pt x="1129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8" y="1870"/>
                    </a:lnTo>
                    <a:lnTo>
                      <a:pt x="969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" name="Freeform 141"/>
              <p:cNvSpPr>
                <a:spLocks noEditPoints="1"/>
              </p:cNvSpPr>
              <p:nvPr/>
            </p:nvSpPr>
            <p:spPr bwMode="auto">
              <a:xfrm>
                <a:off x="4053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3" y="813"/>
                    </a:lnTo>
                    <a:lnTo>
                      <a:pt x="1633" y="866"/>
                    </a:lnTo>
                    <a:lnTo>
                      <a:pt x="1633" y="920"/>
                    </a:lnTo>
                    <a:lnTo>
                      <a:pt x="1625" y="974"/>
                    </a:lnTo>
                    <a:lnTo>
                      <a:pt x="1616" y="1029"/>
                    </a:lnTo>
                    <a:lnTo>
                      <a:pt x="1604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2" y="1151"/>
                    </a:lnTo>
                    <a:lnTo>
                      <a:pt x="1679" y="1097"/>
                    </a:lnTo>
                    <a:lnTo>
                      <a:pt x="1692" y="1038"/>
                    </a:lnTo>
                    <a:lnTo>
                      <a:pt x="1705" y="974"/>
                    </a:lnTo>
                    <a:lnTo>
                      <a:pt x="1709" y="917"/>
                    </a:lnTo>
                    <a:lnTo>
                      <a:pt x="1714" y="859"/>
                    </a:lnTo>
                    <a:lnTo>
                      <a:pt x="1709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7" y="198"/>
                    </a:lnTo>
                    <a:lnTo>
                      <a:pt x="1237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69" y="109"/>
                    </a:lnTo>
                    <a:lnTo>
                      <a:pt x="1035" y="102"/>
                    </a:lnTo>
                    <a:lnTo>
                      <a:pt x="1010" y="93"/>
                    </a:lnTo>
                    <a:lnTo>
                      <a:pt x="976" y="89"/>
                    </a:lnTo>
                    <a:lnTo>
                      <a:pt x="947" y="85"/>
                    </a:lnTo>
                    <a:lnTo>
                      <a:pt x="917" y="80"/>
                    </a:lnTo>
                    <a:lnTo>
                      <a:pt x="884" y="80"/>
                    </a:lnTo>
                    <a:lnTo>
                      <a:pt x="854" y="80"/>
                    </a:lnTo>
                    <a:lnTo>
                      <a:pt x="854" y="0"/>
                    </a:lnTo>
                    <a:lnTo>
                      <a:pt x="880" y="0"/>
                    </a:lnTo>
                    <a:lnTo>
                      <a:pt x="905" y="4"/>
                    </a:lnTo>
                    <a:lnTo>
                      <a:pt x="935" y="4"/>
                    </a:lnTo>
                    <a:lnTo>
                      <a:pt x="964" y="8"/>
                    </a:lnTo>
                    <a:lnTo>
                      <a:pt x="989" y="13"/>
                    </a:lnTo>
                    <a:lnTo>
                      <a:pt x="1014" y="17"/>
                    </a:lnTo>
                    <a:lnTo>
                      <a:pt x="1040" y="26"/>
                    </a:lnTo>
                    <a:lnTo>
                      <a:pt x="1064" y="30"/>
                    </a:lnTo>
                    <a:lnTo>
                      <a:pt x="1094" y="34"/>
                    </a:lnTo>
                    <a:lnTo>
                      <a:pt x="1119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5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1" y="454"/>
                    </a:lnTo>
                    <a:lnTo>
                      <a:pt x="160" y="492"/>
                    </a:lnTo>
                    <a:lnTo>
                      <a:pt x="138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4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8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7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5" y="1278"/>
                    </a:lnTo>
                    <a:lnTo>
                      <a:pt x="219" y="1324"/>
                    </a:lnTo>
                    <a:lnTo>
                      <a:pt x="252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4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3" y="1505"/>
                    </a:lnTo>
                    <a:lnTo>
                      <a:pt x="227" y="1463"/>
                    </a:lnTo>
                    <a:lnTo>
                      <a:pt x="185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8" y="1261"/>
                    </a:lnTo>
                    <a:lnTo>
                      <a:pt x="59" y="1206"/>
                    </a:lnTo>
                    <a:close/>
                    <a:moveTo>
                      <a:pt x="854" y="1724"/>
                    </a:moveTo>
                    <a:lnTo>
                      <a:pt x="854" y="1648"/>
                    </a:lnTo>
                    <a:lnTo>
                      <a:pt x="884" y="1648"/>
                    </a:lnTo>
                    <a:lnTo>
                      <a:pt x="909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8" y="1627"/>
                    </a:lnTo>
                    <a:lnTo>
                      <a:pt x="1048" y="1619"/>
                    </a:lnTo>
                    <a:lnTo>
                      <a:pt x="1077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78" y="1573"/>
                    </a:lnTo>
                    <a:lnTo>
                      <a:pt x="1204" y="1560"/>
                    </a:lnTo>
                    <a:lnTo>
                      <a:pt x="1233" y="1547"/>
                    </a:lnTo>
                    <a:lnTo>
                      <a:pt x="1254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69" y="1694"/>
                    </a:lnTo>
                    <a:lnTo>
                      <a:pt x="1040" y="1702"/>
                    </a:lnTo>
                    <a:lnTo>
                      <a:pt x="1010" y="1711"/>
                    </a:lnTo>
                    <a:lnTo>
                      <a:pt x="976" y="1715"/>
                    </a:lnTo>
                    <a:lnTo>
                      <a:pt x="947" y="1720"/>
                    </a:lnTo>
                    <a:lnTo>
                      <a:pt x="917" y="1724"/>
                    </a:lnTo>
                    <a:lnTo>
                      <a:pt x="884" y="1724"/>
                    </a:lnTo>
                    <a:lnTo>
                      <a:pt x="854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" name="Freeform 142"/>
              <p:cNvSpPr>
                <a:spLocks noEditPoints="1"/>
              </p:cNvSpPr>
              <p:nvPr/>
            </p:nvSpPr>
            <p:spPr bwMode="auto">
              <a:xfrm>
                <a:off x="4060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6 h 1568"/>
                  <a:gd name="T4" fmla="*/ 10 w 1557"/>
                  <a:gd name="T5" fmla="*/ 6 h 1568"/>
                  <a:gd name="T6" fmla="*/ 10 w 1557"/>
                  <a:gd name="T7" fmla="*/ 7 h 1568"/>
                  <a:gd name="T8" fmla="*/ 10 w 1557"/>
                  <a:gd name="T9" fmla="*/ 8 h 1568"/>
                  <a:gd name="T10" fmla="*/ 11 w 1557"/>
                  <a:gd name="T11" fmla="*/ 7 h 1568"/>
                  <a:gd name="T12" fmla="*/ 11 w 1557"/>
                  <a:gd name="T13" fmla="*/ 7 h 1568"/>
                  <a:gd name="T14" fmla="*/ 11 w 1557"/>
                  <a:gd name="T15" fmla="*/ 6 h 1568"/>
                  <a:gd name="T16" fmla="*/ 11 w 1557"/>
                  <a:gd name="T17" fmla="*/ 5 h 1568"/>
                  <a:gd name="T18" fmla="*/ 9 w 1557"/>
                  <a:gd name="T19" fmla="*/ 1 h 1568"/>
                  <a:gd name="T20" fmla="*/ 9 w 1557"/>
                  <a:gd name="T21" fmla="*/ 2 h 1568"/>
                  <a:gd name="T22" fmla="*/ 9 w 1557"/>
                  <a:gd name="T23" fmla="*/ 2 h 1568"/>
                  <a:gd name="T24" fmla="*/ 8 w 1557"/>
                  <a:gd name="T25" fmla="*/ 1 h 1568"/>
                  <a:gd name="T26" fmla="*/ 8 w 1557"/>
                  <a:gd name="T27" fmla="*/ 1 h 1568"/>
                  <a:gd name="T28" fmla="*/ 7 w 1557"/>
                  <a:gd name="T29" fmla="*/ 1 h 1568"/>
                  <a:gd name="T30" fmla="*/ 7 w 1557"/>
                  <a:gd name="T31" fmla="*/ 1 h 1568"/>
                  <a:gd name="T32" fmla="*/ 6 w 1557"/>
                  <a:gd name="T33" fmla="*/ 1 h 1568"/>
                  <a:gd name="T34" fmla="*/ 6 w 1557"/>
                  <a:gd name="T35" fmla="*/ 1 h 1568"/>
                  <a:gd name="T36" fmla="*/ 5 w 1557"/>
                  <a:gd name="T37" fmla="*/ 0 h 1568"/>
                  <a:gd name="T38" fmla="*/ 6 w 1557"/>
                  <a:gd name="T39" fmla="*/ 0 h 1568"/>
                  <a:gd name="T40" fmla="*/ 6 w 1557"/>
                  <a:gd name="T41" fmla="*/ 0 h 1568"/>
                  <a:gd name="T42" fmla="*/ 7 w 1557"/>
                  <a:gd name="T43" fmla="*/ 0 h 1568"/>
                  <a:gd name="T44" fmla="*/ 7 w 1557"/>
                  <a:gd name="T45" fmla="*/ 0 h 1568"/>
                  <a:gd name="T46" fmla="*/ 8 w 1557"/>
                  <a:gd name="T47" fmla="*/ 0 h 1568"/>
                  <a:gd name="T48" fmla="*/ 8 w 1557"/>
                  <a:gd name="T49" fmla="*/ 1 h 1568"/>
                  <a:gd name="T50" fmla="*/ 8 w 1557"/>
                  <a:gd name="T51" fmla="*/ 1 h 1568"/>
                  <a:gd name="T52" fmla="*/ 9 w 1557"/>
                  <a:gd name="T53" fmla="*/ 1 h 1568"/>
                  <a:gd name="T54" fmla="*/ 2 w 1557"/>
                  <a:gd name="T55" fmla="*/ 2 h 1568"/>
                  <a:gd name="T56" fmla="*/ 1 w 1557"/>
                  <a:gd name="T57" fmla="*/ 3 h 1568"/>
                  <a:gd name="T58" fmla="*/ 1 w 1557"/>
                  <a:gd name="T59" fmla="*/ 4 h 1568"/>
                  <a:gd name="T60" fmla="*/ 1 w 1557"/>
                  <a:gd name="T61" fmla="*/ 4 h 1568"/>
                  <a:gd name="T62" fmla="*/ 1 w 1557"/>
                  <a:gd name="T63" fmla="*/ 5 h 1568"/>
                  <a:gd name="T64" fmla="*/ 0 w 1557"/>
                  <a:gd name="T65" fmla="*/ 4 h 1568"/>
                  <a:gd name="T66" fmla="*/ 0 w 1557"/>
                  <a:gd name="T67" fmla="*/ 4 h 1568"/>
                  <a:gd name="T68" fmla="*/ 0 w 1557"/>
                  <a:gd name="T69" fmla="*/ 3 h 1568"/>
                  <a:gd name="T70" fmla="*/ 1 w 1557"/>
                  <a:gd name="T71" fmla="*/ 3 h 1568"/>
                  <a:gd name="T72" fmla="*/ 0 w 1557"/>
                  <a:gd name="T73" fmla="*/ 8 h 1568"/>
                  <a:gd name="T74" fmla="*/ 1 w 1557"/>
                  <a:gd name="T75" fmla="*/ 8 h 1568"/>
                  <a:gd name="T76" fmla="*/ 2 w 1557"/>
                  <a:gd name="T77" fmla="*/ 8 h 1568"/>
                  <a:gd name="T78" fmla="*/ 2 w 1557"/>
                  <a:gd name="T79" fmla="*/ 9 h 1568"/>
                  <a:gd name="T80" fmla="*/ 2 w 1557"/>
                  <a:gd name="T81" fmla="*/ 9 h 1568"/>
                  <a:gd name="T82" fmla="*/ 2 w 1557"/>
                  <a:gd name="T83" fmla="*/ 10 h 1568"/>
                  <a:gd name="T84" fmla="*/ 2 w 1557"/>
                  <a:gd name="T85" fmla="*/ 10 h 1568"/>
                  <a:gd name="T86" fmla="*/ 1 w 1557"/>
                  <a:gd name="T87" fmla="*/ 9 h 1568"/>
                  <a:gd name="T88" fmla="*/ 1 w 1557"/>
                  <a:gd name="T89" fmla="*/ 8 h 1568"/>
                  <a:gd name="T90" fmla="*/ 0 w 1557"/>
                  <a:gd name="T91" fmla="*/ 8 h 1568"/>
                  <a:gd name="T92" fmla="*/ 5 w 1557"/>
                  <a:gd name="T93" fmla="*/ 10 h 1568"/>
                  <a:gd name="T94" fmla="*/ 6 w 1557"/>
                  <a:gd name="T95" fmla="*/ 10 h 1568"/>
                  <a:gd name="T96" fmla="*/ 7 w 1557"/>
                  <a:gd name="T97" fmla="*/ 10 h 1568"/>
                  <a:gd name="T98" fmla="*/ 7 w 1557"/>
                  <a:gd name="T99" fmla="*/ 10 h 1568"/>
                  <a:gd name="T100" fmla="*/ 8 w 1557"/>
                  <a:gd name="T101" fmla="*/ 10 h 1568"/>
                  <a:gd name="T102" fmla="*/ 8 w 1557"/>
                  <a:gd name="T103" fmla="*/ 10 h 1568"/>
                  <a:gd name="T104" fmla="*/ 8 w 1557"/>
                  <a:gd name="T105" fmla="*/ 10 h 1568"/>
                  <a:gd name="T106" fmla="*/ 8 w 1557"/>
                  <a:gd name="T107" fmla="*/ 11 h 1568"/>
                  <a:gd name="T108" fmla="*/ 7 w 1557"/>
                  <a:gd name="T109" fmla="*/ 11 h 1568"/>
                  <a:gd name="T110" fmla="*/ 7 w 1557"/>
                  <a:gd name="T111" fmla="*/ 11 h 1568"/>
                  <a:gd name="T112" fmla="*/ 6 w 1557"/>
                  <a:gd name="T113" fmla="*/ 11 h 1568"/>
                  <a:gd name="T114" fmla="*/ 6 w 1557"/>
                  <a:gd name="T115" fmla="*/ 11 h 1568"/>
                  <a:gd name="T116" fmla="*/ 6 w 1557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69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1" y="1038"/>
                    </a:lnTo>
                    <a:lnTo>
                      <a:pt x="1410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8" y="1004"/>
                    </a:lnTo>
                    <a:lnTo>
                      <a:pt x="1540" y="949"/>
                    </a:lnTo>
                    <a:lnTo>
                      <a:pt x="1549" y="894"/>
                    </a:lnTo>
                    <a:lnTo>
                      <a:pt x="1557" y="840"/>
                    </a:lnTo>
                    <a:lnTo>
                      <a:pt x="1557" y="786"/>
                    </a:lnTo>
                    <a:lnTo>
                      <a:pt x="1557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79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1" y="198"/>
                    </a:lnTo>
                    <a:lnTo>
                      <a:pt x="1132" y="177"/>
                    </a:lnTo>
                    <a:lnTo>
                      <a:pt x="1098" y="160"/>
                    </a:lnTo>
                    <a:lnTo>
                      <a:pt x="1065" y="143"/>
                    </a:lnTo>
                    <a:lnTo>
                      <a:pt x="1031" y="127"/>
                    </a:lnTo>
                    <a:lnTo>
                      <a:pt x="997" y="114"/>
                    </a:lnTo>
                    <a:lnTo>
                      <a:pt x="959" y="105"/>
                    </a:lnTo>
                    <a:lnTo>
                      <a:pt x="926" y="97"/>
                    </a:lnTo>
                    <a:lnTo>
                      <a:pt x="888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8" y="80"/>
                    </a:lnTo>
                    <a:lnTo>
                      <a:pt x="778" y="0"/>
                    </a:lnTo>
                    <a:lnTo>
                      <a:pt x="808" y="0"/>
                    </a:lnTo>
                    <a:lnTo>
                      <a:pt x="841" y="0"/>
                    </a:lnTo>
                    <a:lnTo>
                      <a:pt x="871" y="5"/>
                    </a:lnTo>
                    <a:lnTo>
                      <a:pt x="900" y="9"/>
                    </a:lnTo>
                    <a:lnTo>
                      <a:pt x="934" y="13"/>
                    </a:lnTo>
                    <a:lnTo>
                      <a:pt x="959" y="22"/>
                    </a:lnTo>
                    <a:lnTo>
                      <a:pt x="993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1" y="101"/>
                    </a:lnTo>
                    <a:lnTo>
                      <a:pt x="1191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1" y="337"/>
                    </a:lnTo>
                    <a:lnTo>
                      <a:pt x="202" y="374"/>
                    </a:lnTo>
                    <a:lnTo>
                      <a:pt x="172" y="416"/>
                    </a:lnTo>
                    <a:lnTo>
                      <a:pt x="151" y="459"/>
                    </a:lnTo>
                    <a:lnTo>
                      <a:pt x="130" y="501"/>
                    </a:lnTo>
                    <a:lnTo>
                      <a:pt x="109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8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2" y="455"/>
                    </a:lnTo>
                    <a:lnTo>
                      <a:pt x="84" y="412"/>
                    </a:lnTo>
                    <a:lnTo>
                      <a:pt x="105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1" y="1316"/>
                    </a:lnTo>
                    <a:lnTo>
                      <a:pt x="353" y="1345"/>
                    </a:lnTo>
                    <a:lnTo>
                      <a:pt x="391" y="1370"/>
                    </a:lnTo>
                    <a:lnTo>
                      <a:pt x="345" y="1438"/>
                    </a:lnTo>
                    <a:lnTo>
                      <a:pt x="298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6" y="1290"/>
                    </a:lnTo>
                    <a:lnTo>
                      <a:pt x="143" y="1244"/>
                    </a:lnTo>
                    <a:lnTo>
                      <a:pt x="109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8" y="1568"/>
                    </a:moveTo>
                    <a:lnTo>
                      <a:pt x="778" y="1488"/>
                    </a:lnTo>
                    <a:lnTo>
                      <a:pt x="829" y="1484"/>
                    </a:lnTo>
                    <a:lnTo>
                      <a:pt x="876" y="1480"/>
                    </a:lnTo>
                    <a:lnTo>
                      <a:pt x="926" y="1471"/>
                    </a:lnTo>
                    <a:lnTo>
                      <a:pt x="972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7" y="1370"/>
                    </a:lnTo>
                    <a:lnTo>
                      <a:pt x="1204" y="1438"/>
                    </a:lnTo>
                    <a:lnTo>
                      <a:pt x="1178" y="1454"/>
                    </a:lnTo>
                    <a:lnTo>
                      <a:pt x="1157" y="1467"/>
                    </a:lnTo>
                    <a:lnTo>
                      <a:pt x="1128" y="1480"/>
                    </a:lnTo>
                    <a:lnTo>
                      <a:pt x="1102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1" y="1534"/>
                    </a:lnTo>
                    <a:lnTo>
                      <a:pt x="972" y="1539"/>
                    </a:lnTo>
                    <a:lnTo>
                      <a:pt x="942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3" y="1563"/>
                    </a:lnTo>
                    <a:lnTo>
                      <a:pt x="808" y="1568"/>
                    </a:lnTo>
                    <a:lnTo>
                      <a:pt x="778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" name="Freeform 143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2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2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3" y="899"/>
                    </a:lnTo>
                    <a:lnTo>
                      <a:pt x="1280" y="941"/>
                    </a:lnTo>
                    <a:lnTo>
                      <a:pt x="1259" y="983"/>
                    </a:lnTo>
                    <a:lnTo>
                      <a:pt x="1335" y="1004"/>
                    </a:lnTo>
                    <a:lnTo>
                      <a:pt x="1356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4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2" y="282"/>
                    </a:lnTo>
                    <a:lnTo>
                      <a:pt x="1137" y="261"/>
                    </a:lnTo>
                    <a:lnTo>
                      <a:pt x="1112" y="235"/>
                    </a:lnTo>
                    <a:lnTo>
                      <a:pt x="1086" y="215"/>
                    </a:lnTo>
                    <a:lnTo>
                      <a:pt x="1057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2" y="139"/>
                    </a:lnTo>
                    <a:lnTo>
                      <a:pt x="939" y="126"/>
                    </a:lnTo>
                    <a:lnTo>
                      <a:pt x="910" y="113"/>
                    </a:lnTo>
                    <a:lnTo>
                      <a:pt x="876" y="101"/>
                    </a:lnTo>
                    <a:lnTo>
                      <a:pt x="838" y="93"/>
                    </a:lnTo>
                    <a:lnTo>
                      <a:pt x="804" y="89"/>
                    </a:lnTo>
                    <a:lnTo>
                      <a:pt x="771" y="80"/>
                    </a:lnTo>
                    <a:lnTo>
                      <a:pt x="737" y="76"/>
                    </a:lnTo>
                    <a:lnTo>
                      <a:pt x="703" y="76"/>
                    </a:lnTo>
                    <a:lnTo>
                      <a:pt x="703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3" y="8"/>
                    </a:lnTo>
                    <a:lnTo>
                      <a:pt x="851" y="17"/>
                    </a:lnTo>
                    <a:lnTo>
                      <a:pt x="884" y="25"/>
                    </a:lnTo>
                    <a:lnTo>
                      <a:pt x="922" y="34"/>
                    </a:lnTo>
                    <a:lnTo>
                      <a:pt x="956" y="47"/>
                    </a:lnTo>
                    <a:lnTo>
                      <a:pt x="990" y="63"/>
                    </a:lnTo>
                    <a:lnTo>
                      <a:pt x="1023" y="80"/>
                    </a:lnTo>
                    <a:lnTo>
                      <a:pt x="1057" y="97"/>
                    </a:lnTo>
                    <a:lnTo>
                      <a:pt x="1086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4" y="215"/>
                    </a:lnTo>
                    <a:lnTo>
                      <a:pt x="1230" y="244"/>
                    </a:lnTo>
                    <a:close/>
                    <a:moveTo>
                      <a:pt x="156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2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6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4" y="467"/>
                    </a:lnTo>
                    <a:lnTo>
                      <a:pt x="55" y="421"/>
                    </a:lnTo>
                    <a:lnTo>
                      <a:pt x="76" y="379"/>
                    </a:lnTo>
                    <a:lnTo>
                      <a:pt x="97" y="336"/>
                    </a:lnTo>
                    <a:lnTo>
                      <a:pt x="127" y="294"/>
                    </a:lnTo>
                    <a:lnTo>
                      <a:pt x="156" y="257"/>
                    </a:lnTo>
                    <a:close/>
                    <a:moveTo>
                      <a:pt x="59" y="1000"/>
                    </a:moveTo>
                    <a:lnTo>
                      <a:pt x="135" y="975"/>
                    </a:lnTo>
                    <a:lnTo>
                      <a:pt x="156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1" y="1151"/>
                    </a:lnTo>
                    <a:lnTo>
                      <a:pt x="295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6" y="1290"/>
                    </a:lnTo>
                    <a:lnTo>
                      <a:pt x="278" y="1265"/>
                    </a:lnTo>
                    <a:lnTo>
                      <a:pt x="236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3" y="1408"/>
                    </a:moveTo>
                    <a:lnTo>
                      <a:pt x="703" y="1328"/>
                    </a:lnTo>
                    <a:lnTo>
                      <a:pt x="749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3" y="1290"/>
                    </a:lnTo>
                    <a:lnTo>
                      <a:pt x="956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2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7" y="1378"/>
                    </a:lnTo>
                    <a:lnTo>
                      <a:pt x="851" y="1391"/>
                    </a:lnTo>
                    <a:lnTo>
                      <a:pt x="801" y="1400"/>
                    </a:lnTo>
                    <a:lnTo>
                      <a:pt x="754" y="1404"/>
                    </a:lnTo>
                    <a:lnTo>
                      <a:pt x="703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" name="Freeform 144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5 h 1252"/>
                  <a:gd name="T4" fmla="*/ 8 w 1251"/>
                  <a:gd name="T5" fmla="*/ 6 h 1252"/>
                  <a:gd name="T6" fmla="*/ 8 w 1251"/>
                  <a:gd name="T7" fmla="*/ 6 h 1252"/>
                  <a:gd name="T8" fmla="*/ 9 w 1251"/>
                  <a:gd name="T9" fmla="*/ 5 h 1252"/>
                  <a:gd name="T10" fmla="*/ 9 w 1251"/>
                  <a:gd name="T11" fmla="*/ 5 h 1252"/>
                  <a:gd name="T12" fmla="*/ 9 w 1251"/>
                  <a:gd name="T13" fmla="*/ 4 h 1252"/>
                  <a:gd name="T14" fmla="*/ 8 w 1251"/>
                  <a:gd name="T15" fmla="*/ 2 h 1252"/>
                  <a:gd name="T16" fmla="*/ 7 w 1251"/>
                  <a:gd name="T17" fmla="*/ 2 h 1252"/>
                  <a:gd name="T18" fmla="*/ 7 w 1251"/>
                  <a:gd name="T19" fmla="*/ 2 h 1252"/>
                  <a:gd name="T20" fmla="*/ 7 w 1251"/>
                  <a:gd name="T21" fmla="*/ 1 h 1252"/>
                  <a:gd name="T22" fmla="*/ 6 w 1251"/>
                  <a:gd name="T23" fmla="*/ 1 h 1252"/>
                  <a:gd name="T24" fmla="*/ 6 w 1251"/>
                  <a:gd name="T25" fmla="*/ 1 h 1252"/>
                  <a:gd name="T26" fmla="*/ 5 w 1251"/>
                  <a:gd name="T27" fmla="*/ 1 h 1252"/>
                  <a:gd name="T28" fmla="*/ 5 w 1251"/>
                  <a:gd name="T29" fmla="*/ 1 h 1252"/>
                  <a:gd name="T30" fmla="*/ 5 w 1251"/>
                  <a:gd name="T31" fmla="*/ 1 h 1252"/>
                  <a:gd name="T32" fmla="*/ 4 w 1251"/>
                  <a:gd name="T33" fmla="*/ 0 h 1252"/>
                  <a:gd name="T34" fmla="*/ 5 w 1251"/>
                  <a:gd name="T35" fmla="*/ 0 h 1252"/>
                  <a:gd name="T36" fmla="*/ 5 w 1251"/>
                  <a:gd name="T37" fmla="*/ 0 h 1252"/>
                  <a:gd name="T38" fmla="*/ 6 w 1251"/>
                  <a:gd name="T39" fmla="*/ 0 h 1252"/>
                  <a:gd name="T40" fmla="*/ 6 w 1251"/>
                  <a:gd name="T41" fmla="*/ 0 h 1252"/>
                  <a:gd name="T42" fmla="*/ 7 w 1251"/>
                  <a:gd name="T43" fmla="*/ 1 h 1252"/>
                  <a:gd name="T44" fmla="*/ 7 w 1251"/>
                  <a:gd name="T45" fmla="*/ 1 h 1252"/>
                  <a:gd name="T46" fmla="*/ 7 w 1251"/>
                  <a:gd name="T47" fmla="*/ 1 h 1252"/>
                  <a:gd name="T48" fmla="*/ 8 w 1251"/>
                  <a:gd name="T49" fmla="*/ 2 h 1252"/>
                  <a:gd name="T50" fmla="*/ 1 w 1251"/>
                  <a:gd name="T51" fmla="*/ 2 h 1252"/>
                  <a:gd name="T52" fmla="*/ 1 w 1251"/>
                  <a:gd name="T53" fmla="*/ 2 h 1252"/>
                  <a:gd name="T54" fmla="*/ 1 w 1251"/>
                  <a:gd name="T55" fmla="*/ 3 h 1252"/>
                  <a:gd name="T56" fmla="*/ 1 w 1251"/>
                  <a:gd name="T57" fmla="*/ 3 h 1252"/>
                  <a:gd name="T58" fmla="*/ 1 w 1251"/>
                  <a:gd name="T59" fmla="*/ 4 h 1252"/>
                  <a:gd name="T60" fmla="*/ 0 w 1251"/>
                  <a:gd name="T61" fmla="*/ 3 h 1252"/>
                  <a:gd name="T62" fmla="*/ 0 w 1251"/>
                  <a:gd name="T63" fmla="*/ 3 h 1252"/>
                  <a:gd name="T64" fmla="*/ 1 w 1251"/>
                  <a:gd name="T65" fmla="*/ 2 h 1252"/>
                  <a:gd name="T66" fmla="*/ 1 w 1251"/>
                  <a:gd name="T67" fmla="*/ 2 h 1252"/>
                  <a:gd name="T68" fmla="*/ 0 w 1251"/>
                  <a:gd name="T69" fmla="*/ 6 h 1252"/>
                  <a:gd name="T70" fmla="*/ 1 w 1251"/>
                  <a:gd name="T71" fmla="*/ 6 h 1252"/>
                  <a:gd name="T72" fmla="*/ 1 w 1251"/>
                  <a:gd name="T73" fmla="*/ 7 h 1252"/>
                  <a:gd name="T74" fmla="*/ 2 w 1251"/>
                  <a:gd name="T75" fmla="*/ 7 h 1252"/>
                  <a:gd name="T76" fmla="*/ 2 w 1251"/>
                  <a:gd name="T77" fmla="*/ 7 h 1252"/>
                  <a:gd name="T78" fmla="*/ 2 w 1251"/>
                  <a:gd name="T79" fmla="*/ 8 h 1252"/>
                  <a:gd name="T80" fmla="*/ 2 w 1251"/>
                  <a:gd name="T81" fmla="*/ 8 h 1252"/>
                  <a:gd name="T82" fmla="*/ 1 w 1251"/>
                  <a:gd name="T83" fmla="*/ 7 h 1252"/>
                  <a:gd name="T84" fmla="*/ 1 w 1251"/>
                  <a:gd name="T85" fmla="*/ 7 h 1252"/>
                  <a:gd name="T86" fmla="*/ 0 w 1251"/>
                  <a:gd name="T87" fmla="*/ 6 h 1252"/>
                  <a:gd name="T88" fmla="*/ 4 w 1251"/>
                  <a:gd name="T89" fmla="*/ 8 h 1252"/>
                  <a:gd name="T90" fmla="*/ 5 w 1251"/>
                  <a:gd name="T91" fmla="*/ 8 h 1252"/>
                  <a:gd name="T92" fmla="*/ 5 w 1251"/>
                  <a:gd name="T93" fmla="*/ 8 h 1252"/>
                  <a:gd name="T94" fmla="*/ 6 w 1251"/>
                  <a:gd name="T95" fmla="*/ 8 h 1252"/>
                  <a:gd name="T96" fmla="*/ 6 w 1251"/>
                  <a:gd name="T97" fmla="*/ 8 h 1252"/>
                  <a:gd name="T98" fmla="*/ 6 w 1251"/>
                  <a:gd name="T99" fmla="*/ 8 h 1252"/>
                  <a:gd name="T100" fmla="*/ 6 w 1251"/>
                  <a:gd name="T101" fmla="*/ 8 h 1252"/>
                  <a:gd name="T102" fmla="*/ 5 w 1251"/>
                  <a:gd name="T103" fmla="*/ 9 h 1252"/>
                  <a:gd name="T104" fmla="*/ 5 w 1251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1"/>
                  <a:gd name="T160" fmla="*/ 0 h 1252"/>
                  <a:gd name="T161" fmla="*/ 1251 w 1251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1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0" y="663"/>
                    </a:lnTo>
                    <a:lnTo>
                      <a:pt x="1163" y="738"/>
                    </a:lnTo>
                    <a:lnTo>
                      <a:pt x="1137" y="810"/>
                    </a:lnTo>
                    <a:lnTo>
                      <a:pt x="1108" y="882"/>
                    </a:lnTo>
                    <a:lnTo>
                      <a:pt x="1183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9" y="781"/>
                    </a:lnTo>
                    <a:lnTo>
                      <a:pt x="1242" y="738"/>
                    </a:lnTo>
                    <a:lnTo>
                      <a:pt x="1246" y="697"/>
                    </a:lnTo>
                    <a:lnTo>
                      <a:pt x="1251" y="655"/>
                    </a:lnTo>
                    <a:lnTo>
                      <a:pt x="1251" y="610"/>
                    </a:lnTo>
                    <a:lnTo>
                      <a:pt x="1246" y="564"/>
                    </a:lnTo>
                    <a:close/>
                    <a:moveTo>
                      <a:pt x="1108" y="236"/>
                    </a:moveTo>
                    <a:lnTo>
                      <a:pt x="1053" y="295"/>
                    </a:lnTo>
                    <a:lnTo>
                      <a:pt x="1036" y="269"/>
                    </a:lnTo>
                    <a:lnTo>
                      <a:pt x="1010" y="244"/>
                    </a:lnTo>
                    <a:lnTo>
                      <a:pt x="990" y="223"/>
                    </a:lnTo>
                    <a:lnTo>
                      <a:pt x="968" y="201"/>
                    </a:lnTo>
                    <a:lnTo>
                      <a:pt x="944" y="185"/>
                    </a:lnTo>
                    <a:lnTo>
                      <a:pt x="918" y="168"/>
                    </a:lnTo>
                    <a:lnTo>
                      <a:pt x="892" y="151"/>
                    </a:lnTo>
                    <a:lnTo>
                      <a:pt x="867" y="135"/>
                    </a:lnTo>
                    <a:lnTo>
                      <a:pt x="837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7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5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800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6" y="63"/>
                    </a:lnTo>
                    <a:lnTo>
                      <a:pt x="927" y="80"/>
                    </a:lnTo>
                    <a:lnTo>
                      <a:pt x="956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6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8" y="236"/>
                    </a:lnTo>
                    <a:close/>
                    <a:moveTo>
                      <a:pt x="143" y="223"/>
                    </a:moveTo>
                    <a:lnTo>
                      <a:pt x="202" y="282"/>
                    </a:lnTo>
                    <a:lnTo>
                      <a:pt x="177" y="311"/>
                    </a:lnTo>
                    <a:lnTo>
                      <a:pt x="156" y="345"/>
                    </a:lnTo>
                    <a:lnTo>
                      <a:pt x="134" y="378"/>
                    </a:lnTo>
                    <a:lnTo>
                      <a:pt x="118" y="416"/>
                    </a:lnTo>
                    <a:lnTo>
                      <a:pt x="106" y="454"/>
                    </a:lnTo>
                    <a:lnTo>
                      <a:pt x="93" y="492"/>
                    </a:lnTo>
                    <a:lnTo>
                      <a:pt x="84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9" y="505"/>
                    </a:lnTo>
                    <a:lnTo>
                      <a:pt x="18" y="463"/>
                    </a:lnTo>
                    <a:lnTo>
                      <a:pt x="34" y="420"/>
                    </a:lnTo>
                    <a:lnTo>
                      <a:pt x="46" y="378"/>
                    </a:lnTo>
                    <a:lnTo>
                      <a:pt x="68" y="336"/>
                    </a:lnTo>
                    <a:lnTo>
                      <a:pt x="93" y="299"/>
                    </a:lnTo>
                    <a:lnTo>
                      <a:pt x="114" y="256"/>
                    </a:lnTo>
                    <a:lnTo>
                      <a:pt x="143" y="223"/>
                    </a:lnTo>
                    <a:close/>
                    <a:moveTo>
                      <a:pt x="59" y="899"/>
                    </a:moveTo>
                    <a:lnTo>
                      <a:pt x="139" y="878"/>
                    </a:lnTo>
                    <a:lnTo>
                      <a:pt x="156" y="911"/>
                    </a:lnTo>
                    <a:lnTo>
                      <a:pt x="177" y="941"/>
                    </a:lnTo>
                    <a:lnTo>
                      <a:pt x="198" y="970"/>
                    </a:lnTo>
                    <a:lnTo>
                      <a:pt x="224" y="1000"/>
                    </a:lnTo>
                    <a:lnTo>
                      <a:pt x="248" y="1025"/>
                    </a:lnTo>
                    <a:lnTo>
                      <a:pt x="274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1" y="1155"/>
                    </a:lnTo>
                    <a:lnTo>
                      <a:pt x="253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6" y="1042"/>
                    </a:lnTo>
                    <a:lnTo>
                      <a:pt x="127" y="1012"/>
                    </a:lnTo>
                    <a:lnTo>
                      <a:pt x="106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6" y="1173"/>
                    </a:lnTo>
                    <a:lnTo>
                      <a:pt x="699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6" y="1114"/>
                    </a:lnTo>
                    <a:lnTo>
                      <a:pt x="909" y="1092"/>
                    </a:lnTo>
                    <a:lnTo>
                      <a:pt x="956" y="1155"/>
                    </a:lnTo>
                    <a:lnTo>
                      <a:pt x="918" y="1176"/>
                    </a:lnTo>
                    <a:lnTo>
                      <a:pt x="880" y="1197"/>
                    </a:lnTo>
                    <a:lnTo>
                      <a:pt x="837" y="1214"/>
                    </a:lnTo>
                    <a:lnTo>
                      <a:pt x="800" y="1227"/>
                    </a:lnTo>
                    <a:lnTo>
                      <a:pt x="758" y="1239"/>
                    </a:lnTo>
                    <a:lnTo>
                      <a:pt x="716" y="1243"/>
                    </a:lnTo>
                    <a:lnTo>
                      <a:pt x="673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" name="Freeform 145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4 h 1096"/>
                  <a:gd name="T4" fmla="*/ 7 w 1090"/>
                  <a:gd name="T5" fmla="*/ 5 h 1096"/>
                  <a:gd name="T6" fmla="*/ 7 w 1090"/>
                  <a:gd name="T7" fmla="*/ 5 h 1096"/>
                  <a:gd name="T8" fmla="*/ 8 w 1090"/>
                  <a:gd name="T9" fmla="*/ 4 h 1096"/>
                  <a:gd name="T10" fmla="*/ 7 w 1090"/>
                  <a:gd name="T11" fmla="*/ 1 h 1096"/>
                  <a:gd name="T12" fmla="*/ 6 w 1090"/>
                  <a:gd name="T13" fmla="*/ 2 h 1096"/>
                  <a:gd name="T14" fmla="*/ 6 w 1090"/>
                  <a:gd name="T15" fmla="*/ 1 h 1096"/>
                  <a:gd name="T16" fmla="*/ 5 w 1090"/>
                  <a:gd name="T17" fmla="*/ 1 h 1096"/>
                  <a:gd name="T18" fmla="*/ 4 w 1090"/>
                  <a:gd name="T19" fmla="*/ 1 h 1096"/>
                  <a:gd name="T20" fmla="*/ 4 w 1090"/>
                  <a:gd name="T21" fmla="*/ 0 h 1096"/>
                  <a:gd name="T22" fmla="*/ 4 w 1090"/>
                  <a:gd name="T23" fmla="*/ 0 h 1096"/>
                  <a:gd name="T24" fmla="*/ 5 w 1090"/>
                  <a:gd name="T25" fmla="*/ 0 h 1096"/>
                  <a:gd name="T26" fmla="*/ 5 w 1090"/>
                  <a:gd name="T27" fmla="*/ 0 h 1096"/>
                  <a:gd name="T28" fmla="*/ 6 w 1090"/>
                  <a:gd name="T29" fmla="*/ 0 h 1096"/>
                  <a:gd name="T30" fmla="*/ 6 w 1090"/>
                  <a:gd name="T31" fmla="*/ 1 h 1096"/>
                  <a:gd name="T32" fmla="*/ 6 w 1090"/>
                  <a:gd name="T33" fmla="*/ 1 h 1096"/>
                  <a:gd name="T34" fmla="*/ 7 w 1090"/>
                  <a:gd name="T35" fmla="*/ 1 h 1096"/>
                  <a:gd name="T36" fmla="*/ 7 w 1090"/>
                  <a:gd name="T37" fmla="*/ 1 h 1096"/>
                  <a:gd name="T38" fmla="*/ 1 w 1090"/>
                  <a:gd name="T39" fmla="*/ 2 h 1096"/>
                  <a:gd name="T40" fmla="*/ 1 w 1090"/>
                  <a:gd name="T41" fmla="*/ 2 h 1096"/>
                  <a:gd name="T42" fmla="*/ 1 w 1090"/>
                  <a:gd name="T43" fmla="*/ 3 h 1096"/>
                  <a:gd name="T44" fmla="*/ 1 w 1090"/>
                  <a:gd name="T45" fmla="*/ 3 h 1096"/>
                  <a:gd name="T46" fmla="*/ 1 w 1090"/>
                  <a:gd name="T47" fmla="*/ 4 h 1096"/>
                  <a:gd name="T48" fmla="*/ 0 w 1090"/>
                  <a:gd name="T49" fmla="*/ 3 h 1096"/>
                  <a:gd name="T50" fmla="*/ 0 w 1090"/>
                  <a:gd name="T51" fmla="*/ 3 h 1096"/>
                  <a:gd name="T52" fmla="*/ 0 w 1090"/>
                  <a:gd name="T53" fmla="*/ 2 h 1096"/>
                  <a:gd name="T54" fmla="*/ 1 w 1090"/>
                  <a:gd name="T55" fmla="*/ 2 h 1096"/>
                  <a:gd name="T56" fmla="*/ 0 w 1090"/>
                  <a:gd name="T57" fmla="*/ 5 h 1096"/>
                  <a:gd name="T58" fmla="*/ 1 w 1090"/>
                  <a:gd name="T59" fmla="*/ 5 h 1096"/>
                  <a:gd name="T60" fmla="*/ 1 w 1090"/>
                  <a:gd name="T61" fmla="*/ 6 h 1096"/>
                  <a:gd name="T62" fmla="*/ 2 w 1090"/>
                  <a:gd name="T63" fmla="*/ 6 h 1096"/>
                  <a:gd name="T64" fmla="*/ 2 w 1090"/>
                  <a:gd name="T65" fmla="*/ 6 h 1096"/>
                  <a:gd name="T66" fmla="*/ 2 w 1090"/>
                  <a:gd name="T67" fmla="*/ 7 h 1096"/>
                  <a:gd name="T68" fmla="*/ 1 w 1090"/>
                  <a:gd name="T69" fmla="*/ 7 h 1096"/>
                  <a:gd name="T70" fmla="*/ 1 w 1090"/>
                  <a:gd name="T71" fmla="*/ 6 h 1096"/>
                  <a:gd name="T72" fmla="*/ 1 w 1090"/>
                  <a:gd name="T73" fmla="*/ 6 h 1096"/>
                  <a:gd name="T74" fmla="*/ 0 w 1090"/>
                  <a:gd name="T75" fmla="*/ 5 h 1096"/>
                  <a:gd name="T76" fmla="*/ 4 w 1090"/>
                  <a:gd name="T77" fmla="*/ 7 h 1096"/>
                  <a:gd name="T78" fmla="*/ 4 w 1090"/>
                  <a:gd name="T79" fmla="*/ 7 h 1096"/>
                  <a:gd name="T80" fmla="*/ 5 w 1090"/>
                  <a:gd name="T81" fmla="*/ 7 h 1096"/>
                  <a:gd name="T82" fmla="*/ 5 w 1090"/>
                  <a:gd name="T83" fmla="*/ 7 h 1096"/>
                  <a:gd name="T84" fmla="*/ 5 w 1090"/>
                  <a:gd name="T85" fmla="*/ 7 h 1096"/>
                  <a:gd name="T86" fmla="*/ 6 w 1090"/>
                  <a:gd name="T87" fmla="*/ 7 h 1096"/>
                  <a:gd name="T88" fmla="*/ 5 w 1090"/>
                  <a:gd name="T89" fmla="*/ 7 h 1096"/>
                  <a:gd name="T90" fmla="*/ 5 w 1090"/>
                  <a:gd name="T91" fmla="*/ 7 h 1096"/>
                  <a:gd name="T92" fmla="*/ 4 w 1090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0"/>
                  <a:gd name="T142" fmla="*/ 0 h 1096"/>
                  <a:gd name="T143" fmla="*/ 1090 w 1090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0" h="1096">
                    <a:moveTo>
                      <a:pt x="1086" y="508"/>
                    </a:moveTo>
                    <a:lnTo>
                      <a:pt x="1011" y="530"/>
                    </a:lnTo>
                    <a:lnTo>
                      <a:pt x="1011" y="592"/>
                    </a:lnTo>
                    <a:lnTo>
                      <a:pt x="998" y="655"/>
                    </a:lnTo>
                    <a:lnTo>
                      <a:pt x="976" y="717"/>
                    </a:lnTo>
                    <a:lnTo>
                      <a:pt x="947" y="776"/>
                    </a:lnTo>
                    <a:lnTo>
                      <a:pt x="1028" y="802"/>
                    </a:lnTo>
                    <a:lnTo>
                      <a:pt x="1057" y="730"/>
                    </a:lnTo>
                    <a:lnTo>
                      <a:pt x="1083" y="658"/>
                    </a:lnTo>
                    <a:lnTo>
                      <a:pt x="1090" y="583"/>
                    </a:lnTo>
                    <a:lnTo>
                      <a:pt x="1086" y="508"/>
                    </a:lnTo>
                    <a:close/>
                    <a:moveTo>
                      <a:pt x="973" y="215"/>
                    </a:moveTo>
                    <a:lnTo>
                      <a:pt x="918" y="269"/>
                    </a:lnTo>
                    <a:lnTo>
                      <a:pt x="884" y="226"/>
                    </a:lnTo>
                    <a:lnTo>
                      <a:pt x="847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7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7" y="42"/>
                    </a:lnTo>
                    <a:lnTo>
                      <a:pt x="787" y="55"/>
                    </a:lnTo>
                    <a:lnTo>
                      <a:pt x="812" y="71"/>
                    </a:lnTo>
                    <a:lnTo>
                      <a:pt x="838" y="88"/>
                    </a:lnTo>
                    <a:lnTo>
                      <a:pt x="864" y="105"/>
                    </a:lnTo>
                    <a:lnTo>
                      <a:pt x="888" y="121"/>
                    </a:lnTo>
                    <a:lnTo>
                      <a:pt x="910" y="143"/>
                    </a:lnTo>
                    <a:lnTo>
                      <a:pt x="930" y="164"/>
                    </a:lnTo>
                    <a:lnTo>
                      <a:pt x="956" y="189"/>
                    </a:lnTo>
                    <a:lnTo>
                      <a:pt x="973" y="215"/>
                    </a:lnTo>
                    <a:close/>
                    <a:moveTo>
                      <a:pt x="122" y="202"/>
                    </a:moveTo>
                    <a:lnTo>
                      <a:pt x="177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2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9" y="445"/>
                    </a:lnTo>
                    <a:lnTo>
                      <a:pt x="80" y="479"/>
                    </a:lnTo>
                    <a:lnTo>
                      <a:pt x="76" y="513"/>
                    </a:lnTo>
                    <a:lnTo>
                      <a:pt x="0" y="492"/>
                    </a:lnTo>
                    <a:lnTo>
                      <a:pt x="4" y="454"/>
                    </a:lnTo>
                    <a:lnTo>
                      <a:pt x="13" y="412"/>
                    </a:lnTo>
                    <a:lnTo>
                      <a:pt x="26" y="374"/>
                    </a:lnTo>
                    <a:lnTo>
                      <a:pt x="38" y="336"/>
                    </a:lnTo>
                    <a:lnTo>
                      <a:pt x="54" y="298"/>
                    </a:lnTo>
                    <a:lnTo>
                      <a:pt x="76" y="265"/>
                    </a:lnTo>
                    <a:lnTo>
                      <a:pt x="97" y="231"/>
                    </a:lnTo>
                    <a:lnTo>
                      <a:pt x="122" y="202"/>
                    </a:lnTo>
                    <a:close/>
                    <a:moveTo>
                      <a:pt x="59" y="798"/>
                    </a:moveTo>
                    <a:lnTo>
                      <a:pt x="135" y="772"/>
                    </a:lnTo>
                    <a:lnTo>
                      <a:pt x="152" y="798"/>
                    </a:lnTo>
                    <a:lnTo>
                      <a:pt x="168" y="827"/>
                    </a:lnTo>
                    <a:lnTo>
                      <a:pt x="190" y="848"/>
                    </a:lnTo>
                    <a:lnTo>
                      <a:pt x="207" y="874"/>
                    </a:lnTo>
                    <a:lnTo>
                      <a:pt x="232" y="894"/>
                    </a:lnTo>
                    <a:lnTo>
                      <a:pt x="257" y="916"/>
                    </a:lnTo>
                    <a:lnTo>
                      <a:pt x="282" y="932"/>
                    </a:lnTo>
                    <a:lnTo>
                      <a:pt x="308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4" y="970"/>
                    </a:lnTo>
                    <a:lnTo>
                      <a:pt x="168" y="945"/>
                    </a:lnTo>
                    <a:lnTo>
                      <a:pt x="144" y="920"/>
                    </a:lnTo>
                    <a:lnTo>
                      <a:pt x="118" y="890"/>
                    </a:lnTo>
                    <a:lnTo>
                      <a:pt x="97" y="861"/>
                    </a:lnTo>
                    <a:lnTo>
                      <a:pt x="76" y="831"/>
                    </a:lnTo>
                    <a:lnTo>
                      <a:pt x="59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4" y="979"/>
                    </a:lnTo>
                    <a:lnTo>
                      <a:pt x="754" y="962"/>
                    </a:lnTo>
                    <a:lnTo>
                      <a:pt x="779" y="949"/>
                    </a:lnTo>
                    <a:lnTo>
                      <a:pt x="829" y="1012"/>
                    </a:lnTo>
                    <a:lnTo>
                      <a:pt x="796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9" y="1088"/>
                    </a:lnTo>
                    <a:lnTo>
                      <a:pt x="586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5" name="Freeform 146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522"/>
                    </a:lnTo>
                    <a:lnTo>
                      <a:pt x="842" y="576"/>
                    </a:lnTo>
                    <a:lnTo>
                      <a:pt x="821" y="627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900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2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2" y="123"/>
                    </a:lnTo>
                    <a:lnTo>
                      <a:pt x="606" y="101"/>
                    </a:lnTo>
                    <a:lnTo>
                      <a:pt x="564" y="89"/>
                    </a:lnTo>
                    <a:lnTo>
                      <a:pt x="517" y="81"/>
                    </a:lnTo>
                    <a:lnTo>
                      <a:pt x="471" y="77"/>
                    </a:lnTo>
                    <a:lnTo>
                      <a:pt x="471" y="0"/>
                    </a:lnTo>
                    <a:lnTo>
                      <a:pt x="526" y="0"/>
                    </a:lnTo>
                    <a:lnTo>
                      <a:pt x="581" y="13"/>
                    </a:lnTo>
                    <a:lnTo>
                      <a:pt x="631" y="30"/>
                    </a:lnTo>
                    <a:lnTo>
                      <a:pt x="678" y="51"/>
                    </a:lnTo>
                    <a:lnTo>
                      <a:pt x="724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2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38" y="257"/>
                    </a:lnTo>
                    <a:lnTo>
                      <a:pt x="127" y="282"/>
                    </a:lnTo>
                    <a:lnTo>
                      <a:pt x="109" y="311"/>
                    </a:lnTo>
                    <a:lnTo>
                      <a:pt x="97" y="337"/>
                    </a:lnTo>
                    <a:lnTo>
                      <a:pt x="92" y="366"/>
                    </a:lnTo>
                    <a:lnTo>
                      <a:pt x="84" y="396"/>
                    </a:lnTo>
                    <a:lnTo>
                      <a:pt x="80" y="425"/>
                    </a:lnTo>
                    <a:lnTo>
                      <a:pt x="80" y="455"/>
                    </a:lnTo>
                    <a:lnTo>
                      <a:pt x="0" y="434"/>
                    </a:lnTo>
                    <a:lnTo>
                      <a:pt x="4" y="400"/>
                    </a:lnTo>
                    <a:lnTo>
                      <a:pt x="13" y="366"/>
                    </a:lnTo>
                    <a:lnTo>
                      <a:pt x="21" y="333"/>
                    </a:lnTo>
                    <a:lnTo>
                      <a:pt x="29" y="300"/>
                    </a:lnTo>
                    <a:lnTo>
                      <a:pt x="46" y="265"/>
                    </a:lnTo>
                    <a:lnTo>
                      <a:pt x="63" y="236"/>
                    </a:lnTo>
                    <a:lnTo>
                      <a:pt x="80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1" y="732"/>
                    </a:lnTo>
                    <a:lnTo>
                      <a:pt x="197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6" y="795"/>
                    </a:lnTo>
                    <a:lnTo>
                      <a:pt x="282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1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2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5" y="938"/>
                    </a:moveTo>
                    <a:lnTo>
                      <a:pt x="475" y="857"/>
                    </a:lnTo>
                    <a:lnTo>
                      <a:pt x="501" y="857"/>
                    </a:lnTo>
                    <a:lnTo>
                      <a:pt x="522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1" y="820"/>
                    </a:lnTo>
                    <a:lnTo>
                      <a:pt x="652" y="807"/>
                    </a:lnTo>
                    <a:lnTo>
                      <a:pt x="703" y="870"/>
                    </a:lnTo>
                    <a:lnTo>
                      <a:pt x="678" y="883"/>
                    </a:lnTo>
                    <a:lnTo>
                      <a:pt x="648" y="900"/>
                    </a:lnTo>
                    <a:lnTo>
                      <a:pt x="619" y="908"/>
                    </a:lnTo>
                    <a:lnTo>
                      <a:pt x="593" y="920"/>
                    </a:lnTo>
                    <a:lnTo>
                      <a:pt x="564" y="925"/>
                    </a:lnTo>
                    <a:lnTo>
                      <a:pt x="534" y="929"/>
                    </a:lnTo>
                    <a:lnTo>
                      <a:pt x="505" y="938"/>
                    </a:lnTo>
                    <a:lnTo>
                      <a:pt x="475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6" name="Freeform 147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4 w 779"/>
                  <a:gd name="T3" fmla="*/ 1 h 780"/>
                  <a:gd name="T4" fmla="*/ 4 w 779"/>
                  <a:gd name="T5" fmla="*/ 1 h 780"/>
                  <a:gd name="T6" fmla="*/ 3 w 779"/>
                  <a:gd name="T7" fmla="*/ 1 h 780"/>
                  <a:gd name="T8" fmla="*/ 3 w 779"/>
                  <a:gd name="T9" fmla="*/ 1 h 780"/>
                  <a:gd name="T10" fmla="*/ 3 w 779"/>
                  <a:gd name="T11" fmla="*/ 0 h 780"/>
                  <a:gd name="T12" fmla="*/ 4 w 779"/>
                  <a:gd name="T13" fmla="*/ 0 h 780"/>
                  <a:gd name="T14" fmla="*/ 4 w 779"/>
                  <a:gd name="T15" fmla="*/ 1 h 780"/>
                  <a:gd name="T16" fmla="*/ 5 w 779"/>
                  <a:gd name="T17" fmla="*/ 1 h 780"/>
                  <a:gd name="T18" fmla="*/ 1 w 779"/>
                  <a:gd name="T19" fmla="*/ 1 h 780"/>
                  <a:gd name="T20" fmla="*/ 1 w 779"/>
                  <a:gd name="T21" fmla="*/ 2 h 780"/>
                  <a:gd name="T22" fmla="*/ 1 w 779"/>
                  <a:gd name="T23" fmla="*/ 2 h 780"/>
                  <a:gd name="T24" fmla="*/ 0 w 779"/>
                  <a:gd name="T25" fmla="*/ 3 h 780"/>
                  <a:gd name="T26" fmla="*/ 0 w 779"/>
                  <a:gd name="T27" fmla="*/ 2 h 780"/>
                  <a:gd name="T28" fmla="*/ 0 w 779"/>
                  <a:gd name="T29" fmla="*/ 2 h 780"/>
                  <a:gd name="T30" fmla="*/ 0 w 779"/>
                  <a:gd name="T31" fmla="*/ 1 h 780"/>
                  <a:gd name="T32" fmla="*/ 1 w 779"/>
                  <a:gd name="T33" fmla="*/ 1 h 780"/>
                  <a:gd name="T34" fmla="*/ 1 w 779"/>
                  <a:gd name="T35" fmla="*/ 4 h 780"/>
                  <a:gd name="T36" fmla="*/ 1 w 779"/>
                  <a:gd name="T37" fmla="*/ 4 h 780"/>
                  <a:gd name="T38" fmla="*/ 1 w 779"/>
                  <a:gd name="T39" fmla="*/ 4 h 780"/>
                  <a:gd name="T40" fmla="*/ 2 w 779"/>
                  <a:gd name="T41" fmla="*/ 4 h 780"/>
                  <a:gd name="T42" fmla="*/ 2 w 779"/>
                  <a:gd name="T43" fmla="*/ 5 h 780"/>
                  <a:gd name="T44" fmla="*/ 1 w 779"/>
                  <a:gd name="T45" fmla="*/ 5 h 780"/>
                  <a:gd name="T46" fmla="*/ 1 w 779"/>
                  <a:gd name="T47" fmla="*/ 5 h 780"/>
                  <a:gd name="T48" fmla="*/ 1 w 779"/>
                  <a:gd name="T49" fmla="*/ 5 h 780"/>
                  <a:gd name="T50" fmla="*/ 1 w 779"/>
                  <a:gd name="T51" fmla="*/ 4 h 780"/>
                  <a:gd name="T52" fmla="*/ 3 w 779"/>
                  <a:gd name="T53" fmla="*/ 5 h 780"/>
                  <a:gd name="T54" fmla="*/ 3 w 779"/>
                  <a:gd name="T55" fmla="*/ 5 h 780"/>
                  <a:gd name="T56" fmla="*/ 3 w 779"/>
                  <a:gd name="T57" fmla="*/ 5 h 780"/>
                  <a:gd name="T58" fmla="*/ 3 w 779"/>
                  <a:gd name="T59" fmla="*/ 5 h 780"/>
                  <a:gd name="T60" fmla="*/ 4 w 779"/>
                  <a:gd name="T61" fmla="*/ 5 h 780"/>
                  <a:gd name="T62" fmla="*/ 4 w 779"/>
                  <a:gd name="T63" fmla="*/ 5 h 780"/>
                  <a:gd name="T64" fmla="*/ 4 w 779"/>
                  <a:gd name="T65" fmla="*/ 5 h 780"/>
                  <a:gd name="T66" fmla="*/ 3 w 779"/>
                  <a:gd name="T67" fmla="*/ 5 h 780"/>
                  <a:gd name="T68" fmla="*/ 3 w 779"/>
                  <a:gd name="T69" fmla="*/ 5 h 780"/>
                  <a:gd name="T70" fmla="*/ 3 w 779"/>
                  <a:gd name="T71" fmla="*/ 5 h 780"/>
                  <a:gd name="T72" fmla="*/ 4 w 779"/>
                  <a:gd name="T73" fmla="*/ 4 h 780"/>
                  <a:gd name="T74" fmla="*/ 5 w 779"/>
                  <a:gd name="T75" fmla="*/ 4 h 780"/>
                  <a:gd name="T76" fmla="*/ 5 w 779"/>
                  <a:gd name="T77" fmla="*/ 3 h 780"/>
                  <a:gd name="T78" fmla="*/ 5 w 779"/>
                  <a:gd name="T79" fmla="*/ 3 h 780"/>
                  <a:gd name="T80" fmla="*/ 5 w 779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9"/>
                  <a:gd name="T124" fmla="*/ 0 h 780"/>
                  <a:gd name="T125" fmla="*/ 779 w 779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9" h="780">
                    <a:moveTo>
                      <a:pt x="708" y="168"/>
                    </a:moveTo>
                    <a:lnTo>
                      <a:pt x="653" y="223"/>
                    </a:lnTo>
                    <a:lnTo>
                      <a:pt x="631" y="193"/>
                    </a:lnTo>
                    <a:lnTo>
                      <a:pt x="601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5" y="100"/>
                    </a:lnTo>
                    <a:lnTo>
                      <a:pt x="467" y="88"/>
                    </a:lnTo>
                    <a:lnTo>
                      <a:pt x="430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7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10" y="67"/>
                    </a:lnTo>
                    <a:lnTo>
                      <a:pt x="649" y="96"/>
                    </a:lnTo>
                    <a:lnTo>
                      <a:pt x="678" y="129"/>
                    </a:lnTo>
                    <a:lnTo>
                      <a:pt x="708" y="168"/>
                    </a:lnTo>
                    <a:close/>
                    <a:moveTo>
                      <a:pt x="80" y="155"/>
                    </a:moveTo>
                    <a:lnTo>
                      <a:pt x="130" y="214"/>
                    </a:lnTo>
                    <a:lnTo>
                      <a:pt x="106" y="252"/>
                    </a:lnTo>
                    <a:lnTo>
                      <a:pt x="88" y="298"/>
                    </a:lnTo>
                    <a:lnTo>
                      <a:pt x="76" y="348"/>
                    </a:lnTo>
                    <a:lnTo>
                      <a:pt x="76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7" y="260"/>
                    </a:lnTo>
                    <a:lnTo>
                      <a:pt x="29" y="234"/>
                    </a:lnTo>
                    <a:lnTo>
                      <a:pt x="47" y="205"/>
                    </a:lnTo>
                    <a:lnTo>
                      <a:pt x="58" y="180"/>
                    </a:lnTo>
                    <a:lnTo>
                      <a:pt x="80" y="155"/>
                    </a:lnTo>
                    <a:close/>
                    <a:moveTo>
                      <a:pt x="55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6" y="600"/>
                    </a:lnTo>
                    <a:lnTo>
                      <a:pt x="168" y="612"/>
                    </a:lnTo>
                    <a:lnTo>
                      <a:pt x="185" y="625"/>
                    </a:lnTo>
                    <a:lnTo>
                      <a:pt x="198" y="642"/>
                    </a:lnTo>
                    <a:lnTo>
                      <a:pt x="215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6" y="705"/>
                    </a:lnTo>
                    <a:lnTo>
                      <a:pt x="139" y="688"/>
                    </a:lnTo>
                    <a:lnTo>
                      <a:pt x="117" y="671"/>
                    </a:lnTo>
                    <a:lnTo>
                      <a:pt x="101" y="655"/>
                    </a:lnTo>
                    <a:lnTo>
                      <a:pt x="84" y="638"/>
                    </a:lnTo>
                    <a:lnTo>
                      <a:pt x="67" y="612"/>
                    </a:lnTo>
                    <a:lnTo>
                      <a:pt x="55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3" y="705"/>
                    </a:lnTo>
                    <a:lnTo>
                      <a:pt x="430" y="701"/>
                    </a:lnTo>
                    <a:lnTo>
                      <a:pt x="446" y="701"/>
                    </a:lnTo>
                    <a:lnTo>
                      <a:pt x="463" y="692"/>
                    </a:lnTo>
                    <a:lnTo>
                      <a:pt x="476" y="688"/>
                    </a:lnTo>
                    <a:lnTo>
                      <a:pt x="492" y="684"/>
                    </a:lnTo>
                    <a:lnTo>
                      <a:pt x="509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1" y="751"/>
                    </a:lnTo>
                    <a:lnTo>
                      <a:pt x="509" y="764"/>
                    </a:lnTo>
                    <a:lnTo>
                      <a:pt x="489" y="768"/>
                    </a:lnTo>
                    <a:lnTo>
                      <a:pt x="463" y="773"/>
                    </a:lnTo>
                    <a:lnTo>
                      <a:pt x="442" y="780"/>
                    </a:lnTo>
                    <a:lnTo>
                      <a:pt x="421" y="780"/>
                    </a:lnTo>
                    <a:lnTo>
                      <a:pt x="395" y="780"/>
                    </a:lnTo>
                    <a:close/>
                    <a:moveTo>
                      <a:pt x="715" y="600"/>
                    </a:moveTo>
                    <a:lnTo>
                      <a:pt x="636" y="574"/>
                    </a:lnTo>
                    <a:lnTo>
                      <a:pt x="660" y="537"/>
                    </a:lnTo>
                    <a:lnTo>
                      <a:pt x="682" y="499"/>
                    </a:lnTo>
                    <a:lnTo>
                      <a:pt x="695" y="456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1" y="550"/>
                    </a:lnTo>
                    <a:lnTo>
                      <a:pt x="715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7" name="Freeform 148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79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8" y="98"/>
                    </a:lnTo>
                    <a:lnTo>
                      <a:pt x="378" y="89"/>
                    </a:lnTo>
                    <a:lnTo>
                      <a:pt x="345" y="80"/>
                    </a:lnTo>
                    <a:lnTo>
                      <a:pt x="315" y="80"/>
                    </a:lnTo>
                    <a:lnTo>
                      <a:pt x="315" y="0"/>
                    </a:lnTo>
                    <a:lnTo>
                      <a:pt x="354" y="0"/>
                    </a:lnTo>
                    <a:lnTo>
                      <a:pt x="391" y="9"/>
                    </a:lnTo>
                    <a:lnTo>
                      <a:pt x="429" y="21"/>
                    </a:lnTo>
                    <a:lnTo>
                      <a:pt x="463" y="39"/>
                    </a:lnTo>
                    <a:lnTo>
                      <a:pt x="496" y="59"/>
                    </a:lnTo>
                    <a:lnTo>
                      <a:pt x="525" y="85"/>
                    </a:lnTo>
                    <a:lnTo>
                      <a:pt x="555" y="114"/>
                    </a:lnTo>
                    <a:lnTo>
                      <a:pt x="577" y="144"/>
                    </a:lnTo>
                    <a:close/>
                    <a:moveTo>
                      <a:pt x="54" y="135"/>
                    </a:moveTo>
                    <a:lnTo>
                      <a:pt x="118" y="194"/>
                    </a:lnTo>
                    <a:lnTo>
                      <a:pt x="96" y="227"/>
                    </a:lnTo>
                    <a:lnTo>
                      <a:pt x="84" y="265"/>
                    </a:lnTo>
                    <a:lnTo>
                      <a:pt x="80" y="303"/>
                    </a:lnTo>
                    <a:lnTo>
                      <a:pt x="84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2" y="219"/>
                    </a:lnTo>
                    <a:lnTo>
                      <a:pt x="30" y="173"/>
                    </a:lnTo>
                    <a:lnTo>
                      <a:pt x="54" y="135"/>
                    </a:lnTo>
                    <a:close/>
                    <a:moveTo>
                      <a:pt x="54" y="487"/>
                    </a:moveTo>
                    <a:lnTo>
                      <a:pt x="139" y="466"/>
                    </a:lnTo>
                    <a:lnTo>
                      <a:pt x="147" y="475"/>
                    </a:lnTo>
                    <a:lnTo>
                      <a:pt x="155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7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2" y="592"/>
                    </a:lnTo>
                    <a:lnTo>
                      <a:pt x="155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2" y="533"/>
                    </a:lnTo>
                    <a:lnTo>
                      <a:pt x="80" y="521"/>
                    </a:lnTo>
                    <a:lnTo>
                      <a:pt x="67" y="504"/>
                    </a:lnTo>
                    <a:lnTo>
                      <a:pt x="54" y="487"/>
                    </a:lnTo>
                    <a:close/>
                    <a:moveTo>
                      <a:pt x="319" y="626"/>
                    </a:moveTo>
                    <a:lnTo>
                      <a:pt x="319" y="541"/>
                    </a:lnTo>
                    <a:lnTo>
                      <a:pt x="332" y="541"/>
                    </a:lnTo>
                    <a:lnTo>
                      <a:pt x="341" y="541"/>
                    </a:lnTo>
                    <a:lnTo>
                      <a:pt x="349" y="541"/>
                    </a:lnTo>
                    <a:lnTo>
                      <a:pt x="361" y="537"/>
                    </a:lnTo>
                    <a:lnTo>
                      <a:pt x="370" y="537"/>
                    </a:lnTo>
                    <a:lnTo>
                      <a:pt x="383" y="533"/>
                    </a:lnTo>
                    <a:lnTo>
                      <a:pt x="391" y="530"/>
                    </a:lnTo>
                    <a:lnTo>
                      <a:pt x="400" y="525"/>
                    </a:lnTo>
                    <a:lnTo>
                      <a:pt x="450" y="592"/>
                    </a:lnTo>
                    <a:lnTo>
                      <a:pt x="433" y="596"/>
                    </a:lnTo>
                    <a:lnTo>
                      <a:pt x="416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19" y="626"/>
                    </a:lnTo>
                    <a:close/>
                    <a:moveTo>
                      <a:pt x="560" y="495"/>
                    </a:moveTo>
                    <a:lnTo>
                      <a:pt x="479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5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4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8" name="Freeform 149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0" y="164"/>
                    </a:lnTo>
                    <a:lnTo>
                      <a:pt x="357" y="143"/>
                    </a:lnTo>
                    <a:lnTo>
                      <a:pt x="345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1" y="84"/>
                    </a:lnTo>
                    <a:lnTo>
                      <a:pt x="257" y="80"/>
                    </a:lnTo>
                    <a:lnTo>
                      <a:pt x="235" y="75"/>
                    </a:lnTo>
                    <a:lnTo>
                      <a:pt x="235" y="0"/>
                    </a:lnTo>
                    <a:lnTo>
                      <a:pt x="265" y="0"/>
                    </a:lnTo>
                    <a:lnTo>
                      <a:pt x="298" y="9"/>
                    </a:lnTo>
                    <a:lnTo>
                      <a:pt x="328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399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2" y="169"/>
                    </a:lnTo>
                    <a:lnTo>
                      <a:pt x="79" y="198"/>
                    </a:lnTo>
                    <a:lnTo>
                      <a:pt x="75" y="223"/>
                    </a:lnTo>
                    <a:lnTo>
                      <a:pt x="79" y="256"/>
                    </a:lnTo>
                    <a:lnTo>
                      <a:pt x="84" y="286"/>
                    </a:lnTo>
                    <a:lnTo>
                      <a:pt x="4" y="264"/>
                    </a:lnTo>
                    <a:lnTo>
                      <a:pt x="0" y="223"/>
                    </a:lnTo>
                    <a:lnTo>
                      <a:pt x="4" y="185"/>
                    </a:lnTo>
                    <a:lnTo>
                      <a:pt x="16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0" y="378"/>
                    </a:lnTo>
                    <a:lnTo>
                      <a:pt x="193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7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5" y="402"/>
                    </a:lnTo>
                    <a:lnTo>
                      <a:pt x="67" y="395"/>
                    </a:lnTo>
                    <a:lnTo>
                      <a:pt x="59" y="386"/>
                    </a:lnTo>
                    <a:close/>
                    <a:moveTo>
                      <a:pt x="239" y="461"/>
                    </a:moveTo>
                    <a:lnTo>
                      <a:pt x="239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69" y="378"/>
                    </a:lnTo>
                    <a:lnTo>
                      <a:pt x="320" y="445"/>
                    </a:lnTo>
                    <a:lnTo>
                      <a:pt x="311" y="450"/>
                    </a:lnTo>
                    <a:lnTo>
                      <a:pt x="303" y="453"/>
                    </a:lnTo>
                    <a:lnTo>
                      <a:pt x="290" y="457"/>
                    </a:lnTo>
                    <a:lnTo>
                      <a:pt x="281" y="457"/>
                    </a:lnTo>
                    <a:lnTo>
                      <a:pt x="269" y="461"/>
                    </a:lnTo>
                    <a:lnTo>
                      <a:pt x="261" y="461"/>
                    </a:lnTo>
                    <a:lnTo>
                      <a:pt x="252" y="461"/>
                    </a:lnTo>
                    <a:lnTo>
                      <a:pt x="239" y="461"/>
                    </a:lnTo>
                    <a:close/>
                    <a:moveTo>
                      <a:pt x="399" y="391"/>
                    </a:moveTo>
                    <a:lnTo>
                      <a:pt x="307" y="361"/>
                    </a:lnTo>
                    <a:lnTo>
                      <a:pt x="328" y="352"/>
                    </a:lnTo>
                    <a:lnTo>
                      <a:pt x="340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5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399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9" name="Freeform 150"/>
              <p:cNvSpPr>
                <a:spLocks noEditPoints="1"/>
              </p:cNvSpPr>
              <p:nvPr/>
            </p:nvSpPr>
            <p:spPr bwMode="auto">
              <a:xfrm>
                <a:off x="4111" y="2956"/>
                <a:ext cx="26" cy="26"/>
              </a:xfrm>
              <a:custGeom>
                <a:avLst/>
                <a:gdLst>
                  <a:gd name="T0" fmla="*/ 2 w 304"/>
                  <a:gd name="T1" fmla="*/ 1 h 311"/>
                  <a:gd name="T2" fmla="*/ 2 w 304"/>
                  <a:gd name="T3" fmla="*/ 1 h 311"/>
                  <a:gd name="T4" fmla="*/ 2 w 304"/>
                  <a:gd name="T5" fmla="*/ 1 h 311"/>
                  <a:gd name="T6" fmla="*/ 2 w 304"/>
                  <a:gd name="T7" fmla="*/ 1 h 311"/>
                  <a:gd name="T8" fmla="*/ 2 w 304"/>
                  <a:gd name="T9" fmla="*/ 1 h 311"/>
                  <a:gd name="T10" fmla="*/ 2 w 304"/>
                  <a:gd name="T11" fmla="*/ 1 h 311"/>
                  <a:gd name="T12" fmla="*/ 2 w 304"/>
                  <a:gd name="T13" fmla="*/ 1 h 311"/>
                  <a:gd name="T14" fmla="*/ 1 w 304"/>
                  <a:gd name="T15" fmla="*/ 1 h 311"/>
                  <a:gd name="T16" fmla="*/ 1 w 304"/>
                  <a:gd name="T17" fmla="*/ 1 h 311"/>
                  <a:gd name="T18" fmla="*/ 1 w 304"/>
                  <a:gd name="T19" fmla="*/ 1 h 311"/>
                  <a:gd name="T20" fmla="*/ 1 w 304"/>
                  <a:gd name="T21" fmla="*/ 0 h 311"/>
                  <a:gd name="T22" fmla="*/ 1 w 304"/>
                  <a:gd name="T23" fmla="*/ 0 h 311"/>
                  <a:gd name="T24" fmla="*/ 2 w 304"/>
                  <a:gd name="T25" fmla="*/ 0 h 311"/>
                  <a:gd name="T26" fmla="*/ 2 w 304"/>
                  <a:gd name="T27" fmla="*/ 0 h 311"/>
                  <a:gd name="T28" fmla="*/ 2 w 304"/>
                  <a:gd name="T29" fmla="*/ 0 h 311"/>
                  <a:gd name="T30" fmla="*/ 2 w 304"/>
                  <a:gd name="T31" fmla="*/ 0 h 311"/>
                  <a:gd name="T32" fmla="*/ 2 w 304"/>
                  <a:gd name="T33" fmla="*/ 1 h 311"/>
                  <a:gd name="T34" fmla="*/ 2 w 304"/>
                  <a:gd name="T35" fmla="*/ 1 h 311"/>
                  <a:gd name="T36" fmla="*/ 2 w 304"/>
                  <a:gd name="T37" fmla="*/ 1 h 311"/>
                  <a:gd name="T38" fmla="*/ 0 w 304"/>
                  <a:gd name="T39" fmla="*/ 1 h 311"/>
                  <a:gd name="T40" fmla="*/ 1 w 304"/>
                  <a:gd name="T41" fmla="*/ 1 h 311"/>
                  <a:gd name="T42" fmla="*/ 1 w 304"/>
                  <a:gd name="T43" fmla="*/ 1 h 311"/>
                  <a:gd name="T44" fmla="*/ 1 w 304"/>
                  <a:gd name="T45" fmla="*/ 1 h 311"/>
                  <a:gd name="T46" fmla="*/ 1 w 304"/>
                  <a:gd name="T47" fmla="*/ 1 h 311"/>
                  <a:gd name="T48" fmla="*/ 1 w 304"/>
                  <a:gd name="T49" fmla="*/ 2 h 311"/>
                  <a:gd name="T50" fmla="*/ 1 w 304"/>
                  <a:gd name="T51" fmla="*/ 2 h 311"/>
                  <a:gd name="T52" fmla="*/ 1 w 304"/>
                  <a:gd name="T53" fmla="*/ 2 h 311"/>
                  <a:gd name="T54" fmla="*/ 1 w 304"/>
                  <a:gd name="T55" fmla="*/ 2 h 311"/>
                  <a:gd name="T56" fmla="*/ 1 w 304"/>
                  <a:gd name="T57" fmla="*/ 2 h 311"/>
                  <a:gd name="T58" fmla="*/ 1 w 304"/>
                  <a:gd name="T59" fmla="*/ 2 h 311"/>
                  <a:gd name="T60" fmla="*/ 0 w 304"/>
                  <a:gd name="T61" fmla="*/ 2 h 311"/>
                  <a:gd name="T62" fmla="*/ 0 w 304"/>
                  <a:gd name="T63" fmla="*/ 1 h 311"/>
                  <a:gd name="T64" fmla="*/ 0 w 304"/>
                  <a:gd name="T65" fmla="*/ 1 h 311"/>
                  <a:gd name="T66" fmla="*/ 0 w 304"/>
                  <a:gd name="T67" fmla="*/ 1 h 311"/>
                  <a:gd name="T68" fmla="*/ 0 w 304"/>
                  <a:gd name="T69" fmla="*/ 1 h 311"/>
                  <a:gd name="T70" fmla="*/ 1 w 304"/>
                  <a:gd name="T71" fmla="*/ 2 h 311"/>
                  <a:gd name="T72" fmla="*/ 1 w 304"/>
                  <a:gd name="T73" fmla="*/ 2 h 311"/>
                  <a:gd name="T74" fmla="*/ 1 w 304"/>
                  <a:gd name="T75" fmla="*/ 2 h 311"/>
                  <a:gd name="T76" fmla="*/ 1 w 304"/>
                  <a:gd name="T77" fmla="*/ 2 h 311"/>
                  <a:gd name="T78" fmla="*/ 1 w 304"/>
                  <a:gd name="T79" fmla="*/ 2 h 311"/>
                  <a:gd name="T80" fmla="*/ 1 w 304"/>
                  <a:gd name="T81" fmla="*/ 2 h 311"/>
                  <a:gd name="T82" fmla="*/ 1 w 304"/>
                  <a:gd name="T83" fmla="*/ 2 h 311"/>
                  <a:gd name="T84" fmla="*/ 1 w 304"/>
                  <a:gd name="T85" fmla="*/ 2 h 311"/>
                  <a:gd name="T86" fmla="*/ 1 w 304"/>
                  <a:gd name="T87" fmla="*/ 2 h 311"/>
                  <a:gd name="T88" fmla="*/ 1 w 304"/>
                  <a:gd name="T89" fmla="*/ 2 h 311"/>
                  <a:gd name="T90" fmla="*/ 1 w 304"/>
                  <a:gd name="T91" fmla="*/ 2 h 311"/>
                  <a:gd name="T92" fmla="*/ 1 w 304"/>
                  <a:gd name="T93" fmla="*/ 2 h 311"/>
                  <a:gd name="T94" fmla="*/ 1 w 304"/>
                  <a:gd name="T95" fmla="*/ 2 h 311"/>
                  <a:gd name="T96" fmla="*/ 1 w 304"/>
                  <a:gd name="T97" fmla="*/ 2 h 311"/>
                  <a:gd name="T98" fmla="*/ 2 w 304"/>
                  <a:gd name="T99" fmla="*/ 2 h 311"/>
                  <a:gd name="T100" fmla="*/ 1 w 304"/>
                  <a:gd name="T101" fmla="*/ 2 h 311"/>
                  <a:gd name="T102" fmla="*/ 2 w 304"/>
                  <a:gd name="T103" fmla="*/ 2 h 311"/>
                  <a:gd name="T104" fmla="*/ 2 w 304"/>
                  <a:gd name="T105" fmla="*/ 2 h 311"/>
                  <a:gd name="T106" fmla="*/ 2 w 304"/>
                  <a:gd name="T107" fmla="*/ 2 h 311"/>
                  <a:gd name="T108" fmla="*/ 2 w 304"/>
                  <a:gd name="T109" fmla="*/ 2 h 311"/>
                  <a:gd name="T110" fmla="*/ 2 w 304"/>
                  <a:gd name="T111" fmla="*/ 2 h 311"/>
                  <a:gd name="T112" fmla="*/ 1 w 304"/>
                  <a:gd name="T113" fmla="*/ 2 h 311"/>
                  <a:gd name="T114" fmla="*/ 1 w 304"/>
                  <a:gd name="T115" fmla="*/ 2 h 311"/>
                  <a:gd name="T116" fmla="*/ 1 w 304"/>
                  <a:gd name="T117" fmla="*/ 2 h 311"/>
                  <a:gd name="T118" fmla="*/ 1 w 304"/>
                  <a:gd name="T119" fmla="*/ 2 h 311"/>
                  <a:gd name="T120" fmla="*/ 1 w 304"/>
                  <a:gd name="T121" fmla="*/ 2 h 311"/>
                  <a:gd name="T122" fmla="*/ 1 w 304"/>
                  <a:gd name="T123" fmla="*/ 2 h 311"/>
                  <a:gd name="T124" fmla="*/ 1 w 304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4"/>
                  <a:gd name="T190" fmla="*/ 0 h 311"/>
                  <a:gd name="T191" fmla="*/ 304 w 304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4" h="311">
                    <a:moveTo>
                      <a:pt x="304" y="110"/>
                    </a:moveTo>
                    <a:lnTo>
                      <a:pt x="223" y="189"/>
                    </a:lnTo>
                    <a:lnTo>
                      <a:pt x="232" y="172"/>
                    </a:lnTo>
                    <a:lnTo>
                      <a:pt x="232" y="157"/>
                    </a:lnTo>
                    <a:lnTo>
                      <a:pt x="232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2" y="5"/>
                    </a:lnTo>
                    <a:lnTo>
                      <a:pt x="206" y="9"/>
                    </a:lnTo>
                    <a:lnTo>
                      <a:pt x="228" y="18"/>
                    </a:lnTo>
                    <a:lnTo>
                      <a:pt x="249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4" y="110"/>
                    </a:lnTo>
                    <a:close/>
                    <a:moveTo>
                      <a:pt x="17" y="94"/>
                    </a:moveTo>
                    <a:lnTo>
                      <a:pt x="81" y="157"/>
                    </a:lnTo>
                    <a:lnTo>
                      <a:pt x="81" y="172"/>
                    </a:lnTo>
                    <a:lnTo>
                      <a:pt x="85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4" y="222"/>
                    </a:lnTo>
                    <a:lnTo>
                      <a:pt x="127" y="231"/>
                    </a:lnTo>
                    <a:lnTo>
                      <a:pt x="144" y="231"/>
                    </a:lnTo>
                    <a:lnTo>
                      <a:pt x="160" y="235"/>
                    </a:lnTo>
                    <a:lnTo>
                      <a:pt x="182" y="257"/>
                    </a:lnTo>
                    <a:lnTo>
                      <a:pt x="9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8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5" y="303"/>
                    </a:lnTo>
                    <a:lnTo>
                      <a:pt x="94" y="298"/>
                    </a:lnTo>
                    <a:lnTo>
                      <a:pt x="81" y="290"/>
                    </a:lnTo>
                    <a:lnTo>
                      <a:pt x="68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90" y="307"/>
                    </a:lnTo>
                    <a:lnTo>
                      <a:pt x="182" y="311"/>
                    </a:lnTo>
                    <a:lnTo>
                      <a:pt x="173" y="311"/>
                    </a:lnTo>
                    <a:lnTo>
                      <a:pt x="164" y="311"/>
                    </a:lnTo>
                    <a:close/>
                    <a:moveTo>
                      <a:pt x="232" y="286"/>
                    </a:moveTo>
                    <a:lnTo>
                      <a:pt x="164" y="268"/>
                    </a:lnTo>
                    <a:lnTo>
                      <a:pt x="287" y="235"/>
                    </a:lnTo>
                    <a:lnTo>
                      <a:pt x="278" y="252"/>
                    </a:lnTo>
                    <a:lnTo>
                      <a:pt x="265" y="265"/>
                    </a:lnTo>
                    <a:lnTo>
                      <a:pt x="253" y="277"/>
                    </a:lnTo>
                    <a:lnTo>
                      <a:pt x="232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6" y="227"/>
                    </a:lnTo>
                    <a:lnTo>
                      <a:pt x="177" y="231"/>
                    </a:lnTo>
                    <a:lnTo>
                      <a:pt x="169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0" name="Freeform 151"/>
              <p:cNvSpPr>
                <a:spLocks noEditPoints="1"/>
              </p:cNvSpPr>
              <p:nvPr/>
            </p:nvSpPr>
            <p:spPr bwMode="auto">
              <a:xfrm>
                <a:off x="4118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88" y="154"/>
                    </a:lnTo>
                    <a:lnTo>
                      <a:pt x="96" y="150"/>
                    </a:lnTo>
                    <a:lnTo>
                      <a:pt x="105" y="146"/>
                    </a:lnTo>
                    <a:lnTo>
                      <a:pt x="113" y="141"/>
                    </a:lnTo>
                    <a:lnTo>
                      <a:pt x="142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2" y="37"/>
                    </a:lnTo>
                    <a:lnTo>
                      <a:pt x="130" y="21"/>
                    </a:lnTo>
                    <a:lnTo>
                      <a:pt x="113" y="8"/>
                    </a:lnTo>
                    <a:lnTo>
                      <a:pt x="96" y="0"/>
                    </a:lnTo>
                    <a:lnTo>
                      <a:pt x="79" y="0"/>
                    </a:lnTo>
                    <a:close/>
                    <a:moveTo>
                      <a:pt x="0" y="76"/>
                    </a:moveTo>
                    <a:lnTo>
                      <a:pt x="79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0" y="130"/>
                    </a:lnTo>
                    <a:lnTo>
                      <a:pt x="8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1" name="Freeform 152"/>
              <p:cNvSpPr>
                <a:spLocks/>
              </p:cNvSpPr>
              <p:nvPr/>
            </p:nvSpPr>
            <p:spPr bwMode="auto">
              <a:xfrm>
                <a:off x="3960" y="2932"/>
                <a:ext cx="166" cy="46"/>
              </a:xfrm>
              <a:custGeom>
                <a:avLst/>
                <a:gdLst>
                  <a:gd name="T0" fmla="*/ 0 w 1996"/>
                  <a:gd name="T1" fmla="*/ 0 h 546"/>
                  <a:gd name="T2" fmla="*/ 14 w 1996"/>
                  <a:gd name="T3" fmla="*/ 4 h 546"/>
                  <a:gd name="T4" fmla="*/ 10 w 1996"/>
                  <a:gd name="T5" fmla="*/ 0 h 546"/>
                  <a:gd name="T6" fmla="*/ 0 w 1996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546"/>
                  <a:gd name="T14" fmla="*/ 1996 w 1996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546">
                    <a:moveTo>
                      <a:pt x="0" y="4"/>
                    </a:moveTo>
                    <a:lnTo>
                      <a:pt x="1996" y="546"/>
                    </a:lnTo>
                    <a:lnTo>
                      <a:pt x="1453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2" name="Freeform 153"/>
              <p:cNvSpPr>
                <a:spLocks/>
              </p:cNvSpPr>
              <p:nvPr/>
            </p:nvSpPr>
            <p:spPr bwMode="auto">
              <a:xfrm>
                <a:off x="4125" y="2815"/>
                <a:ext cx="44" cy="163"/>
              </a:xfrm>
              <a:custGeom>
                <a:avLst/>
                <a:gdLst>
                  <a:gd name="T0" fmla="*/ 4 w 536"/>
                  <a:gd name="T1" fmla="*/ 10 h 1947"/>
                  <a:gd name="T2" fmla="*/ 0 w 536"/>
                  <a:gd name="T3" fmla="*/ 14 h 1947"/>
                  <a:gd name="T4" fmla="*/ 0 w 536"/>
                  <a:gd name="T5" fmla="*/ 0 h 1947"/>
                  <a:gd name="T6" fmla="*/ 4 w 536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6"/>
                  <a:gd name="T13" fmla="*/ 0 h 1947"/>
                  <a:gd name="T14" fmla="*/ 536 w 536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6" h="1947">
                    <a:moveTo>
                      <a:pt x="536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6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3" name="Freeform 154"/>
              <p:cNvSpPr>
                <a:spLocks/>
              </p:cNvSpPr>
              <p:nvPr/>
            </p:nvSpPr>
            <p:spPr bwMode="auto">
              <a:xfrm>
                <a:off x="4125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4" name="Freeform 155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5" name="Freeform 156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4 w 1355"/>
                  <a:gd name="T5" fmla="*/ 2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57"/>
            <p:cNvGrpSpPr>
              <a:grpSpLocks/>
            </p:cNvGrpSpPr>
            <p:nvPr/>
          </p:nvGrpSpPr>
          <p:grpSpPr bwMode="auto">
            <a:xfrm>
              <a:off x="1608" y="2840"/>
              <a:ext cx="329" cy="309"/>
              <a:chOff x="3960" y="2815"/>
              <a:chExt cx="329" cy="309"/>
            </a:xfrm>
          </p:grpSpPr>
          <p:sp>
            <p:nvSpPr>
              <p:cNvPr id="12676" name="Freeform 158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3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2" y="1548"/>
                    </a:moveTo>
                    <a:lnTo>
                      <a:pt x="3940" y="1405"/>
                    </a:lnTo>
                    <a:lnTo>
                      <a:pt x="3393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3" y="1519"/>
                    </a:lnTo>
                    <a:lnTo>
                      <a:pt x="3432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6" y="366"/>
                    </a:lnTo>
                    <a:lnTo>
                      <a:pt x="1853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8" y="362"/>
                    </a:lnTo>
                    <a:lnTo>
                      <a:pt x="1924" y="358"/>
                    </a:lnTo>
                    <a:lnTo>
                      <a:pt x="1937" y="358"/>
                    </a:lnTo>
                    <a:lnTo>
                      <a:pt x="1958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3" y="1690"/>
                    </a:lnTo>
                    <a:lnTo>
                      <a:pt x="496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7" y="3056"/>
                    </a:moveTo>
                    <a:lnTo>
                      <a:pt x="619" y="3688"/>
                    </a:lnTo>
                    <a:lnTo>
                      <a:pt x="1339" y="3196"/>
                    </a:lnTo>
                    <a:lnTo>
                      <a:pt x="1310" y="3183"/>
                    </a:lnTo>
                    <a:lnTo>
                      <a:pt x="1284" y="3166"/>
                    </a:lnTo>
                    <a:lnTo>
                      <a:pt x="1255" y="3150"/>
                    </a:lnTo>
                    <a:lnTo>
                      <a:pt x="1225" y="3132"/>
                    </a:lnTo>
                    <a:lnTo>
                      <a:pt x="1196" y="3115"/>
                    </a:lnTo>
                    <a:lnTo>
                      <a:pt x="1166" y="3095"/>
                    </a:lnTo>
                    <a:lnTo>
                      <a:pt x="1137" y="3078"/>
                    </a:lnTo>
                    <a:lnTo>
                      <a:pt x="1107" y="3056"/>
                    </a:lnTo>
                    <a:close/>
                    <a:moveTo>
                      <a:pt x="2834" y="3056"/>
                    </a:moveTo>
                    <a:lnTo>
                      <a:pt x="3326" y="3696"/>
                    </a:lnTo>
                    <a:lnTo>
                      <a:pt x="3036" y="2884"/>
                    </a:lnTo>
                    <a:lnTo>
                      <a:pt x="3010" y="2909"/>
                    </a:lnTo>
                    <a:lnTo>
                      <a:pt x="2985" y="2935"/>
                    </a:lnTo>
                    <a:lnTo>
                      <a:pt x="2959" y="2956"/>
                    </a:lnTo>
                    <a:lnTo>
                      <a:pt x="2939" y="2977"/>
                    </a:lnTo>
                    <a:lnTo>
                      <a:pt x="2909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4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" name="Freeform 159"/>
              <p:cNvSpPr>
                <a:spLocks noEditPoints="1"/>
              </p:cNvSpPr>
              <p:nvPr/>
            </p:nvSpPr>
            <p:spPr bwMode="auto">
              <a:xfrm>
                <a:off x="4001" y="2845"/>
                <a:ext cx="245" cy="237"/>
              </a:xfrm>
              <a:custGeom>
                <a:avLst/>
                <a:gdLst>
                  <a:gd name="T0" fmla="*/ 20 w 2948"/>
                  <a:gd name="T1" fmla="*/ 8 h 2838"/>
                  <a:gd name="T2" fmla="*/ 20 w 2948"/>
                  <a:gd name="T3" fmla="*/ 8 h 2838"/>
                  <a:gd name="T4" fmla="*/ 20 w 2948"/>
                  <a:gd name="T5" fmla="*/ 7 h 2838"/>
                  <a:gd name="T6" fmla="*/ 20 w 2948"/>
                  <a:gd name="T7" fmla="*/ 8 h 2838"/>
                  <a:gd name="T8" fmla="*/ 20 w 2948"/>
                  <a:gd name="T9" fmla="*/ 8 h 2838"/>
                  <a:gd name="T10" fmla="*/ 10 w 2948"/>
                  <a:gd name="T11" fmla="*/ 0 h 2838"/>
                  <a:gd name="T12" fmla="*/ 10 w 2948"/>
                  <a:gd name="T13" fmla="*/ 1 h 2838"/>
                  <a:gd name="T14" fmla="*/ 10 w 2948"/>
                  <a:gd name="T15" fmla="*/ 1 h 2838"/>
                  <a:gd name="T16" fmla="*/ 10 w 2948"/>
                  <a:gd name="T17" fmla="*/ 1 h 2838"/>
                  <a:gd name="T18" fmla="*/ 9 w 2948"/>
                  <a:gd name="T19" fmla="*/ 1 h 2838"/>
                  <a:gd name="T20" fmla="*/ 9 w 2948"/>
                  <a:gd name="T21" fmla="*/ 0 h 2838"/>
                  <a:gd name="T22" fmla="*/ 10 w 2948"/>
                  <a:gd name="T23" fmla="*/ 0 h 2838"/>
                  <a:gd name="T24" fmla="*/ 10 w 2948"/>
                  <a:gd name="T25" fmla="*/ 0 h 2838"/>
                  <a:gd name="T26" fmla="*/ 10 w 2948"/>
                  <a:gd name="T27" fmla="*/ 0 h 2838"/>
                  <a:gd name="T28" fmla="*/ 10 w 2948"/>
                  <a:gd name="T29" fmla="*/ 0 h 2838"/>
                  <a:gd name="T30" fmla="*/ 1 w 2948"/>
                  <a:gd name="T31" fmla="*/ 8 h 2838"/>
                  <a:gd name="T32" fmla="*/ 1 w 2948"/>
                  <a:gd name="T33" fmla="*/ 9 h 2838"/>
                  <a:gd name="T34" fmla="*/ 0 w 2948"/>
                  <a:gd name="T35" fmla="*/ 10 h 2838"/>
                  <a:gd name="T36" fmla="*/ 0 w 2948"/>
                  <a:gd name="T37" fmla="*/ 9 h 2838"/>
                  <a:gd name="T38" fmla="*/ 0 w 2948"/>
                  <a:gd name="T39" fmla="*/ 9 h 2838"/>
                  <a:gd name="T40" fmla="*/ 4 w 2948"/>
                  <a:gd name="T41" fmla="*/ 19 h 2838"/>
                  <a:gd name="T42" fmla="*/ 5 w 2948"/>
                  <a:gd name="T43" fmla="*/ 19 h 2838"/>
                  <a:gd name="T44" fmla="*/ 5 w 2948"/>
                  <a:gd name="T45" fmla="*/ 19 h 2838"/>
                  <a:gd name="T46" fmla="*/ 6 w 2948"/>
                  <a:gd name="T47" fmla="*/ 19 h 2838"/>
                  <a:gd name="T48" fmla="*/ 6 w 2948"/>
                  <a:gd name="T49" fmla="*/ 19 h 2838"/>
                  <a:gd name="T50" fmla="*/ 6 w 2948"/>
                  <a:gd name="T51" fmla="*/ 20 h 2838"/>
                  <a:gd name="T52" fmla="*/ 5 w 2948"/>
                  <a:gd name="T53" fmla="*/ 20 h 2838"/>
                  <a:gd name="T54" fmla="*/ 5 w 2948"/>
                  <a:gd name="T55" fmla="*/ 19 h 2838"/>
                  <a:gd name="T56" fmla="*/ 5 w 2948"/>
                  <a:gd name="T57" fmla="*/ 19 h 2838"/>
                  <a:gd name="T58" fmla="*/ 4 w 2948"/>
                  <a:gd name="T59" fmla="*/ 19 h 2838"/>
                  <a:gd name="T60" fmla="*/ 16 w 2948"/>
                  <a:gd name="T61" fmla="*/ 18 h 2838"/>
                  <a:gd name="T62" fmla="*/ 16 w 2948"/>
                  <a:gd name="T63" fmla="*/ 18 h 2838"/>
                  <a:gd name="T64" fmla="*/ 17 w 2948"/>
                  <a:gd name="T65" fmla="*/ 18 h 2838"/>
                  <a:gd name="T66" fmla="*/ 17 w 2948"/>
                  <a:gd name="T67" fmla="*/ 17 h 2838"/>
                  <a:gd name="T68" fmla="*/ 17 w 2948"/>
                  <a:gd name="T69" fmla="*/ 17 h 2838"/>
                  <a:gd name="T70" fmla="*/ 17 w 2948"/>
                  <a:gd name="T71" fmla="*/ 18 h 2838"/>
                  <a:gd name="T72" fmla="*/ 17 w 2948"/>
                  <a:gd name="T73" fmla="*/ 18 h 2838"/>
                  <a:gd name="T74" fmla="*/ 17 w 2948"/>
                  <a:gd name="T75" fmla="*/ 18 h 2838"/>
                  <a:gd name="T76" fmla="*/ 16 w 2948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8"/>
                  <a:gd name="T118" fmla="*/ 0 h 2838"/>
                  <a:gd name="T119" fmla="*/ 2948 w 2948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8" h="2838">
                    <a:moveTo>
                      <a:pt x="2948" y="1190"/>
                    </a:moveTo>
                    <a:lnTo>
                      <a:pt x="2867" y="1211"/>
                    </a:lnTo>
                    <a:lnTo>
                      <a:pt x="2863" y="1173"/>
                    </a:lnTo>
                    <a:lnTo>
                      <a:pt x="2850" y="1135"/>
                    </a:lnTo>
                    <a:lnTo>
                      <a:pt x="2838" y="1093"/>
                    </a:lnTo>
                    <a:lnTo>
                      <a:pt x="2825" y="1047"/>
                    </a:lnTo>
                    <a:lnTo>
                      <a:pt x="2909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9" y="1161"/>
                    </a:lnTo>
                    <a:lnTo>
                      <a:pt x="2948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70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1" y="79"/>
                    </a:lnTo>
                    <a:lnTo>
                      <a:pt x="1385" y="79"/>
                    </a:lnTo>
                    <a:lnTo>
                      <a:pt x="1365" y="83"/>
                    </a:lnTo>
                    <a:lnTo>
                      <a:pt x="1343" y="88"/>
                    </a:lnTo>
                    <a:lnTo>
                      <a:pt x="1322" y="88"/>
                    </a:lnTo>
                    <a:lnTo>
                      <a:pt x="1352" y="8"/>
                    </a:lnTo>
                    <a:lnTo>
                      <a:pt x="1369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4" y="4"/>
                    </a:lnTo>
                    <a:lnTo>
                      <a:pt x="1440" y="0"/>
                    </a:lnTo>
                    <a:lnTo>
                      <a:pt x="1453" y="0"/>
                    </a:lnTo>
                    <a:lnTo>
                      <a:pt x="1474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6" y="1207"/>
                    </a:lnTo>
                    <a:lnTo>
                      <a:pt x="93" y="1266"/>
                    </a:lnTo>
                    <a:lnTo>
                      <a:pt x="84" y="1321"/>
                    </a:lnTo>
                    <a:lnTo>
                      <a:pt x="80" y="1375"/>
                    </a:lnTo>
                    <a:lnTo>
                      <a:pt x="76" y="1430"/>
                    </a:lnTo>
                    <a:lnTo>
                      <a:pt x="0" y="1380"/>
                    </a:lnTo>
                    <a:lnTo>
                      <a:pt x="9" y="1332"/>
                    </a:lnTo>
                    <a:lnTo>
                      <a:pt x="12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3" y="2698"/>
                    </a:moveTo>
                    <a:lnTo>
                      <a:pt x="673" y="2639"/>
                    </a:lnTo>
                    <a:lnTo>
                      <a:pt x="703" y="2661"/>
                    </a:lnTo>
                    <a:lnTo>
                      <a:pt x="737" y="2682"/>
                    </a:lnTo>
                    <a:lnTo>
                      <a:pt x="771" y="2703"/>
                    </a:lnTo>
                    <a:lnTo>
                      <a:pt x="800" y="2720"/>
                    </a:lnTo>
                    <a:lnTo>
                      <a:pt x="833" y="2737"/>
                    </a:lnTo>
                    <a:lnTo>
                      <a:pt x="863" y="2753"/>
                    </a:lnTo>
                    <a:lnTo>
                      <a:pt x="897" y="2770"/>
                    </a:lnTo>
                    <a:lnTo>
                      <a:pt x="927" y="2783"/>
                    </a:lnTo>
                    <a:lnTo>
                      <a:pt x="855" y="2838"/>
                    </a:lnTo>
                    <a:lnTo>
                      <a:pt x="826" y="2825"/>
                    </a:lnTo>
                    <a:lnTo>
                      <a:pt x="800" y="2808"/>
                    </a:lnTo>
                    <a:lnTo>
                      <a:pt x="771" y="2792"/>
                    </a:lnTo>
                    <a:lnTo>
                      <a:pt x="741" y="2774"/>
                    </a:lnTo>
                    <a:lnTo>
                      <a:pt x="712" y="2757"/>
                    </a:lnTo>
                    <a:lnTo>
                      <a:pt x="682" y="2737"/>
                    </a:lnTo>
                    <a:lnTo>
                      <a:pt x="653" y="2720"/>
                    </a:lnTo>
                    <a:lnTo>
                      <a:pt x="623" y="2698"/>
                    </a:lnTo>
                    <a:close/>
                    <a:moveTo>
                      <a:pt x="2350" y="2698"/>
                    </a:moveTo>
                    <a:lnTo>
                      <a:pt x="2298" y="2639"/>
                    </a:lnTo>
                    <a:lnTo>
                      <a:pt x="2328" y="2619"/>
                    </a:lnTo>
                    <a:lnTo>
                      <a:pt x="2357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2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1" y="2446"/>
                    </a:lnTo>
                    <a:lnTo>
                      <a:pt x="2552" y="2526"/>
                    </a:lnTo>
                    <a:lnTo>
                      <a:pt x="2526" y="2551"/>
                    </a:lnTo>
                    <a:lnTo>
                      <a:pt x="2501" y="2577"/>
                    </a:lnTo>
                    <a:lnTo>
                      <a:pt x="2475" y="2598"/>
                    </a:lnTo>
                    <a:lnTo>
                      <a:pt x="2455" y="2619"/>
                    </a:lnTo>
                    <a:lnTo>
                      <a:pt x="2425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50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8" name="Freeform 160"/>
              <p:cNvSpPr>
                <a:spLocks noEditPoints="1"/>
              </p:cNvSpPr>
              <p:nvPr/>
            </p:nvSpPr>
            <p:spPr bwMode="auto">
              <a:xfrm>
                <a:off x="4007" y="2852"/>
                <a:ext cx="232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8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9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0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5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5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6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19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49" y="968"/>
                    </a:lnTo>
                    <a:lnTo>
                      <a:pt x="2762" y="1014"/>
                    </a:lnTo>
                    <a:lnTo>
                      <a:pt x="2774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4" y="0"/>
                    </a:moveTo>
                    <a:lnTo>
                      <a:pt x="1414" y="76"/>
                    </a:lnTo>
                    <a:lnTo>
                      <a:pt x="1389" y="76"/>
                    </a:lnTo>
                    <a:lnTo>
                      <a:pt x="1364" y="76"/>
                    </a:lnTo>
                    <a:lnTo>
                      <a:pt x="1343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2" y="89"/>
                    </a:lnTo>
                    <a:lnTo>
                      <a:pt x="1217" y="93"/>
                    </a:lnTo>
                    <a:lnTo>
                      <a:pt x="1246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1" y="0"/>
                    </a:lnTo>
                    <a:lnTo>
                      <a:pt x="1372" y="0"/>
                    </a:lnTo>
                    <a:lnTo>
                      <a:pt x="1394" y="0"/>
                    </a:lnTo>
                    <a:lnTo>
                      <a:pt x="1414" y="0"/>
                    </a:lnTo>
                    <a:close/>
                    <a:moveTo>
                      <a:pt x="30" y="1128"/>
                    </a:moveTo>
                    <a:lnTo>
                      <a:pt x="105" y="1144"/>
                    </a:lnTo>
                    <a:lnTo>
                      <a:pt x="93" y="1212"/>
                    </a:lnTo>
                    <a:lnTo>
                      <a:pt x="84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7" y="2560"/>
                    </a:moveTo>
                    <a:lnTo>
                      <a:pt x="644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7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7" y="2674"/>
                    </a:lnTo>
                    <a:lnTo>
                      <a:pt x="757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7" y="2582"/>
                    </a:lnTo>
                    <a:lnTo>
                      <a:pt x="597" y="2560"/>
                    </a:lnTo>
                    <a:close/>
                    <a:moveTo>
                      <a:pt x="2222" y="2560"/>
                    </a:moveTo>
                    <a:lnTo>
                      <a:pt x="2176" y="2498"/>
                    </a:lnTo>
                    <a:lnTo>
                      <a:pt x="2210" y="2477"/>
                    </a:lnTo>
                    <a:lnTo>
                      <a:pt x="2239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2" y="2372"/>
                    </a:lnTo>
                    <a:lnTo>
                      <a:pt x="2362" y="2342"/>
                    </a:lnTo>
                    <a:lnTo>
                      <a:pt x="2391" y="2313"/>
                    </a:lnTo>
                    <a:lnTo>
                      <a:pt x="2416" y="2284"/>
                    </a:lnTo>
                    <a:lnTo>
                      <a:pt x="2445" y="2367"/>
                    </a:lnTo>
                    <a:lnTo>
                      <a:pt x="2416" y="2392"/>
                    </a:lnTo>
                    <a:lnTo>
                      <a:pt x="2395" y="2418"/>
                    </a:lnTo>
                    <a:lnTo>
                      <a:pt x="2366" y="2447"/>
                    </a:lnTo>
                    <a:lnTo>
                      <a:pt x="2336" y="2468"/>
                    </a:lnTo>
                    <a:lnTo>
                      <a:pt x="2311" y="2494"/>
                    </a:lnTo>
                    <a:lnTo>
                      <a:pt x="2281" y="2519"/>
                    </a:lnTo>
                    <a:lnTo>
                      <a:pt x="2252" y="2540"/>
                    </a:lnTo>
                    <a:lnTo>
                      <a:pt x="2222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9" name="Freeform 161"/>
              <p:cNvSpPr>
                <a:spLocks noEditPoints="1"/>
              </p:cNvSpPr>
              <p:nvPr/>
            </p:nvSpPr>
            <p:spPr bwMode="auto">
              <a:xfrm>
                <a:off x="4013" y="2858"/>
                <a:ext cx="220" cy="215"/>
              </a:xfrm>
              <a:custGeom>
                <a:avLst/>
                <a:gdLst>
                  <a:gd name="T0" fmla="*/ 18 w 2643"/>
                  <a:gd name="T1" fmla="*/ 8 h 2578"/>
                  <a:gd name="T2" fmla="*/ 18 w 2643"/>
                  <a:gd name="T3" fmla="*/ 7 h 2578"/>
                  <a:gd name="T4" fmla="*/ 17 w 2643"/>
                  <a:gd name="T5" fmla="*/ 6 h 2578"/>
                  <a:gd name="T6" fmla="*/ 18 w 2643"/>
                  <a:gd name="T7" fmla="*/ 7 h 2578"/>
                  <a:gd name="T8" fmla="*/ 18 w 2643"/>
                  <a:gd name="T9" fmla="*/ 7 h 2578"/>
                  <a:gd name="T10" fmla="*/ 9 w 2643"/>
                  <a:gd name="T11" fmla="*/ 0 h 2578"/>
                  <a:gd name="T12" fmla="*/ 9 w 2643"/>
                  <a:gd name="T13" fmla="*/ 1 h 2578"/>
                  <a:gd name="T14" fmla="*/ 9 w 2643"/>
                  <a:gd name="T15" fmla="*/ 1 h 2578"/>
                  <a:gd name="T16" fmla="*/ 8 w 2643"/>
                  <a:gd name="T17" fmla="*/ 1 h 2578"/>
                  <a:gd name="T18" fmla="*/ 8 w 2643"/>
                  <a:gd name="T19" fmla="*/ 1 h 2578"/>
                  <a:gd name="T20" fmla="*/ 8 w 2643"/>
                  <a:gd name="T21" fmla="*/ 0 h 2578"/>
                  <a:gd name="T22" fmla="*/ 8 w 2643"/>
                  <a:gd name="T23" fmla="*/ 0 h 2578"/>
                  <a:gd name="T24" fmla="*/ 9 w 2643"/>
                  <a:gd name="T25" fmla="*/ 0 h 2578"/>
                  <a:gd name="T26" fmla="*/ 9 w 2643"/>
                  <a:gd name="T27" fmla="*/ 0 h 2578"/>
                  <a:gd name="T28" fmla="*/ 9 w 2643"/>
                  <a:gd name="T29" fmla="*/ 0 h 2578"/>
                  <a:gd name="T30" fmla="*/ 1 w 2643"/>
                  <a:gd name="T31" fmla="*/ 8 h 2578"/>
                  <a:gd name="T32" fmla="*/ 1 w 2643"/>
                  <a:gd name="T33" fmla="*/ 9 h 2578"/>
                  <a:gd name="T34" fmla="*/ 1 w 2643"/>
                  <a:gd name="T35" fmla="*/ 10 h 2578"/>
                  <a:gd name="T36" fmla="*/ 0 w 2643"/>
                  <a:gd name="T37" fmla="*/ 9 h 2578"/>
                  <a:gd name="T38" fmla="*/ 0 w 2643"/>
                  <a:gd name="T39" fmla="*/ 8 h 2578"/>
                  <a:gd name="T40" fmla="*/ 4 w 2643"/>
                  <a:gd name="T41" fmla="*/ 17 h 2578"/>
                  <a:gd name="T42" fmla="*/ 4 w 2643"/>
                  <a:gd name="T43" fmla="*/ 17 h 2578"/>
                  <a:gd name="T44" fmla="*/ 5 w 2643"/>
                  <a:gd name="T45" fmla="*/ 17 h 2578"/>
                  <a:gd name="T46" fmla="*/ 6 w 2643"/>
                  <a:gd name="T47" fmla="*/ 17 h 2578"/>
                  <a:gd name="T48" fmla="*/ 6 w 2643"/>
                  <a:gd name="T49" fmla="*/ 17 h 2578"/>
                  <a:gd name="T50" fmla="*/ 6 w 2643"/>
                  <a:gd name="T51" fmla="*/ 18 h 2578"/>
                  <a:gd name="T52" fmla="*/ 5 w 2643"/>
                  <a:gd name="T53" fmla="*/ 18 h 2578"/>
                  <a:gd name="T54" fmla="*/ 5 w 2643"/>
                  <a:gd name="T55" fmla="*/ 17 h 2578"/>
                  <a:gd name="T56" fmla="*/ 4 w 2643"/>
                  <a:gd name="T57" fmla="*/ 17 h 2578"/>
                  <a:gd name="T58" fmla="*/ 4 w 2643"/>
                  <a:gd name="T59" fmla="*/ 17 h 2578"/>
                  <a:gd name="T60" fmla="*/ 14 w 2643"/>
                  <a:gd name="T61" fmla="*/ 16 h 2578"/>
                  <a:gd name="T62" fmla="*/ 15 w 2643"/>
                  <a:gd name="T63" fmla="*/ 16 h 2578"/>
                  <a:gd name="T64" fmla="*/ 15 w 2643"/>
                  <a:gd name="T65" fmla="*/ 16 h 2578"/>
                  <a:gd name="T66" fmla="*/ 16 w 2643"/>
                  <a:gd name="T67" fmla="*/ 15 h 2578"/>
                  <a:gd name="T68" fmla="*/ 16 w 2643"/>
                  <a:gd name="T69" fmla="*/ 15 h 2578"/>
                  <a:gd name="T70" fmla="*/ 16 w 2643"/>
                  <a:gd name="T71" fmla="*/ 16 h 2578"/>
                  <a:gd name="T72" fmla="*/ 16 w 2643"/>
                  <a:gd name="T73" fmla="*/ 16 h 2578"/>
                  <a:gd name="T74" fmla="*/ 15 w 2643"/>
                  <a:gd name="T75" fmla="*/ 16 h 2578"/>
                  <a:gd name="T76" fmla="*/ 15 w 2643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3"/>
                  <a:gd name="T118" fmla="*/ 0 h 2578"/>
                  <a:gd name="T119" fmla="*/ 2643 w 2643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3" h="2578">
                    <a:moveTo>
                      <a:pt x="2643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2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3" y="1077"/>
                    </a:lnTo>
                    <a:close/>
                    <a:moveTo>
                      <a:pt x="1338" y="0"/>
                    </a:moveTo>
                    <a:lnTo>
                      <a:pt x="1338" y="81"/>
                    </a:lnTo>
                    <a:lnTo>
                      <a:pt x="1309" y="81"/>
                    </a:lnTo>
                    <a:lnTo>
                      <a:pt x="1279" y="85"/>
                    </a:lnTo>
                    <a:lnTo>
                      <a:pt x="1250" y="85"/>
                    </a:lnTo>
                    <a:lnTo>
                      <a:pt x="1224" y="88"/>
                    </a:lnTo>
                    <a:lnTo>
                      <a:pt x="1195" y="92"/>
                    </a:lnTo>
                    <a:lnTo>
                      <a:pt x="1166" y="92"/>
                    </a:lnTo>
                    <a:lnTo>
                      <a:pt x="1136" y="97"/>
                    </a:lnTo>
                    <a:lnTo>
                      <a:pt x="1107" y="105"/>
                    </a:lnTo>
                    <a:lnTo>
                      <a:pt x="1141" y="17"/>
                    </a:lnTo>
                    <a:lnTo>
                      <a:pt x="1166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7" y="4"/>
                    </a:lnTo>
                    <a:lnTo>
                      <a:pt x="1288" y="0"/>
                    </a:lnTo>
                    <a:lnTo>
                      <a:pt x="1313" y="0"/>
                    </a:lnTo>
                    <a:lnTo>
                      <a:pt x="1338" y="0"/>
                    </a:lnTo>
                    <a:close/>
                    <a:moveTo>
                      <a:pt x="29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4" y="1236"/>
                    </a:lnTo>
                    <a:lnTo>
                      <a:pt x="79" y="1308"/>
                    </a:lnTo>
                    <a:lnTo>
                      <a:pt x="84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8" y="1199"/>
                    </a:lnTo>
                    <a:lnTo>
                      <a:pt x="17" y="1136"/>
                    </a:lnTo>
                    <a:lnTo>
                      <a:pt x="29" y="1068"/>
                    </a:lnTo>
                    <a:close/>
                    <a:moveTo>
                      <a:pt x="568" y="2422"/>
                    </a:moveTo>
                    <a:lnTo>
                      <a:pt x="615" y="2359"/>
                    </a:lnTo>
                    <a:lnTo>
                      <a:pt x="652" y="2384"/>
                    </a:lnTo>
                    <a:lnTo>
                      <a:pt x="694" y="2409"/>
                    </a:lnTo>
                    <a:lnTo>
                      <a:pt x="732" y="2430"/>
                    </a:lnTo>
                    <a:lnTo>
                      <a:pt x="775" y="2451"/>
                    </a:lnTo>
                    <a:lnTo>
                      <a:pt x="812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1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8" y="2422"/>
                    </a:lnTo>
                    <a:close/>
                    <a:moveTo>
                      <a:pt x="2100" y="2422"/>
                    </a:moveTo>
                    <a:lnTo>
                      <a:pt x="2050" y="2359"/>
                    </a:lnTo>
                    <a:lnTo>
                      <a:pt x="2088" y="2337"/>
                    </a:lnTo>
                    <a:lnTo>
                      <a:pt x="2122" y="2308"/>
                    </a:lnTo>
                    <a:lnTo>
                      <a:pt x="2155" y="2278"/>
                    </a:lnTo>
                    <a:lnTo>
                      <a:pt x="2189" y="2250"/>
                    </a:lnTo>
                    <a:lnTo>
                      <a:pt x="2222" y="2220"/>
                    </a:lnTo>
                    <a:lnTo>
                      <a:pt x="2252" y="2186"/>
                    </a:lnTo>
                    <a:lnTo>
                      <a:pt x="2277" y="2153"/>
                    </a:lnTo>
                    <a:lnTo>
                      <a:pt x="2307" y="2119"/>
                    </a:lnTo>
                    <a:lnTo>
                      <a:pt x="2340" y="2208"/>
                    </a:lnTo>
                    <a:lnTo>
                      <a:pt x="2315" y="2237"/>
                    </a:lnTo>
                    <a:lnTo>
                      <a:pt x="2286" y="2266"/>
                    </a:lnTo>
                    <a:lnTo>
                      <a:pt x="2256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3" y="2375"/>
                    </a:lnTo>
                    <a:lnTo>
                      <a:pt x="2134" y="2401"/>
                    </a:lnTo>
                    <a:lnTo>
                      <a:pt x="2100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0" name="Freeform 162"/>
              <p:cNvSpPr>
                <a:spLocks noEditPoints="1"/>
              </p:cNvSpPr>
              <p:nvPr/>
            </p:nvSpPr>
            <p:spPr bwMode="auto">
              <a:xfrm>
                <a:off x="4020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6 h 2438"/>
                  <a:gd name="T4" fmla="*/ 16 w 2485"/>
                  <a:gd name="T5" fmla="*/ 6 h 2438"/>
                  <a:gd name="T6" fmla="*/ 17 w 2485"/>
                  <a:gd name="T7" fmla="*/ 6 h 2438"/>
                  <a:gd name="T8" fmla="*/ 17 w 2485"/>
                  <a:gd name="T9" fmla="*/ 7 h 2438"/>
                  <a:gd name="T10" fmla="*/ 9 w 2485"/>
                  <a:gd name="T11" fmla="*/ 0 h 2438"/>
                  <a:gd name="T12" fmla="*/ 8 w 2485"/>
                  <a:gd name="T13" fmla="*/ 1 h 2438"/>
                  <a:gd name="T14" fmla="*/ 8 w 2485"/>
                  <a:gd name="T15" fmla="*/ 1 h 2438"/>
                  <a:gd name="T16" fmla="*/ 8 w 2485"/>
                  <a:gd name="T17" fmla="*/ 1 h 2438"/>
                  <a:gd name="T18" fmla="*/ 7 w 2485"/>
                  <a:gd name="T19" fmla="*/ 1 h 2438"/>
                  <a:gd name="T20" fmla="*/ 7 w 2485"/>
                  <a:gd name="T21" fmla="*/ 0 h 2438"/>
                  <a:gd name="T22" fmla="*/ 8 w 2485"/>
                  <a:gd name="T23" fmla="*/ 0 h 2438"/>
                  <a:gd name="T24" fmla="*/ 8 w 2485"/>
                  <a:gd name="T25" fmla="*/ 0 h 2438"/>
                  <a:gd name="T26" fmla="*/ 8 w 2485"/>
                  <a:gd name="T27" fmla="*/ 0 h 2438"/>
                  <a:gd name="T28" fmla="*/ 9 w 2485"/>
                  <a:gd name="T29" fmla="*/ 0 h 2438"/>
                  <a:gd name="T30" fmla="*/ 1 w 2485"/>
                  <a:gd name="T31" fmla="*/ 7 h 2438"/>
                  <a:gd name="T32" fmla="*/ 1 w 2485"/>
                  <a:gd name="T33" fmla="*/ 8 h 2438"/>
                  <a:gd name="T34" fmla="*/ 1 w 2485"/>
                  <a:gd name="T35" fmla="*/ 9 h 2438"/>
                  <a:gd name="T36" fmla="*/ 0 w 2485"/>
                  <a:gd name="T37" fmla="*/ 8 h 2438"/>
                  <a:gd name="T38" fmla="*/ 0 w 2485"/>
                  <a:gd name="T39" fmla="*/ 7 h 2438"/>
                  <a:gd name="T40" fmla="*/ 4 w 2485"/>
                  <a:gd name="T41" fmla="*/ 16 h 2438"/>
                  <a:gd name="T42" fmla="*/ 4 w 2485"/>
                  <a:gd name="T43" fmla="*/ 16 h 2438"/>
                  <a:gd name="T44" fmla="*/ 5 w 2485"/>
                  <a:gd name="T45" fmla="*/ 16 h 2438"/>
                  <a:gd name="T46" fmla="*/ 6 w 2485"/>
                  <a:gd name="T47" fmla="*/ 16 h 2438"/>
                  <a:gd name="T48" fmla="*/ 6 w 2485"/>
                  <a:gd name="T49" fmla="*/ 16 h 2438"/>
                  <a:gd name="T50" fmla="*/ 6 w 2485"/>
                  <a:gd name="T51" fmla="*/ 17 h 2438"/>
                  <a:gd name="T52" fmla="*/ 5 w 2485"/>
                  <a:gd name="T53" fmla="*/ 17 h 2438"/>
                  <a:gd name="T54" fmla="*/ 5 w 2485"/>
                  <a:gd name="T55" fmla="*/ 16 h 2438"/>
                  <a:gd name="T56" fmla="*/ 4 w 2485"/>
                  <a:gd name="T57" fmla="*/ 16 h 2438"/>
                  <a:gd name="T58" fmla="*/ 4 w 2485"/>
                  <a:gd name="T59" fmla="*/ 16 h 2438"/>
                  <a:gd name="T60" fmla="*/ 13 w 2485"/>
                  <a:gd name="T61" fmla="*/ 15 h 2438"/>
                  <a:gd name="T62" fmla="*/ 14 w 2485"/>
                  <a:gd name="T63" fmla="*/ 15 h 2438"/>
                  <a:gd name="T64" fmla="*/ 14 w 2485"/>
                  <a:gd name="T65" fmla="*/ 15 h 2438"/>
                  <a:gd name="T66" fmla="*/ 15 w 2485"/>
                  <a:gd name="T67" fmla="*/ 14 h 2438"/>
                  <a:gd name="T68" fmla="*/ 15 w 2485"/>
                  <a:gd name="T69" fmla="*/ 13 h 2438"/>
                  <a:gd name="T70" fmla="*/ 15 w 2485"/>
                  <a:gd name="T71" fmla="*/ 14 h 2438"/>
                  <a:gd name="T72" fmla="*/ 15 w 2485"/>
                  <a:gd name="T73" fmla="*/ 15 h 2438"/>
                  <a:gd name="T74" fmla="*/ 14 w 2485"/>
                  <a:gd name="T75" fmla="*/ 15 h 2438"/>
                  <a:gd name="T76" fmla="*/ 14 w 2485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85" y="1017"/>
                    </a:moveTo>
                    <a:lnTo>
                      <a:pt x="2409" y="1039"/>
                    </a:lnTo>
                    <a:lnTo>
                      <a:pt x="2400" y="984"/>
                    </a:lnTo>
                    <a:lnTo>
                      <a:pt x="2384" y="929"/>
                    </a:lnTo>
                    <a:lnTo>
                      <a:pt x="2367" y="870"/>
                    </a:lnTo>
                    <a:lnTo>
                      <a:pt x="2345" y="811"/>
                    </a:lnTo>
                    <a:lnTo>
                      <a:pt x="2426" y="811"/>
                    </a:lnTo>
                    <a:lnTo>
                      <a:pt x="2447" y="866"/>
                    </a:lnTo>
                    <a:lnTo>
                      <a:pt x="2463" y="921"/>
                    </a:lnTo>
                    <a:lnTo>
                      <a:pt x="2476" y="971"/>
                    </a:lnTo>
                    <a:lnTo>
                      <a:pt x="2485" y="1017"/>
                    </a:lnTo>
                    <a:close/>
                    <a:moveTo>
                      <a:pt x="1259" y="0"/>
                    </a:moveTo>
                    <a:lnTo>
                      <a:pt x="1259" y="79"/>
                    </a:lnTo>
                    <a:lnTo>
                      <a:pt x="1226" y="79"/>
                    </a:lnTo>
                    <a:lnTo>
                      <a:pt x="1196" y="79"/>
                    </a:lnTo>
                    <a:lnTo>
                      <a:pt x="1158" y="83"/>
                    </a:lnTo>
                    <a:lnTo>
                      <a:pt x="1129" y="88"/>
                    </a:lnTo>
                    <a:lnTo>
                      <a:pt x="1095" y="92"/>
                    </a:lnTo>
                    <a:lnTo>
                      <a:pt x="1062" y="96"/>
                    </a:lnTo>
                    <a:lnTo>
                      <a:pt x="1028" y="105"/>
                    </a:lnTo>
                    <a:lnTo>
                      <a:pt x="994" y="109"/>
                    </a:lnTo>
                    <a:lnTo>
                      <a:pt x="1028" y="24"/>
                    </a:lnTo>
                    <a:lnTo>
                      <a:pt x="1057" y="16"/>
                    </a:lnTo>
                    <a:lnTo>
                      <a:pt x="1087" y="11"/>
                    </a:lnTo>
                    <a:lnTo>
                      <a:pt x="1116" y="11"/>
                    </a:lnTo>
                    <a:lnTo>
                      <a:pt x="1145" y="7"/>
                    </a:lnTo>
                    <a:lnTo>
                      <a:pt x="1171" y="4"/>
                    </a:lnTo>
                    <a:lnTo>
                      <a:pt x="1200" y="4"/>
                    </a:lnTo>
                    <a:lnTo>
                      <a:pt x="1230" y="0"/>
                    </a:lnTo>
                    <a:lnTo>
                      <a:pt x="1259" y="0"/>
                    </a:lnTo>
                    <a:close/>
                    <a:moveTo>
                      <a:pt x="26" y="1008"/>
                    </a:moveTo>
                    <a:lnTo>
                      <a:pt x="102" y="1034"/>
                    </a:lnTo>
                    <a:lnTo>
                      <a:pt x="89" y="1114"/>
                    </a:lnTo>
                    <a:lnTo>
                      <a:pt x="81" y="1194"/>
                    </a:lnTo>
                    <a:lnTo>
                      <a:pt x="81" y="1272"/>
                    </a:lnTo>
                    <a:lnTo>
                      <a:pt x="85" y="1353"/>
                    </a:lnTo>
                    <a:lnTo>
                      <a:pt x="5" y="1298"/>
                    </a:lnTo>
                    <a:lnTo>
                      <a:pt x="0" y="1227"/>
                    </a:lnTo>
                    <a:lnTo>
                      <a:pt x="5" y="1155"/>
                    </a:lnTo>
                    <a:lnTo>
                      <a:pt x="13" y="1085"/>
                    </a:lnTo>
                    <a:lnTo>
                      <a:pt x="26" y="1008"/>
                    </a:lnTo>
                    <a:close/>
                    <a:moveTo>
                      <a:pt x="536" y="2278"/>
                    </a:moveTo>
                    <a:lnTo>
                      <a:pt x="586" y="2215"/>
                    </a:lnTo>
                    <a:lnTo>
                      <a:pt x="628" y="2244"/>
                    </a:lnTo>
                    <a:lnTo>
                      <a:pt x="670" y="2269"/>
                    </a:lnTo>
                    <a:lnTo>
                      <a:pt x="712" y="2294"/>
                    </a:lnTo>
                    <a:lnTo>
                      <a:pt x="759" y="2315"/>
                    </a:lnTo>
                    <a:lnTo>
                      <a:pt x="805" y="2337"/>
                    </a:lnTo>
                    <a:lnTo>
                      <a:pt x="847" y="2353"/>
                    </a:lnTo>
                    <a:lnTo>
                      <a:pt x="893" y="2370"/>
                    </a:lnTo>
                    <a:lnTo>
                      <a:pt x="935" y="2383"/>
                    </a:lnTo>
                    <a:lnTo>
                      <a:pt x="856" y="2438"/>
                    </a:lnTo>
                    <a:lnTo>
                      <a:pt x="814" y="2425"/>
                    </a:lnTo>
                    <a:lnTo>
                      <a:pt x="775" y="2408"/>
                    </a:lnTo>
                    <a:lnTo>
                      <a:pt x="733" y="2392"/>
                    </a:lnTo>
                    <a:lnTo>
                      <a:pt x="696" y="2370"/>
                    </a:lnTo>
                    <a:lnTo>
                      <a:pt x="653" y="2349"/>
                    </a:lnTo>
                    <a:lnTo>
                      <a:pt x="615" y="2328"/>
                    </a:lnTo>
                    <a:lnTo>
                      <a:pt x="573" y="2303"/>
                    </a:lnTo>
                    <a:lnTo>
                      <a:pt x="536" y="2278"/>
                    </a:lnTo>
                    <a:close/>
                    <a:moveTo>
                      <a:pt x="1971" y="2278"/>
                    </a:moveTo>
                    <a:lnTo>
                      <a:pt x="1924" y="2215"/>
                    </a:lnTo>
                    <a:lnTo>
                      <a:pt x="1966" y="2189"/>
                    </a:lnTo>
                    <a:lnTo>
                      <a:pt x="2001" y="2160"/>
                    </a:lnTo>
                    <a:lnTo>
                      <a:pt x="2038" y="2130"/>
                    </a:lnTo>
                    <a:lnTo>
                      <a:pt x="2072" y="2097"/>
                    </a:lnTo>
                    <a:lnTo>
                      <a:pt x="2110" y="2063"/>
                    </a:lnTo>
                    <a:lnTo>
                      <a:pt x="2139" y="2025"/>
                    </a:lnTo>
                    <a:lnTo>
                      <a:pt x="2169" y="1992"/>
                    </a:lnTo>
                    <a:lnTo>
                      <a:pt x="2198" y="1950"/>
                    </a:lnTo>
                    <a:lnTo>
                      <a:pt x="2228" y="2038"/>
                    </a:lnTo>
                    <a:lnTo>
                      <a:pt x="2198" y="2072"/>
                    </a:lnTo>
                    <a:lnTo>
                      <a:pt x="2173" y="2105"/>
                    </a:lnTo>
                    <a:lnTo>
                      <a:pt x="2143" y="2139"/>
                    </a:lnTo>
                    <a:lnTo>
                      <a:pt x="2110" y="2169"/>
                    </a:lnTo>
                    <a:lnTo>
                      <a:pt x="2076" y="2197"/>
                    </a:lnTo>
                    <a:lnTo>
                      <a:pt x="2043" y="2227"/>
                    </a:lnTo>
                    <a:lnTo>
                      <a:pt x="2009" y="2256"/>
                    </a:lnTo>
                    <a:lnTo>
                      <a:pt x="1971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1" name="Freeform 163"/>
              <p:cNvSpPr>
                <a:spLocks noEditPoints="1"/>
              </p:cNvSpPr>
              <p:nvPr/>
            </p:nvSpPr>
            <p:spPr bwMode="auto">
              <a:xfrm>
                <a:off x="4026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2" y="955"/>
                    </a:lnTo>
                    <a:lnTo>
                      <a:pt x="2244" y="921"/>
                    </a:lnTo>
                    <a:lnTo>
                      <a:pt x="2235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5" y="795"/>
                    </a:lnTo>
                    <a:lnTo>
                      <a:pt x="2193" y="761"/>
                    </a:lnTo>
                    <a:lnTo>
                      <a:pt x="2176" y="732"/>
                    </a:lnTo>
                    <a:lnTo>
                      <a:pt x="2264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19" y="905"/>
                    </a:lnTo>
                    <a:lnTo>
                      <a:pt x="2328" y="960"/>
                    </a:lnTo>
                    <a:close/>
                    <a:moveTo>
                      <a:pt x="1178" y="0"/>
                    </a:moveTo>
                    <a:lnTo>
                      <a:pt x="1178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69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59" y="101"/>
                    </a:lnTo>
                    <a:lnTo>
                      <a:pt x="917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7" y="26"/>
                    </a:lnTo>
                    <a:lnTo>
                      <a:pt x="981" y="17"/>
                    </a:lnTo>
                    <a:lnTo>
                      <a:pt x="1014" y="13"/>
                    </a:lnTo>
                    <a:lnTo>
                      <a:pt x="1048" y="9"/>
                    </a:lnTo>
                    <a:lnTo>
                      <a:pt x="1077" y="4"/>
                    </a:lnTo>
                    <a:lnTo>
                      <a:pt x="1115" y="0"/>
                    </a:lnTo>
                    <a:lnTo>
                      <a:pt x="1145" y="0"/>
                    </a:lnTo>
                    <a:lnTo>
                      <a:pt x="1178" y="0"/>
                    </a:lnTo>
                    <a:close/>
                    <a:moveTo>
                      <a:pt x="21" y="955"/>
                    </a:moveTo>
                    <a:lnTo>
                      <a:pt x="96" y="971"/>
                    </a:lnTo>
                    <a:lnTo>
                      <a:pt x="83" y="1065"/>
                    </a:lnTo>
                    <a:lnTo>
                      <a:pt x="80" y="1152"/>
                    </a:lnTo>
                    <a:lnTo>
                      <a:pt x="80" y="1244"/>
                    </a:lnTo>
                    <a:lnTo>
                      <a:pt x="88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8" y="1035"/>
                    </a:lnTo>
                    <a:lnTo>
                      <a:pt x="21" y="955"/>
                    </a:lnTo>
                    <a:close/>
                    <a:moveTo>
                      <a:pt x="505" y="2136"/>
                    </a:moveTo>
                    <a:lnTo>
                      <a:pt x="551" y="2077"/>
                    </a:lnTo>
                    <a:lnTo>
                      <a:pt x="572" y="2090"/>
                    </a:lnTo>
                    <a:lnTo>
                      <a:pt x="597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69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0" y="2182"/>
                    </a:lnTo>
                    <a:lnTo>
                      <a:pt x="766" y="2195"/>
                    </a:lnTo>
                    <a:lnTo>
                      <a:pt x="791" y="2203"/>
                    </a:lnTo>
                    <a:lnTo>
                      <a:pt x="816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8" y="2232"/>
                    </a:lnTo>
                    <a:lnTo>
                      <a:pt x="917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1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5" y="2136"/>
                    </a:lnTo>
                    <a:close/>
                    <a:moveTo>
                      <a:pt x="1843" y="2136"/>
                    </a:moveTo>
                    <a:lnTo>
                      <a:pt x="1797" y="2077"/>
                    </a:lnTo>
                    <a:lnTo>
                      <a:pt x="1839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7" y="1946"/>
                    </a:lnTo>
                    <a:lnTo>
                      <a:pt x="1991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8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1" y="2018"/>
                    </a:lnTo>
                    <a:lnTo>
                      <a:pt x="1957" y="2051"/>
                    </a:lnTo>
                    <a:lnTo>
                      <a:pt x="1920" y="2081"/>
                    </a:lnTo>
                    <a:lnTo>
                      <a:pt x="1885" y="2110"/>
                    </a:lnTo>
                    <a:lnTo>
                      <a:pt x="1843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2" name="Freeform 164"/>
              <p:cNvSpPr>
                <a:spLocks noEditPoints="1"/>
              </p:cNvSpPr>
              <p:nvPr/>
            </p:nvSpPr>
            <p:spPr bwMode="auto">
              <a:xfrm>
                <a:off x="4033" y="2878"/>
                <a:ext cx="182" cy="181"/>
              </a:xfrm>
              <a:custGeom>
                <a:avLst/>
                <a:gdLst>
                  <a:gd name="T0" fmla="*/ 15 w 2177"/>
                  <a:gd name="T1" fmla="*/ 7 h 2169"/>
                  <a:gd name="T2" fmla="*/ 15 w 2177"/>
                  <a:gd name="T3" fmla="*/ 6 h 2169"/>
                  <a:gd name="T4" fmla="*/ 14 w 2177"/>
                  <a:gd name="T5" fmla="*/ 6 h 2169"/>
                  <a:gd name="T6" fmla="*/ 14 w 2177"/>
                  <a:gd name="T7" fmla="*/ 5 h 2169"/>
                  <a:gd name="T8" fmla="*/ 14 w 2177"/>
                  <a:gd name="T9" fmla="*/ 5 h 2169"/>
                  <a:gd name="T10" fmla="*/ 15 w 2177"/>
                  <a:gd name="T11" fmla="*/ 5 h 2169"/>
                  <a:gd name="T12" fmla="*/ 15 w 2177"/>
                  <a:gd name="T13" fmla="*/ 5 h 2169"/>
                  <a:gd name="T14" fmla="*/ 15 w 2177"/>
                  <a:gd name="T15" fmla="*/ 6 h 2169"/>
                  <a:gd name="T16" fmla="*/ 15 w 2177"/>
                  <a:gd name="T17" fmla="*/ 6 h 2169"/>
                  <a:gd name="T18" fmla="*/ 8 w 2177"/>
                  <a:gd name="T19" fmla="*/ 0 h 2169"/>
                  <a:gd name="T20" fmla="*/ 7 w 2177"/>
                  <a:gd name="T21" fmla="*/ 1 h 2169"/>
                  <a:gd name="T22" fmla="*/ 7 w 2177"/>
                  <a:gd name="T23" fmla="*/ 1 h 2169"/>
                  <a:gd name="T24" fmla="*/ 6 w 2177"/>
                  <a:gd name="T25" fmla="*/ 1 h 2169"/>
                  <a:gd name="T26" fmla="*/ 6 w 2177"/>
                  <a:gd name="T27" fmla="*/ 1 h 2169"/>
                  <a:gd name="T28" fmla="*/ 6 w 2177"/>
                  <a:gd name="T29" fmla="*/ 0 h 2169"/>
                  <a:gd name="T30" fmla="*/ 6 w 2177"/>
                  <a:gd name="T31" fmla="*/ 0 h 2169"/>
                  <a:gd name="T32" fmla="*/ 7 w 2177"/>
                  <a:gd name="T33" fmla="*/ 0 h 2169"/>
                  <a:gd name="T34" fmla="*/ 7 w 2177"/>
                  <a:gd name="T35" fmla="*/ 0 h 2169"/>
                  <a:gd name="T36" fmla="*/ 8 w 2177"/>
                  <a:gd name="T37" fmla="*/ 0 h 2169"/>
                  <a:gd name="T38" fmla="*/ 1 w 2177"/>
                  <a:gd name="T39" fmla="*/ 6 h 2169"/>
                  <a:gd name="T40" fmla="*/ 1 w 2177"/>
                  <a:gd name="T41" fmla="*/ 8 h 2169"/>
                  <a:gd name="T42" fmla="*/ 1 w 2177"/>
                  <a:gd name="T43" fmla="*/ 9 h 2169"/>
                  <a:gd name="T44" fmla="*/ 0 w 2177"/>
                  <a:gd name="T45" fmla="*/ 8 h 2169"/>
                  <a:gd name="T46" fmla="*/ 0 w 2177"/>
                  <a:gd name="T47" fmla="*/ 7 h 2169"/>
                  <a:gd name="T48" fmla="*/ 3 w 2177"/>
                  <a:gd name="T49" fmla="*/ 14 h 2169"/>
                  <a:gd name="T50" fmla="*/ 4 w 2177"/>
                  <a:gd name="T51" fmla="*/ 14 h 2169"/>
                  <a:gd name="T52" fmla="*/ 4 w 2177"/>
                  <a:gd name="T53" fmla="*/ 14 h 2169"/>
                  <a:gd name="T54" fmla="*/ 5 w 2177"/>
                  <a:gd name="T55" fmla="*/ 14 h 2169"/>
                  <a:gd name="T56" fmla="*/ 5 w 2177"/>
                  <a:gd name="T57" fmla="*/ 14 h 2169"/>
                  <a:gd name="T58" fmla="*/ 5 w 2177"/>
                  <a:gd name="T59" fmla="*/ 14 h 2169"/>
                  <a:gd name="T60" fmla="*/ 6 w 2177"/>
                  <a:gd name="T61" fmla="*/ 14 h 2169"/>
                  <a:gd name="T62" fmla="*/ 6 w 2177"/>
                  <a:gd name="T63" fmla="*/ 15 h 2169"/>
                  <a:gd name="T64" fmla="*/ 6 w 2177"/>
                  <a:gd name="T65" fmla="*/ 15 h 2169"/>
                  <a:gd name="T66" fmla="*/ 6 w 2177"/>
                  <a:gd name="T67" fmla="*/ 15 h 2169"/>
                  <a:gd name="T68" fmla="*/ 6 w 2177"/>
                  <a:gd name="T69" fmla="*/ 15 h 2169"/>
                  <a:gd name="T70" fmla="*/ 5 w 2177"/>
                  <a:gd name="T71" fmla="*/ 15 h 2169"/>
                  <a:gd name="T72" fmla="*/ 5 w 2177"/>
                  <a:gd name="T73" fmla="*/ 15 h 2169"/>
                  <a:gd name="T74" fmla="*/ 5 w 2177"/>
                  <a:gd name="T75" fmla="*/ 15 h 2169"/>
                  <a:gd name="T76" fmla="*/ 4 w 2177"/>
                  <a:gd name="T77" fmla="*/ 15 h 2169"/>
                  <a:gd name="T78" fmla="*/ 4 w 2177"/>
                  <a:gd name="T79" fmla="*/ 14 h 2169"/>
                  <a:gd name="T80" fmla="*/ 4 w 2177"/>
                  <a:gd name="T81" fmla="*/ 14 h 2169"/>
                  <a:gd name="T82" fmla="*/ 3 w 2177"/>
                  <a:gd name="T83" fmla="*/ 14 h 2169"/>
                  <a:gd name="T84" fmla="*/ 12 w 2177"/>
                  <a:gd name="T85" fmla="*/ 14 h 2169"/>
                  <a:gd name="T86" fmla="*/ 12 w 2177"/>
                  <a:gd name="T87" fmla="*/ 13 h 2169"/>
                  <a:gd name="T88" fmla="*/ 13 w 2177"/>
                  <a:gd name="T89" fmla="*/ 12 h 2169"/>
                  <a:gd name="T90" fmla="*/ 13 w 2177"/>
                  <a:gd name="T91" fmla="*/ 12 h 2169"/>
                  <a:gd name="T92" fmla="*/ 14 w 2177"/>
                  <a:gd name="T93" fmla="*/ 11 h 2169"/>
                  <a:gd name="T94" fmla="*/ 14 w 2177"/>
                  <a:gd name="T95" fmla="*/ 12 h 2169"/>
                  <a:gd name="T96" fmla="*/ 13 w 2177"/>
                  <a:gd name="T97" fmla="*/ 13 h 2169"/>
                  <a:gd name="T98" fmla="*/ 13 w 2177"/>
                  <a:gd name="T99" fmla="*/ 13 h 2169"/>
                  <a:gd name="T100" fmla="*/ 12 w 2177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7"/>
                  <a:gd name="T154" fmla="*/ 0 h 2169"/>
                  <a:gd name="T155" fmla="*/ 2177 w 2177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7" h="2169">
                    <a:moveTo>
                      <a:pt x="2177" y="908"/>
                    </a:moveTo>
                    <a:lnTo>
                      <a:pt x="2096" y="930"/>
                    </a:lnTo>
                    <a:lnTo>
                      <a:pt x="2092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3" y="790"/>
                    </a:lnTo>
                    <a:lnTo>
                      <a:pt x="2050" y="757"/>
                    </a:lnTo>
                    <a:lnTo>
                      <a:pt x="2037" y="723"/>
                    </a:lnTo>
                    <a:lnTo>
                      <a:pt x="2024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5" y="719"/>
                    </a:lnTo>
                    <a:lnTo>
                      <a:pt x="2138" y="753"/>
                    </a:lnTo>
                    <a:lnTo>
                      <a:pt x="2147" y="782"/>
                    </a:lnTo>
                    <a:lnTo>
                      <a:pt x="2155" y="816"/>
                    </a:lnTo>
                    <a:lnTo>
                      <a:pt x="2164" y="845"/>
                    </a:lnTo>
                    <a:lnTo>
                      <a:pt x="2172" y="879"/>
                    </a:lnTo>
                    <a:lnTo>
                      <a:pt x="2177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3" y="88"/>
                    </a:lnTo>
                    <a:lnTo>
                      <a:pt x="930" y="92"/>
                    </a:lnTo>
                    <a:lnTo>
                      <a:pt x="892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5" y="138"/>
                    </a:lnTo>
                    <a:lnTo>
                      <a:pt x="804" y="42"/>
                    </a:lnTo>
                    <a:lnTo>
                      <a:pt x="837" y="29"/>
                    </a:lnTo>
                    <a:lnTo>
                      <a:pt x="879" y="25"/>
                    </a:lnTo>
                    <a:lnTo>
                      <a:pt x="914" y="16"/>
                    </a:lnTo>
                    <a:lnTo>
                      <a:pt x="951" y="13"/>
                    </a:lnTo>
                    <a:lnTo>
                      <a:pt x="989" y="4"/>
                    </a:lnTo>
                    <a:lnTo>
                      <a:pt x="1023" y="4"/>
                    </a:lnTo>
                    <a:lnTo>
                      <a:pt x="1061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80" y="1022"/>
                    </a:lnTo>
                    <a:lnTo>
                      <a:pt x="75" y="1117"/>
                    </a:lnTo>
                    <a:lnTo>
                      <a:pt x="84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3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2" y="1937"/>
                    </a:lnTo>
                    <a:lnTo>
                      <a:pt x="546" y="1955"/>
                    </a:lnTo>
                    <a:lnTo>
                      <a:pt x="572" y="1967"/>
                    </a:lnTo>
                    <a:lnTo>
                      <a:pt x="598" y="1984"/>
                    </a:lnTo>
                    <a:lnTo>
                      <a:pt x="623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2" y="2047"/>
                    </a:lnTo>
                    <a:lnTo>
                      <a:pt x="758" y="2060"/>
                    </a:lnTo>
                    <a:lnTo>
                      <a:pt x="787" y="2064"/>
                    </a:lnTo>
                    <a:lnTo>
                      <a:pt x="817" y="2077"/>
                    </a:lnTo>
                    <a:lnTo>
                      <a:pt x="846" y="2084"/>
                    </a:lnTo>
                    <a:lnTo>
                      <a:pt x="872" y="2089"/>
                    </a:lnTo>
                    <a:lnTo>
                      <a:pt x="901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3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7" y="2152"/>
                    </a:lnTo>
                    <a:lnTo>
                      <a:pt x="762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6" y="2119"/>
                    </a:lnTo>
                    <a:lnTo>
                      <a:pt x="660" y="2106"/>
                    </a:lnTo>
                    <a:lnTo>
                      <a:pt x="640" y="2093"/>
                    </a:lnTo>
                    <a:lnTo>
                      <a:pt x="614" y="2084"/>
                    </a:lnTo>
                    <a:lnTo>
                      <a:pt x="589" y="2072"/>
                    </a:lnTo>
                    <a:lnTo>
                      <a:pt x="564" y="2060"/>
                    </a:lnTo>
                    <a:lnTo>
                      <a:pt x="539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7" y="1937"/>
                    </a:lnTo>
                    <a:lnTo>
                      <a:pt x="1713" y="1904"/>
                    </a:lnTo>
                    <a:lnTo>
                      <a:pt x="1759" y="1870"/>
                    </a:lnTo>
                    <a:lnTo>
                      <a:pt x="1798" y="1832"/>
                    </a:lnTo>
                    <a:lnTo>
                      <a:pt x="1840" y="1791"/>
                    </a:lnTo>
                    <a:lnTo>
                      <a:pt x="1873" y="1749"/>
                    </a:lnTo>
                    <a:lnTo>
                      <a:pt x="1911" y="1706"/>
                    </a:lnTo>
                    <a:lnTo>
                      <a:pt x="1941" y="1660"/>
                    </a:lnTo>
                    <a:lnTo>
                      <a:pt x="1970" y="1614"/>
                    </a:lnTo>
                    <a:lnTo>
                      <a:pt x="2004" y="1710"/>
                    </a:lnTo>
                    <a:lnTo>
                      <a:pt x="1974" y="1749"/>
                    </a:lnTo>
                    <a:lnTo>
                      <a:pt x="1945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40" y="1904"/>
                    </a:lnTo>
                    <a:lnTo>
                      <a:pt x="1798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3" name="Freeform 165"/>
              <p:cNvSpPr>
                <a:spLocks noEditPoints="1"/>
              </p:cNvSpPr>
              <p:nvPr/>
            </p:nvSpPr>
            <p:spPr bwMode="auto">
              <a:xfrm>
                <a:off x="4039" y="2885"/>
                <a:ext cx="169" cy="168"/>
              </a:xfrm>
              <a:custGeom>
                <a:avLst/>
                <a:gdLst>
                  <a:gd name="T0" fmla="*/ 14 w 2021"/>
                  <a:gd name="T1" fmla="*/ 6 h 2027"/>
                  <a:gd name="T2" fmla="*/ 14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4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6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7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4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3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3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5" y="757"/>
                    </a:lnTo>
                    <a:lnTo>
                      <a:pt x="1912" y="724"/>
                    </a:lnTo>
                    <a:lnTo>
                      <a:pt x="1895" y="687"/>
                    </a:lnTo>
                    <a:lnTo>
                      <a:pt x="1883" y="648"/>
                    </a:lnTo>
                    <a:lnTo>
                      <a:pt x="1866" y="610"/>
                    </a:lnTo>
                    <a:lnTo>
                      <a:pt x="1844" y="577"/>
                    </a:lnTo>
                    <a:lnTo>
                      <a:pt x="1933" y="577"/>
                    </a:lnTo>
                    <a:lnTo>
                      <a:pt x="1949" y="610"/>
                    </a:lnTo>
                    <a:lnTo>
                      <a:pt x="1962" y="644"/>
                    </a:lnTo>
                    <a:lnTo>
                      <a:pt x="1975" y="678"/>
                    </a:lnTo>
                    <a:lnTo>
                      <a:pt x="1988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7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7" y="81"/>
                    </a:lnTo>
                    <a:lnTo>
                      <a:pt x="931" y="85"/>
                    </a:lnTo>
                    <a:lnTo>
                      <a:pt x="885" y="89"/>
                    </a:lnTo>
                    <a:lnTo>
                      <a:pt x="839" y="97"/>
                    </a:lnTo>
                    <a:lnTo>
                      <a:pt x="792" y="110"/>
                    </a:lnTo>
                    <a:lnTo>
                      <a:pt x="745" y="123"/>
                    </a:lnTo>
                    <a:lnTo>
                      <a:pt x="699" y="140"/>
                    </a:lnTo>
                    <a:lnTo>
                      <a:pt x="653" y="156"/>
                    </a:lnTo>
                    <a:lnTo>
                      <a:pt x="690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7" y="26"/>
                    </a:lnTo>
                    <a:lnTo>
                      <a:pt x="855" y="13"/>
                    </a:lnTo>
                    <a:lnTo>
                      <a:pt x="898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1" y="972"/>
                    </a:lnTo>
                    <a:lnTo>
                      <a:pt x="81" y="1084"/>
                    </a:lnTo>
                    <a:lnTo>
                      <a:pt x="97" y="1194"/>
                    </a:lnTo>
                    <a:lnTo>
                      <a:pt x="127" y="1307"/>
                    </a:lnTo>
                    <a:lnTo>
                      <a:pt x="30" y="1240"/>
                    </a:lnTo>
                    <a:lnTo>
                      <a:pt x="9" y="1143"/>
                    </a:lnTo>
                    <a:lnTo>
                      <a:pt x="0" y="1038"/>
                    </a:lnTo>
                    <a:lnTo>
                      <a:pt x="5" y="943"/>
                    </a:lnTo>
                    <a:lnTo>
                      <a:pt x="17" y="842"/>
                    </a:lnTo>
                    <a:close/>
                    <a:moveTo>
                      <a:pt x="447" y="1858"/>
                    </a:moveTo>
                    <a:lnTo>
                      <a:pt x="493" y="1795"/>
                    </a:lnTo>
                    <a:lnTo>
                      <a:pt x="523" y="1817"/>
                    </a:lnTo>
                    <a:lnTo>
                      <a:pt x="548" y="1834"/>
                    </a:lnTo>
                    <a:lnTo>
                      <a:pt x="578" y="1850"/>
                    </a:lnTo>
                    <a:lnTo>
                      <a:pt x="607" y="1863"/>
                    </a:lnTo>
                    <a:lnTo>
                      <a:pt x="636" y="1876"/>
                    </a:lnTo>
                    <a:lnTo>
                      <a:pt x="666" y="1888"/>
                    </a:lnTo>
                    <a:lnTo>
                      <a:pt x="695" y="1900"/>
                    </a:lnTo>
                    <a:lnTo>
                      <a:pt x="729" y="1913"/>
                    </a:lnTo>
                    <a:lnTo>
                      <a:pt x="758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5" y="1947"/>
                    </a:lnTo>
                    <a:lnTo>
                      <a:pt x="918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6" y="2014"/>
                    </a:lnTo>
                    <a:lnTo>
                      <a:pt x="797" y="2010"/>
                    </a:lnTo>
                    <a:lnTo>
                      <a:pt x="771" y="2005"/>
                    </a:lnTo>
                    <a:lnTo>
                      <a:pt x="742" y="1998"/>
                    </a:lnTo>
                    <a:lnTo>
                      <a:pt x="712" y="1985"/>
                    </a:lnTo>
                    <a:lnTo>
                      <a:pt x="683" y="1981"/>
                    </a:lnTo>
                    <a:lnTo>
                      <a:pt x="657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8" y="1917"/>
                    </a:lnTo>
                    <a:lnTo>
                      <a:pt x="523" y="1905"/>
                    </a:lnTo>
                    <a:lnTo>
                      <a:pt x="497" y="1888"/>
                    </a:lnTo>
                    <a:lnTo>
                      <a:pt x="471" y="1876"/>
                    </a:lnTo>
                    <a:lnTo>
                      <a:pt x="447" y="1858"/>
                    </a:lnTo>
                    <a:close/>
                    <a:moveTo>
                      <a:pt x="1592" y="1858"/>
                    </a:moveTo>
                    <a:lnTo>
                      <a:pt x="1546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0" y="1635"/>
                    </a:lnTo>
                    <a:lnTo>
                      <a:pt x="1765" y="1589"/>
                    </a:lnTo>
                    <a:lnTo>
                      <a:pt x="1802" y="1539"/>
                    </a:lnTo>
                    <a:lnTo>
                      <a:pt x="1831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6" y="1581"/>
                    </a:lnTo>
                    <a:lnTo>
                      <a:pt x="1836" y="1627"/>
                    </a:lnTo>
                    <a:lnTo>
                      <a:pt x="1798" y="1670"/>
                    </a:lnTo>
                    <a:lnTo>
                      <a:pt x="1765" y="1712"/>
                    </a:lnTo>
                    <a:lnTo>
                      <a:pt x="1723" y="1753"/>
                    </a:lnTo>
                    <a:lnTo>
                      <a:pt x="1684" y="1791"/>
                    </a:lnTo>
                    <a:lnTo>
                      <a:pt x="1638" y="1825"/>
                    </a:lnTo>
                    <a:lnTo>
                      <a:pt x="1592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4" name="Freeform 166"/>
              <p:cNvSpPr>
                <a:spLocks noEditPoints="1"/>
              </p:cNvSpPr>
              <p:nvPr/>
            </p:nvSpPr>
            <p:spPr bwMode="auto">
              <a:xfrm>
                <a:off x="4046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5 h 1874"/>
                  <a:gd name="T4" fmla="*/ 12 w 1864"/>
                  <a:gd name="T5" fmla="*/ 4 h 1874"/>
                  <a:gd name="T6" fmla="*/ 12 w 1864"/>
                  <a:gd name="T7" fmla="*/ 4 h 1874"/>
                  <a:gd name="T8" fmla="*/ 12 w 1864"/>
                  <a:gd name="T9" fmla="*/ 3 h 1874"/>
                  <a:gd name="T10" fmla="*/ 12 w 1864"/>
                  <a:gd name="T11" fmla="*/ 4 h 1874"/>
                  <a:gd name="T12" fmla="*/ 13 w 1864"/>
                  <a:gd name="T13" fmla="*/ 4 h 1874"/>
                  <a:gd name="T14" fmla="*/ 13 w 1864"/>
                  <a:gd name="T15" fmla="*/ 5 h 1874"/>
                  <a:gd name="T16" fmla="*/ 13 w 1864"/>
                  <a:gd name="T17" fmla="*/ 5 h 1874"/>
                  <a:gd name="T18" fmla="*/ 6 w 1864"/>
                  <a:gd name="T19" fmla="*/ 0 h 1874"/>
                  <a:gd name="T20" fmla="*/ 6 w 1864"/>
                  <a:gd name="T21" fmla="*/ 0 h 1874"/>
                  <a:gd name="T22" fmla="*/ 6 w 1864"/>
                  <a:gd name="T23" fmla="*/ 1 h 1874"/>
                  <a:gd name="T24" fmla="*/ 6 w 1864"/>
                  <a:gd name="T25" fmla="*/ 1 h 1874"/>
                  <a:gd name="T26" fmla="*/ 5 w 1864"/>
                  <a:gd name="T27" fmla="*/ 1 h 1874"/>
                  <a:gd name="T28" fmla="*/ 5 w 1864"/>
                  <a:gd name="T29" fmla="*/ 1 h 1874"/>
                  <a:gd name="T30" fmla="*/ 5 w 1864"/>
                  <a:gd name="T31" fmla="*/ 1 h 1874"/>
                  <a:gd name="T32" fmla="*/ 4 w 1864"/>
                  <a:gd name="T33" fmla="*/ 1 h 1874"/>
                  <a:gd name="T34" fmla="*/ 4 w 1864"/>
                  <a:gd name="T35" fmla="*/ 1 h 1874"/>
                  <a:gd name="T36" fmla="*/ 4 w 1864"/>
                  <a:gd name="T37" fmla="*/ 0 h 1874"/>
                  <a:gd name="T38" fmla="*/ 5 w 1864"/>
                  <a:gd name="T39" fmla="*/ 0 h 1874"/>
                  <a:gd name="T40" fmla="*/ 5 w 1864"/>
                  <a:gd name="T41" fmla="*/ 0 h 1874"/>
                  <a:gd name="T42" fmla="*/ 6 w 1864"/>
                  <a:gd name="T43" fmla="*/ 0 h 1874"/>
                  <a:gd name="T44" fmla="*/ 6 w 1864"/>
                  <a:gd name="T45" fmla="*/ 0 h 1874"/>
                  <a:gd name="T46" fmla="*/ 1 w 1864"/>
                  <a:gd name="T47" fmla="*/ 6 h 1874"/>
                  <a:gd name="T48" fmla="*/ 0 w 1864"/>
                  <a:gd name="T49" fmla="*/ 6 h 1874"/>
                  <a:gd name="T50" fmla="*/ 1 w 1864"/>
                  <a:gd name="T51" fmla="*/ 7 h 1874"/>
                  <a:gd name="T52" fmla="*/ 1 w 1864"/>
                  <a:gd name="T53" fmla="*/ 8 h 1874"/>
                  <a:gd name="T54" fmla="*/ 1 w 1864"/>
                  <a:gd name="T55" fmla="*/ 9 h 1874"/>
                  <a:gd name="T56" fmla="*/ 0 w 1864"/>
                  <a:gd name="T57" fmla="*/ 8 h 1874"/>
                  <a:gd name="T58" fmla="*/ 0 w 1864"/>
                  <a:gd name="T59" fmla="*/ 7 h 1874"/>
                  <a:gd name="T60" fmla="*/ 0 w 1864"/>
                  <a:gd name="T61" fmla="*/ 5 h 1874"/>
                  <a:gd name="T62" fmla="*/ 3 w 1864"/>
                  <a:gd name="T63" fmla="*/ 11 h 1874"/>
                  <a:gd name="T64" fmla="*/ 4 w 1864"/>
                  <a:gd name="T65" fmla="*/ 12 h 1874"/>
                  <a:gd name="T66" fmla="*/ 4 w 1864"/>
                  <a:gd name="T67" fmla="*/ 12 h 1874"/>
                  <a:gd name="T68" fmla="*/ 4 w 1864"/>
                  <a:gd name="T69" fmla="*/ 12 h 1874"/>
                  <a:gd name="T70" fmla="*/ 5 w 1864"/>
                  <a:gd name="T71" fmla="*/ 12 h 1874"/>
                  <a:gd name="T72" fmla="*/ 5 w 1864"/>
                  <a:gd name="T73" fmla="*/ 12 h 1874"/>
                  <a:gd name="T74" fmla="*/ 6 w 1864"/>
                  <a:gd name="T75" fmla="*/ 12 h 1874"/>
                  <a:gd name="T76" fmla="*/ 6 w 1864"/>
                  <a:gd name="T77" fmla="*/ 12 h 1874"/>
                  <a:gd name="T78" fmla="*/ 6 w 1864"/>
                  <a:gd name="T79" fmla="*/ 12 h 1874"/>
                  <a:gd name="T80" fmla="*/ 6 w 1864"/>
                  <a:gd name="T81" fmla="*/ 13 h 1874"/>
                  <a:gd name="T82" fmla="*/ 6 w 1864"/>
                  <a:gd name="T83" fmla="*/ 13 h 1874"/>
                  <a:gd name="T84" fmla="*/ 5 w 1864"/>
                  <a:gd name="T85" fmla="*/ 13 h 1874"/>
                  <a:gd name="T86" fmla="*/ 5 w 1864"/>
                  <a:gd name="T87" fmla="*/ 13 h 1874"/>
                  <a:gd name="T88" fmla="*/ 4 w 1864"/>
                  <a:gd name="T89" fmla="*/ 13 h 1874"/>
                  <a:gd name="T90" fmla="*/ 4 w 1864"/>
                  <a:gd name="T91" fmla="*/ 12 h 1874"/>
                  <a:gd name="T92" fmla="*/ 4 w 1864"/>
                  <a:gd name="T93" fmla="*/ 12 h 1874"/>
                  <a:gd name="T94" fmla="*/ 3 w 1864"/>
                  <a:gd name="T95" fmla="*/ 12 h 1874"/>
                  <a:gd name="T96" fmla="*/ 3 w 1864"/>
                  <a:gd name="T97" fmla="*/ 12 h 1874"/>
                  <a:gd name="T98" fmla="*/ 10 w 1864"/>
                  <a:gd name="T99" fmla="*/ 11 h 1874"/>
                  <a:gd name="T100" fmla="*/ 10 w 1864"/>
                  <a:gd name="T101" fmla="*/ 11 h 1874"/>
                  <a:gd name="T102" fmla="*/ 11 w 1864"/>
                  <a:gd name="T103" fmla="*/ 10 h 1874"/>
                  <a:gd name="T104" fmla="*/ 12 w 1864"/>
                  <a:gd name="T105" fmla="*/ 10 h 1874"/>
                  <a:gd name="T106" fmla="*/ 12 w 1864"/>
                  <a:gd name="T107" fmla="*/ 9 h 1874"/>
                  <a:gd name="T108" fmla="*/ 12 w 1864"/>
                  <a:gd name="T109" fmla="*/ 9 h 1874"/>
                  <a:gd name="T110" fmla="*/ 12 w 1864"/>
                  <a:gd name="T111" fmla="*/ 10 h 1874"/>
                  <a:gd name="T112" fmla="*/ 11 w 1864"/>
                  <a:gd name="T113" fmla="*/ 11 h 1874"/>
                  <a:gd name="T114" fmla="*/ 11 w 1864"/>
                  <a:gd name="T115" fmla="*/ 11 h 1874"/>
                  <a:gd name="T116" fmla="*/ 10 w 1864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64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0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4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2" y="715"/>
                    </a:lnTo>
                    <a:lnTo>
                      <a:pt x="1860" y="752"/>
                    </a:lnTo>
                    <a:lnTo>
                      <a:pt x="1864" y="790"/>
                    </a:lnTo>
                    <a:close/>
                    <a:moveTo>
                      <a:pt x="942" y="0"/>
                    </a:moveTo>
                    <a:lnTo>
                      <a:pt x="942" y="75"/>
                    </a:lnTo>
                    <a:lnTo>
                      <a:pt x="913" y="75"/>
                    </a:lnTo>
                    <a:lnTo>
                      <a:pt x="887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2" y="88"/>
                    </a:lnTo>
                    <a:lnTo>
                      <a:pt x="786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1" y="109"/>
                    </a:lnTo>
                    <a:lnTo>
                      <a:pt x="681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09" y="142"/>
                    </a:lnTo>
                    <a:lnTo>
                      <a:pt x="585" y="151"/>
                    </a:lnTo>
                    <a:lnTo>
                      <a:pt x="559" y="164"/>
                    </a:lnTo>
                    <a:lnTo>
                      <a:pt x="534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4" y="42"/>
                    </a:lnTo>
                    <a:lnTo>
                      <a:pt x="711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2" y="0"/>
                    </a:lnTo>
                    <a:close/>
                    <a:moveTo>
                      <a:pt x="12" y="778"/>
                    </a:moveTo>
                    <a:lnTo>
                      <a:pt x="88" y="799"/>
                    </a:lnTo>
                    <a:lnTo>
                      <a:pt x="79" y="862"/>
                    </a:lnTo>
                    <a:lnTo>
                      <a:pt x="75" y="925"/>
                    </a:lnTo>
                    <a:lnTo>
                      <a:pt x="79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09" y="1163"/>
                    </a:lnTo>
                    <a:lnTo>
                      <a:pt x="125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6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2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19" y="1773"/>
                    </a:lnTo>
                    <a:lnTo>
                      <a:pt x="753" y="1777"/>
                    </a:lnTo>
                    <a:lnTo>
                      <a:pt x="782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79" y="1799"/>
                    </a:lnTo>
                    <a:lnTo>
                      <a:pt x="909" y="1799"/>
                    </a:lnTo>
                    <a:lnTo>
                      <a:pt x="942" y="1799"/>
                    </a:lnTo>
                    <a:lnTo>
                      <a:pt x="942" y="1849"/>
                    </a:lnTo>
                    <a:lnTo>
                      <a:pt x="900" y="1874"/>
                    </a:lnTo>
                    <a:lnTo>
                      <a:pt x="871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4" y="1862"/>
                    </a:lnTo>
                    <a:lnTo>
                      <a:pt x="740" y="1854"/>
                    </a:lnTo>
                    <a:lnTo>
                      <a:pt x="711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4" y="1819"/>
                    </a:lnTo>
                    <a:lnTo>
                      <a:pt x="585" y="1807"/>
                    </a:lnTo>
                    <a:lnTo>
                      <a:pt x="555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5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0" y="1340"/>
                    </a:lnTo>
                    <a:lnTo>
                      <a:pt x="1726" y="1285"/>
                    </a:lnTo>
                    <a:lnTo>
                      <a:pt x="1755" y="1294"/>
                    </a:lnTo>
                    <a:lnTo>
                      <a:pt x="1780" y="1353"/>
                    </a:lnTo>
                    <a:lnTo>
                      <a:pt x="1750" y="1408"/>
                    </a:lnTo>
                    <a:lnTo>
                      <a:pt x="1721" y="1458"/>
                    </a:lnTo>
                    <a:lnTo>
                      <a:pt x="1684" y="1508"/>
                    </a:lnTo>
                    <a:lnTo>
                      <a:pt x="1649" y="1554"/>
                    </a:lnTo>
                    <a:lnTo>
                      <a:pt x="1603" y="1601"/>
                    </a:lnTo>
                    <a:lnTo>
                      <a:pt x="1561" y="1643"/>
                    </a:lnTo>
                    <a:lnTo>
                      <a:pt x="1515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5" name="Freeform 167"/>
              <p:cNvSpPr>
                <a:spLocks noEditPoints="1"/>
              </p:cNvSpPr>
              <p:nvPr/>
            </p:nvSpPr>
            <p:spPr bwMode="auto">
              <a:xfrm>
                <a:off x="4052" y="2897"/>
                <a:ext cx="144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1 w 1718"/>
                  <a:gd name="T9" fmla="*/ 3 h 1724"/>
                  <a:gd name="T10" fmla="*/ 11 w 1718"/>
                  <a:gd name="T11" fmla="*/ 3 h 1724"/>
                  <a:gd name="T12" fmla="*/ 12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4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4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4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29" y="715"/>
                    </a:lnTo>
                    <a:lnTo>
                      <a:pt x="1625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8" y="501"/>
                    </a:lnTo>
                    <a:lnTo>
                      <a:pt x="1532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5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7" y="0"/>
                    </a:moveTo>
                    <a:lnTo>
                      <a:pt x="867" y="80"/>
                    </a:lnTo>
                    <a:lnTo>
                      <a:pt x="838" y="80"/>
                    </a:lnTo>
                    <a:lnTo>
                      <a:pt x="804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7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7" y="219"/>
                    </a:lnTo>
                    <a:lnTo>
                      <a:pt x="459" y="102"/>
                    </a:lnTo>
                    <a:lnTo>
                      <a:pt x="484" y="89"/>
                    </a:lnTo>
                    <a:lnTo>
                      <a:pt x="510" y="76"/>
                    </a:lnTo>
                    <a:lnTo>
                      <a:pt x="534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6" y="43"/>
                    </a:lnTo>
                    <a:lnTo>
                      <a:pt x="636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1" y="17"/>
                    </a:lnTo>
                    <a:lnTo>
                      <a:pt x="737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2" y="4"/>
                    </a:lnTo>
                    <a:lnTo>
                      <a:pt x="838" y="0"/>
                    </a:lnTo>
                    <a:lnTo>
                      <a:pt x="867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0" y="800"/>
                    </a:lnTo>
                    <a:lnTo>
                      <a:pt x="80" y="854"/>
                    </a:lnTo>
                    <a:lnTo>
                      <a:pt x="80" y="912"/>
                    </a:lnTo>
                    <a:lnTo>
                      <a:pt x="85" y="967"/>
                    </a:lnTo>
                    <a:lnTo>
                      <a:pt x="97" y="1022"/>
                    </a:lnTo>
                    <a:lnTo>
                      <a:pt x="109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0" y="1147"/>
                    </a:lnTo>
                    <a:lnTo>
                      <a:pt x="34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4" y="908"/>
                    </a:lnTo>
                    <a:lnTo>
                      <a:pt x="0" y="850"/>
                    </a:lnTo>
                    <a:lnTo>
                      <a:pt x="4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59" y="1534"/>
                    </a:lnTo>
                    <a:lnTo>
                      <a:pt x="480" y="1547"/>
                    </a:lnTo>
                    <a:lnTo>
                      <a:pt x="510" y="1560"/>
                    </a:lnTo>
                    <a:lnTo>
                      <a:pt x="534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5" y="1627"/>
                    </a:lnTo>
                    <a:lnTo>
                      <a:pt x="724" y="1635"/>
                    </a:lnTo>
                    <a:lnTo>
                      <a:pt x="749" y="1639"/>
                    </a:lnTo>
                    <a:lnTo>
                      <a:pt x="779" y="1639"/>
                    </a:lnTo>
                    <a:lnTo>
                      <a:pt x="808" y="1643"/>
                    </a:lnTo>
                    <a:lnTo>
                      <a:pt x="838" y="1648"/>
                    </a:lnTo>
                    <a:lnTo>
                      <a:pt x="867" y="1648"/>
                    </a:lnTo>
                    <a:lnTo>
                      <a:pt x="867" y="1724"/>
                    </a:lnTo>
                    <a:lnTo>
                      <a:pt x="834" y="1724"/>
                    </a:lnTo>
                    <a:lnTo>
                      <a:pt x="804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7" y="1711"/>
                    </a:lnTo>
                    <a:lnTo>
                      <a:pt x="678" y="1702"/>
                    </a:lnTo>
                    <a:lnTo>
                      <a:pt x="644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39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1" y="1370"/>
                    </a:lnTo>
                    <a:lnTo>
                      <a:pt x="1495" y="1328"/>
                    </a:lnTo>
                    <a:lnTo>
                      <a:pt x="1528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5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0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6" name="Freeform 168"/>
              <p:cNvSpPr>
                <a:spLocks noEditPoints="1"/>
              </p:cNvSpPr>
              <p:nvPr/>
            </p:nvSpPr>
            <p:spPr bwMode="auto">
              <a:xfrm>
                <a:off x="4059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4 h 1568"/>
                  <a:gd name="T4" fmla="*/ 10 w 1558"/>
                  <a:gd name="T5" fmla="*/ 4 h 1568"/>
                  <a:gd name="T6" fmla="*/ 10 w 1558"/>
                  <a:gd name="T7" fmla="*/ 3 h 1568"/>
                  <a:gd name="T8" fmla="*/ 9 w 1558"/>
                  <a:gd name="T9" fmla="*/ 2 h 1568"/>
                  <a:gd name="T10" fmla="*/ 10 w 1558"/>
                  <a:gd name="T11" fmla="*/ 3 h 1568"/>
                  <a:gd name="T12" fmla="*/ 10 w 1558"/>
                  <a:gd name="T13" fmla="*/ 3 h 1568"/>
                  <a:gd name="T14" fmla="*/ 11 w 1558"/>
                  <a:gd name="T15" fmla="*/ 4 h 1568"/>
                  <a:gd name="T16" fmla="*/ 11 w 1558"/>
                  <a:gd name="T17" fmla="*/ 4 h 1568"/>
                  <a:gd name="T18" fmla="*/ 6 w 1558"/>
                  <a:gd name="T19" fmla="*/ 0 h 1568"/>
                  <a:gd name="T20" fmla="*/ 5 w 1558"/>
                  <a:gd name="T21" fmla="*/ 1 h 1568"/>
                  <a:gd name="T22" fmla="*/ 5 w 1558"/>
                  <a:gd name="T23" fmla="*/ 1 h 1568"/>
                  <a:gd name="T24" fmla="*/ 4 w 1558"/>
                  <a:gd name="T25" fmla="*/ 1 h 1568"/>
                  <a:gd name="T26" fmla="*/ 4 w 1558"/>
                  <a:gd name="T27" fmla="*/ 1 h 1568"/>
                  <a:gd name="T28" fmla="*/ 3 w 1558"/>
                  <a:gd name="T29" fmla="*/ 1 h 1568"/>
                  <a:gd name="T30" fmla="*/ 3 w 1558"/>
                  <a:gd name="T31" fmla="*/ 1 h 1568"/>
                  <a:gd name="T32" fmla="*/ 3 w 1558"/>
                  <a:gd name="T33" fmla="*/ 2 h 1568"/>
                  <a:gd name="T34" fmla="*/ 2 w 1558"/>
                  <a:gd name="T35" fmla="*/ 2 h 1568"/>
                  <a:gd name="T36" fmla="*/ 2 w 1558"/>
                  <a:gd name="T37" fmla="*/ 1 h 1568"/>
                  <a:gd name="T38" fmla="*/ 3 w 1558"/>
                  <a:gd name="T39" fmla="*/ 1 h 1568"/>
                  <a:gd name="T40" fmla="*/ 3 w 1558"/>
                  <a:gd name="T41" fmla="*/ 1 h 1568"/>
                  <a:gd name="T42" fmla="*/ 3 w 1558"/>
                  <a:gd name="T43" fmla="*/ 0 h 1568"/>
                  <a:gd name="T44" fmla="*/ 4 w 1558"/>
                  <a:gd name="T45" fmla="*/ 0 h 1568"/>
                  <a:gd name="T46" fmla="*/ 4 w 1558"/>
                  <a:gd name="T47" fmla="*/ 0 h 1568"/>
                  <a:gd name="T48" fmla="*/ 5 w 1558"/>
                  <a:gd name="T49" fmla="*/ 0 h 1568"/>
                  <a:gd name="T50" fmla="*/ 5 w 1558"/>
                  <a:gd name="T51" fmla="*/ 0 h 1568"/>
                  <a:gd name="T52" fmla="*/ 6 w 1558"/>
                  <a:gd name="T53" fmla="*/ 0 h 1568"/>
                  <a:gd name="T54" fmla="*/ 1 w 1558"/>
                  <a:gd name="T55" fmla="*/ 5 h 1568"/>
                  <a:gd name="T56" fmla="*/ 1 w 1558"/>
                  <a:gd name="T57" fmla="*/ 6 h 1568"/>
                  <a:gd name="T58" fmla="*/ 1 w 1558"/>
                  <a:gd name="T59" fmla="*/ 6 h 1568"/>
                  <a:gd name="T60" fmla="*/ 1 w 1558"/>
                  <a:gd name="T61" fmla="*/ 7 h 1568"/>
                  <a:gd name="T62" fmla="*/ 1 w 1558"/>
                  <a:gd name="T63" fmla="*/ 8 h 1568"/>
                  <a:gd name="T64" fmla="*/ 0 w 1558"/>
                  <a:gd name="T65" fmla="*/ 7 h 1568"/>
                  <a:gd name="T66" fmla="*/ 0 w 1558"/>
                  <a:gd name="T67" fmla="*/ 7 h 1568"/>
                  <a:gd name="T68" fmla="*/ 0 w 1558"/>
                  <a:gd name="T69" fmla="*/ 6 h 1568"/>
                  <a:gd name="T70" fmla="*/ 0 w 1558"/>
                  <a:gd name="T71" fmla="*/ 5 h 1568"/>
                  <a:gd name="T72" fmla="*/ 3 w 1558"/>
                  <a:gd name="T73" fmla="*/ 10 h 1568"/>
                  <a:gd name="T74" fmla="*/ 3 w 1558"/>
                  <a:gd name="T75" fmla="*/ 10 h 1568"/>
                  <a:gd name="T76" fmla="*/ 4 w 1558"/>
                  <a:gd name="T77" fmla="*/ 10 h 1568"/>
                  <a:gd name="T78" fmla="*/ 4 w 1558"/>
                  <a:gd name="T79" fmla="*/ 10 h 1568"/>
                  <a:gd name="T80" fmla="*/ 5 w 1558"/>
                  <a:gd name="T81" fmla="*/ 10 h 1568"/>
                  <a:gd name="T82" fmla="*/ 6 w 1558"/>
                  <a:gd name="T83" fmla="*/ 11 h 1568"/>
                  <a:gd name="T84" fmla="*/ 5 w 1558"/>
                  <a:gd name="T85" fmla="*/ 11 h 1568"/>
                  <a:gd name="T86" fmla="*/ 5 w 1558"/>
                  <a:gd name="T87" fmla="*/ 11 h 1568"/>
                  <a:gd name="T88" fmla="*/ 4 w 1558"/>
                  <a:gd name="T89" fmla="*/ 11 h 1568"/>
                  <a:gd name="T90" fmla="*/ 4 w 1558"/>
                  <a:gd name="T91" fmla="*/ 11 h 1568"/>
                  <a:gd name="T92" fmla="*/ 4 w 1558"/>
                  <a:gd name="T93" fmla="*/ 11 h 1568"/>
                  <a:gd name="T94" fmla="*/ 3 w 1558"/>
                  <a:gd name="T95" fmla="*/ 10 h 1568"/>
                  <a:gd name="T96" fmla="*/ 3 w 1558"/>
                  <a:gd name="T97" fmla="*/ 10 h 1568"/>
                  <a:gd name="T98" fmla="*/ 3 w 1558"/>
                  <a:gd name="T99" fmla="*/ 10 h 1568"/>
                  <a:gd name="T100" fmla="*/ 8 w 1558"/>
                  <a:gd name="T101" fmla="*/ 10 h 1568"/>
                  <a:gd name="T102" fmla="*/ 9 w 1558"/>
                  <a:gd name="T103" fmla="*/ 9 h 1568"/>
                  <a:gd name="T104" fmla="*/ 9 w 1558"/>
                  <a:gd name="T105" fmla="*/ 9 h 1568"/>
                  <a:gd name="T106" fmla="*/ 10 w 1558"/>
                  <a:gd name="T107" fmla="*/ 8 h 1568"/>
                  <a:gd name="T108" fmla="*/ 10 w 1558"/>
                  <a:gd name="T109" fmla="*/ 8 h 1568"/>
                  <a:gd name="T110" fmla="*/ 10 w 1558"/>
                  <a:gd name="T111" fmla="*/ 8 h 1568"/>
                  <a:gd name="T112" fmla="*/ 10 w 1558"/>
                  <a:gd name="T113" fmla="*/ 9 h 1568"/>
                  <a:gd name="T114" fmla="*/ 9 w 1558"/>
                  <a:gd name="T115" fmla="*/ 9 h 1568"/>
                  <a:gd name="T116" fmla="*/ 9 w 1558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58" y="678"/>
                    </a:moveTo>
                    <a:lnTo>
                      <a:pt x="1483" y="698"/>
                    </a:lnTo>
                    <a:lnTo>
                      <a:pt x="1474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2" y="510"/>
                    </a:lnTo>
                    <a:lnTo>
                      <a:pt x="1411" y="467"/>
                    </a:lnTo>
                    <a:lnTo>
                      <a:pt x="1389" y="421"/>
                    </a:lnTo>
                    <a:lnTo>
                      <a:pt x="1360" y="379"/>
                    </a:lnTo>
                    <a:lnTo>
                      <a:pt x="1330" y="341"/>
                    </a:lnTo>
                    <a:lnTo>
                      <a:pt x="1428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9" y="459"/>
                    </a:lnTo>
                    <a:lnTo>
                      <a:pt x="1516" y="501"/>
                    </a:lnTo>
                    <a:lnTo>
                      <a:pt x="1533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8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50" y="80"/>
                    </a:lnTo>
                    <a:lnTo>
                      <a:pt x="716" y="80"/>
                    </a:lnTo>
                    <a:lnTo>
                      <a:pt x="682" y="88"/>
                    </a:lnTo>
                    <a:lnTo>
                      <a:pt x="644" y="92"/>
                    </a:lnTo>
                    <a:lnTo>
                      <a:pt x="611" y="101"/>
                    </a:lnTo>
                    <a:lnTo>
                      <a:pt x="577" y="110"/>
                    </a:lnTo>
                    <a:lnTo>
                      <a:pt x="543" y="122"/>
                    </a:lnTo>
                    <a:lnTo>
                      <a:pt x="509" y="134"/>
                    </a:lnTo>
                    <a:lnTo>
                      <a:pt x="480" y="147"/>
                    </a:lnTo>
                    <a:lnTo>
                      <a:pt x="447" y="164"/>
                    </a:lnTo>
                    <a:lnTo>
                      <a:pt x="417" y="181"/>
                    </a:lnTo>
                    <a:lnTo>
                      <a:pt x="392" y="202"/>
                    </a:lnTo>
                    <a:lnTo>
                      <a:pt x="362" y="219"/>
                    </a:lnTo>
                    <a:lnTo>
                      <a:pt x="333" y="244"/>
                    </a:lnTo>
                    <a:lnTo>
                      <a:pt x="307" y="265"/>
                    </a:lnTo>
                    <a:lnTo>
                      <a:pt x="283" y="291"/>
                    </a:lnTo>
                    <a:lnTo>
                      <a:pt x="337" y="139"/>
                    </a:lnTo>
                    <a:lnTo>
                      <a:pt x="362" y="122"/>
                    </a:lnTo>
                    <a:lnTo>
                      <a:pt x="388" y="110"/>
                    </a:lnTo>
                    <a:lnTo>
                      <a:pt x="413" y="92"/>
                    </a:lnTo>
                    <a:lnTo>
                      <a:pt x="443" y="80"/>
                    </a:lnTo>
                    <a:lnTo>
                      <a:pt x="467" y="68"/>
                    </a:lnTo>
                    <a:lnTo>
                      <a:pt x="493" y="55"/>
                    </a:lnTo>
                    <a:lnTo>
                      <a:pt x="522" y="46"/>
                    </a:lnTo>
                    <a:lnTo>
                      <a:pt x="552" y="34"/>
                    </a:lnTo>
                    <a:lnTo>
                      <a:pt x="581" y="25"/>
                    </a:lnTo>
                    <a:lnTo>
                      <a:pt x="607" y="17"/>
                    </a:lnTo>
                    <a:lnTo>
                      <a:pt x="636" y="13"/>
                    </a:lnTo>
                    <a:lnTo>
                      <a:pt x="666" y="9"/>
                    </a:lnTo>
                    <a:lnTo>
                      <a:pt x="695" y="5"/>
                    </a:lnTo>
                    <a:lnTo>
                      <a:pt x="724" y="0"/>
                    </a:lnTo>
                    <a:lnTo>
                      <a:pt x="758" y="0"/>
                    </a:lnTo>
                    <a:lnTo>
                      <a:pt x="787" y="0"/>
                    </a:lnTo>
                    <a:close/>
                    <a:moveTo>
                      <a:pt x="9" y="665"/>
                    </a:moveTo>
                    <a:lnTo>
                      <a:pt x="84" y="685"/>
                    </a:lnTo>
                    <a:lnTo>
                      <a:pt x="80" y="736"/>
                    </a:lnTo>
                    <a:lnTo>
                      <a:pt x="80" y="786"/>
                    </a:lnTo>
                    <a:lnTo>
                      <a:pt x="80" y="837"/>
                    </a:lnTo>
                    <a:lnTo>
                      <a:pt x="88" y="887"/>
                    </a:lnTo>
                    <a:lnTo>
                      <a:pt x="97" y="937"/>
                    </a:lnTo>
                    <a:lnTo>
                      <a:pt x="110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8" y="1106"/>
                    </a:lnTo>
                    <a:lnTo>
                      <a:pt x="47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5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9" y="665"/>
                    </a:lnTo>
                    <a:close/>
                    <a:moveTo>
                      <a:pt x="354" y="1438"/>
                    </a:moveTo>
                    <a:lnTo>
                      <a:pt x="400" y="1370"/>
                    </a:lnTo>
                    <a:lnTo>
                      <a:pt x="447" y="1399"/>
                    </a:lnTo>
                    <a:lnTo>
                      <a:pt x="493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6" y="1471"/>
                    </a:lnTo>
                    <a:lnTo>
                      <a:pt x="682" y="1480"/>
                    </a:lnTo>
                    <a:lnTo>
                      <a:pt x="732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8" y="1568"/>
                    </a:lnTo>
                    <a:lnTo>
                      <a:pt x="728" y="1563"/>
                    </a:lnTo>
                    <a:lnTo>
                      <a:pt x="699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90" y="1543"/>
                    </a:lnTo>
                    <a:lnTo>
                      <a:pt x="561" y="1534"/>
                    </a:lnTo>
                    <a:lnTo>
                      <a:pt x="535" y="1526"/>
                    </a:lnTo>
                    <a:lnTo>
                      <a:pt x="506" y="1517"/>
                    </a:lnTo>
                    <a:lnTo>
                      <a:pt x="480" y="1504"/>
                    </a:lnTo>
                    <a:lnTo>
                      <a:pt x="454" y="1493"/>
                    </a:lnTo>
                    <a:lnTo>
                      <a:pt x="430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4" y="1438"/>
                    </a:lnTo>
                    <a:close/>
                    <a:moveTo>
                      <a:pt x="1213" y="1438"/>
                    </a:moveTo>
                    <a:lnTo>
                      <a:pt x="1166" y="1370"/>
                    </a:lnTo>
                    <a:lnTo>
                      <a:pt x="1205" y="1345"/>
                    </a:lnTo>
                    <a:lnTo>
                      <a:pt x="1242" y="1316"/>
                    </a:lnTo>
                    <a:lnTo>
                      <a:pt x="1280" y="1281"/>
                    </a:lnTo>
                    <a:lnTo>
                      <a:pt x="1314" y="1244"/>
                    </a:lnTo>
                    <a:lnTo>
                      <a:pt x="1343" y="1211"/>
                    </a:lnTo>
                    <a:lnTo>
                      <a:pt x="1373" y="1168"/>
                    </a:lnTo>
                    <a:lnTo>
                      <a:pt x="1398" y="1126"/>
                    </a:lnTo>
                    <a:lnTo>
                      <a:pt x="1419" y="1084"/>
                    </a:lnTo>
                    <a:lnTo>
                      <a:pt x="1499" y="1110"/>
                    </a:lnTo>
                    <a:lnTo>
                      <a:pt x="1474" y="1156"/>
                    </a:lnTo>
                    <a:lnTo>
                      <a:pt x="1448" y="1202"/>
                    </a:lnTo>
                    <a:lnTo>
                      <a:pt x="1415" y="1248"/>
                    </a:lnTo>
                    <a:lnTo>
                      <a:pt x="1381" y="1290"/>
                    </a:lnTo>
                    <a:lnTo>
                      <a:pt x="1343" y="1332"/>
                    </a:lnTo>
                    <a:lnTo>
                      <a:pt x="1301" y="1370"/>
                    </a:lnTo>
                    <a:lnTo>
                      <a:pt x="1259" y="1408"/>
                    </a:lnTo>
                    <a:lnTo>
                      <a:pt x="1213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7" name="Freeform 169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6" y="640"/>
                    </a:lnTo>
                    <a:lnTo>
                      <a:pt x="1322" y="598"/>
                    </a:lnTo>
                    <a:lnTo>
                      <a:pt x="1313" y="551"/>
                    </a:lnTo>
                    <a:lnTo>
                      <a:pt x="1301" y="509"/>
                    </a:lnTo>
                    <a:lnTo>
                      <a:pt x="1284" y="467"/>
                    </a:lnTo>
                    <a:lnTo>
                      <a:pt x="1263" y="425"/>
                    </a:lnTo>
                    <a:lnTo>
                      <a:pt x="1246" y="387"/>
                    </a:lnTo>
                    <a:lnTo>
                      <a:pt x="1217" y="345"/>
                    </a:lnTo>
                    <a:lnTo>
                      <a:pt x="1191" y="312"/>
                    </a:lnTo>
                    <a:lnTo>
                      <a:pt x="1243" y="261"/>
                    </a:lnTo>
                    <a:lnTo>
                      <a:pt x="1250" y="261"/>
                    </a:lnTo>
                    <a:lnTo>
                      <a:pt x="1280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2" y="476"/>
                    </a:lnTo>
                    <a:lnTo>
                      <a:pt x="1385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7" y="0"/>
                    </a:moveTo>
                    <a:lnTo>
                      <a:pt x="707" y="76"/>
                    </a:lnTo>
                    <a:lnTo>
                      <a:pt x="670" y="76"/>
                    </a:lnTo>
                    <a:lnTo>
                      <a:pt x="636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5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79" y="168"/>
                    </a:lnTo>
                    <a:lnTo>
                      <a:pt x="350" y="185"/>
                    </a:lnTo>
                    <a:lnTo>
                      <a:pt x="324" y="207"/>
                    </a:lnTo>
                    <a:lnTo>
                      <a:pt x="299" y="227"/>
                    </a:lnTo>
                    <a:lnTo>
                      <a:pt x="269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7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29" y="54"/>
                    </a:lnTo>
                    <a:lnTo>
                      <a:pt x="463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4" y="12"/>
                    </a:lnTo>
                    <a:lnTo>
                      <a:pt x="602" y="8"/>
                    </a:lnTo>
                    <a:lnTo>
                      <a:pt x="636" y="0"/>
                    </a:lnTo>
                    <a:lnTo>
                      <a:pt x="670" y="0"/>
                    </a:lnTo>
                    <a:lnTo>
                      <a:pt x="707" y="0"/>
                    </a:lnTo>
                    <a:close/>
                    <a:moveTo>
                      <a:pt x="4" y="605"/>
                    </a:moveTo>
                    <a:lnTo>
                      <a:pt x="80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0" y="760"/>
                    </a:lnTo>
                    <a:lnTo>
                      <a:pt x="85" y="803"/>
                    </a:lnTo>
                    <a:lnTo>
                      <a:pt x="93" y="849"/>
                    </a:lnTo>
                    <a:lnTo>
                      <a:pt x="109" y="895"/>
                    </a:lnTo>
                    <a:lnTo>
                      <a:pt x="122" y="937"/>
                    </a:lnTo>
                    <a:lnTo>
                      <a:pt x="144" y="978"/>
                    </a:lnTo>
                    <a:lnTo>
                      <a:pt x="67" y="1000"/>
                    </a:lnTo>
                    <a:lnTo>
                      <a:pt x="46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8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0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6" y="1273"/>
                    </a:lnTo>
                    <a:lnTo>
                      <a:pt x="488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7" y="1328"/>
                    </a:lnTo>
                    <a:lnTo>
                      <a:pt x="707" y="1408"/>
                    </a:lnTo>
                    <a:lnTo>
                      <a:pt x="652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5" y="1378"/>
                    </a:lnTo>
                    <a:lnTo>
                      <a:pt x="459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0" y="1290"/>
                    </a:lnTo>
                    <a:close/>
                    <a:moveTo>
                      <a:pt x="1086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7" y="1181"/>
                    </a:lnTo>
                    <a:lnTo>
                      <a:pt x="1136" y="1151"/>
                    </a:lnTo>
                    <a:lnTo>
                      <a:pt x="1166" y="1122"/>
                    </a:lnTo>
                    <a:lnTo>
                      <a:pt x="1195" y="1088"/>
                    </a:lnTo>
                    <a:lnTo>
                      <a:pt x="1221" y="1055"/>
                    </a:lnTo>
                    <a:lnTo>
                      <a:pt x="1246" y="1017"/>
                    </a:lnTo>
                    <a:lnTo>
                      <a:pt x="1263" y="983"/>
                    </a:lnTo>
                    <a:lnTo>
                      <a:pt x="1339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6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8" name="Freeform 170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3 h 1252"/>
                  <a:gd name="T4" fmla="*/ 8 w 1250"/>
                  <a:gd name="T5" fmla="*/ 3 h 1252"/>
                  <a:gd name="T6" fmla="*/ 8 w 1250"/>
                  <a:gd name="T7" fmla="*/ 2 h 1252"/>
                  <a:gd name="T8" fmla="*/ 7 w 1250"/>
                  <a:gd name="T9" fmla="*/ 2 h 1252"/>
                  <a:gd name="T10" fmla="*/ 8 w 1250"/>
                  <a:gd name="T11" fmla="*/ 2 h 1252"/>
                  <a:gd name="T12" fmla="*/ 8 w 1250"/>
                  <a:gd name="T13" fmla="*/ 2 h 1252"/>
                  <a:gd name="T14" fmla="*/ 8 w 1250"/>
                  <a:gd name="T15" fmla="*/ 3 h 1252"/>
                  <a:gd name="T16" fmla="*/ 9 w 1250"/>
                  <a:gd name="T17" fmla="*/ 4 h 1252"/>
                  <a:gd name="T18" fmla="*/ 4 w 1250"/>
                  <a:gd name="T19" fmla="*/ 0 h 1252"/>
                  <a:gd name="T20" fmla="*/ 4 w 1250"/>
                  <a:gd name="T21" fmla="*/ 1 h 1252"/>
                  <a:gd name="T22" fmla="*/ 4 w 1250"/>
                  <a:gd name="T23" fmla="*/ 1 h 1252"/>
                  <a:gd name="T24" fmla="*/ 3 w 1250"/>
                  <a:gd name="T25" fmla="*/ 1 h 1252"/>
                  <a:gd name="T26" fmla="*/ 3 w 1250"/>
                  <a:gd name="T27" fmla="*/ 1 h 1252"/>
                  <a:gd name="T28" fmla="*/ 2 w 1250"/>
                  <a:gd name="T29" fmla="*/ 1 h 1252"/>
                  <a:gd name="T30" fmla="*/ 2 w 1250"/>
                  <a:gd name="T31" fmla="*/ 1 h 1252"/>
                  <a:gd name="T32" fmla="*/ 2 w 1250"/>
                  <a:gd name="T33" fmla="*/ 1 h 1252"/>
                  <a:gd name="T34" fmla="*/ 2 w 1250"/>
                  <a:gd name="T35" fmla="*/ 2 h 1252"/>
                  <a:gd name="T36" fmla="*/ 1 w 1250"/>
                  <a:gd name="T37" fmla="*/ 2 h 1252"/>
                  <a:gd name="T38" fmla="*/ 1 w 1250"/>
                  <a:gd name="T39" fmla="*/ 1 h 1252"/>
                  <a:gd name="T40" fmla="*/ 2 w 1250"/>
                  <a:gd name="T41" fmla="*/ 1 h 1252"/>
                  <a:gd name="T42" fmla="*/ 2 w 1250"/>
                  <a:gd name="T43" fmla="*/ 1 h 1252"/>
                  <a:gd name="T44" fmla="*/ 2 w 1250"/>
                  <a:gd name="T45" fmla="*/ 0 h 1252"/>
                  <a:gd name="T46" fmla="*/ 3 w 1250"/>
                  <a:gd name="T47" fmla="*/ 0 h 1252"/>
                  <a:gd name="T48" fmla="*/ 3 w 1250"/>
                  <a:gd name="T49" fmla="*/ 0 h 1252"/>
                  <a:gd name="T50" fmla="*/ 4 w 1250"/>
                  <a:gd name="T51" fmla="*/ 0 h 1252"/>
                  <a:gd name="T52" fmla="*/ 4 w 1250"/>
                  <a:gd name="T53" fmla="*/ 0 h 1252"/>
                  <a:gd name="T54" fmla="*/ 1 w 1250"/>
                  <a:gd name="T55" fmla="*/ 4 h 1252"/>
                  <a:gd name="T56" fmla="*/ 1 w 1250"/>
                  <a:gd name="T57" fmla="*/ 4 h 1252"/>
                  <a:gd name="T58" fmla="*/ 1 w 1250"/>
                  <a:gd name="T59" fmla="*/ 5 h 1252"/>
                  <a:gd name="T60" fmla="*/ 1 w 1250"/>
                  <a:gd name="T61" fmla="*/ 6 h 1252"/>
                  <a:gd name="T62" fmla="*/ 1 w 1250"/>
                  <a:gd name="T63" fmla="*/ 6 h 1252"/>
                  <a:gd name="T64" fmla="*/ 0 w 1250"/>
                  <a:gd name="T65" fmla="*/ 6 h 1252"/>
                  <a:gd name="T66" fmla="*/ 0 w 1250"/>
                  <a:gd name="T67" fmla="*/ 5 h 1252"/>
                  <a:gd name="T68" fmla="*/ 0 w 1250"/>
                  <a:gd name="T69" fmla="*/ 5 h 1252"/>
                  <a:gd name="T70" fmla="*/ 0 w 1250"/>
                  <a:gd name="T71" fmla="*/ 4 h 1252"/>
                  <a:gd name="T72" fmla="*/ 2 w 1250"/>
                  <a:gd name="T73" fmla="*/ 8 h 1252"/>
                  <a:gd name="T74" fmla="*/ 3 w 1250"/>
                  <a:gd name="T75" fmla="*/ 8 h 1252"/>
                  <a:gd name="T76" fmla="*/ 3 w 1250"/>
                  <a:gd name="T77" fmla="*/ 8 h 1252"/>
                  <a:gd name="T78" fmla="*/ 4 w 1250"/>
                  <a:gd name="T79" fmla="*/ 8 h 1252"/>
                  <a:gd name="T80" fmla="*/ 4 w 1250"/>
                  <a:gd name="T81" fmla="*/ 8 h 1252"/>
                  <a:gd name="T82" fmla="*/ 4 w 1250"/>
                  <a:gd name="T83" fmla="*/ 9 h 1252"/>
                  <a:gd name="T84" fmla="*/ 4 w 1250"/>
                  <a:gd name="T85" fmla="*/ 9 h 1252"/>
                  <a:gd name="T86" fmla="*/ 3 w 1250"/>
                  <a:gd name="T87" fmla="*/ 8 h 1252"/>
                  <a:gd name="T88" fmla="*/ 3 w 1250"/>
                  <a:gd name="T89" fmla="*/ 8 h 1252"/>
                  <a:gd name="T90" fmla="*/ 2 w 1250"/>
                  <a:gd name="T91" fmla="*/ 8 h 1252"/>
                  <a:gd name="T92" fmla="*/ 6 w 1250"/>
                  <a:gd name="T93" fmla="*/ 8 h 1252"/>
                  <a:gd name="T94" fmla="*/ 7 w 1250"/>
                  <a:gd name="T95" fmla="*/ 7 h 1252"/>
                  <a:gd name="T96" fmla="*/ 7 w 1250"/>
                  <a:gd name="T97" fmla="*/ 7 h 1252"/>
                  <a:gd name="T98" fmla="*/ 7 w 1250"/>
                  <a:gd name="T99" fmla="*/ 6 h 1252"/>
                  <a:gd name="T100" fmla="*/ 8 w 1250"/>
                  <a:gd name="T101" fmla="*/ 6 h 1252"/>
                  <a:gd name="T102" fmla="*/ 8 w 1250"/>
                  <a:gd name="T103" fmla="*/ 6 h 1252"/>
                  <a:gd name="T104" fmla="*/ 8 w 1250"/>
                  <a:gd name="T105" fmla="*/ 7 h 1252"/>
                  <a:gd name="T106" fmla="*/ 7 w 1250"/>
                  <a:gd name="T107" fmla="*/ 7 h 1252"/>
                  <a:gd name="T108" fmla="*/ 7 w 1250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0"/>
                  <a:gd name="T166" fmla="*/ 0 h 1252"/>
                  <a:gd name="T167" fmla="*/ 1250 w 1250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0" h="1252">
                    <a:moveTo>
                      <a:pt x="1250" y="564"/>
                    </a:moveTo>
                    <a:lnTo>
                      <a:pt x="1170" y="588"/>
                    </a:lnTo>
                    <a:lnTo>
                      <a:pt x="1170" y="551"/>
                    </a:lnTo>
                    <a:lnTo>
                      <a:pt x="1162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0" y="295"/>
                    </a:lnTo>
                    <a:lnTo>
                      <a:pt x="1115" y="236"/>
                    </a:lnTo>
                    <a:lnTo>
                      <a:pt x="1141" y="269"/>
                    </a:lnTo>
                    <a:lnTo>
                      <a:pt x="1170" y="311"/>
                    </a:lnTo>
                    <a:lnTo>
                      <a:pt x="1187" y="349"/>
                    </a:lnTo>
                    <a:lnTo>
                      <a:pt x="1208" y="391"/>
                    </a:lnTo>
                    <a:lnTo>
                      <a:pt x="1225" y="433"/>
                    </a:lnTo>
                    <a:lnTo>
                      <a:pt x="1237" y="475"/>
                    </a:lnTo>
                    <a:lnTo>
                      <a:pt x="1246" y="522"/>
                    </a:lnTo>
                    <a:lnTo>
                      <a:pt x="1250" y="564"/>
                    </a:lnTo>
                    <a:close/>
                    <a:moveTo>
                      <a:pt x="631" y="0"/>
                    </a:moveTo>
                    <a:lnTo>
                      <a:pt x="631" y="80"/>
                    </a:lnTo>
                    <a:lnTo>
                      <a:pt x="598" y="80"/>
                    </a:lnTo>
                    <a:lnTo>
                      <a:pt x="568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1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69" y="214"/>
                    </a:lnTo>
                    <a:lnTo>
                      <a:pt x="244" y="236"/>
                    </a:lnTo>
                    <a:lnTo>
                      <a:pt x="223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3" y="172"/>
                    </a:lnTo>
                    <a:lnTo>
                      <a:pt x="223" y="151"/>
                    </a:lnTo>
                    <a:lnTo>
                      <a:pt x="248" y="131"/>
                    </a:lnTo>
                    <a:lnTo>
                      <a:pt x="274" y="109"/>
                    </a:lnTo>
                    <a:lnTo>
                      <a:pt x="303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59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0" y="4"/>
                    </a:lnTo>
                    <a:lnTo>
                      <a:pt x="594" y="0"/>
                    </a:lnTo>
                    <a:lnTo>
                      <a:pt x="631" y="0"/>
                    </a:lnTo>
                    <a:close/>
                    <a:moveTo>
                      <a:pt x="4" y="551"/>
                    </a:moveTo>
                    <a:lnTo>
                      <a:pt x="84" y="572"/>
                    </a:lnTo>
                    <a:lnTo>
                      <a:pt x="79" y="610"/>
                    </a:lnTo>
                    <a:lnTo>
                      <a:pt x="79" y="651"/>
                    </a:lnTo>
                    <a:lnTo>
                      <a:pt x="84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6" y="861"/>
                    </a:lnTo>
                    <a:lnTo>
                      <a:pt x="33" y="819"/>
                    </a:lnTo>
                    <a:lnTo>
                      <a:pt x="17" y="773"/>
                    </a:lnTo>
                    <a:lnTo>
                      <a:pt x="9" y="727"/>
                    </a:lnTo>
                    <a:lnTo>
                      <a:pt x="4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4" y="551"/>
                    </a:lnTo>
                    <a:close/>
                    <a:moveTo>
                      <a:pt x="295" y="1155"/>
                    </a:moveTo>
                    <a:lnTo>
                      <a:pt x="341" y="1092"/>
                    </a:lnTo>
                    <a:lnTo>
                      <a:pt x="379" y="1114"/>
                    </a:lnTo>
                    <a:lnTo>
                      <a:pt x="412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7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1" y="1176"/>
                    </a:lnTo>
                    <a:lnTo>
                      <a:pt x="631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2" y="1214"/>
                    </a:lnTo>
                    <a:lnTo>
                      <a:pt x="370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3" y="1092"/>
                    </a:lnTo>
                    <a:lnTo>
                      <a:pt x="943" y="1071"/>
                    </a:lnTo>
                    <a:lnTo>
                      <a:pt x="972" y="1050"/>
                    </a:lnTo>
                    <a:lnTo>
                      <a:pt x="1002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3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0" y="941"/>
                    </a:lnTo>
                    <a:lnTo>
                      <a:pt x="1145" y="979"/>
                    </a:lnTo>
                    <a:lnTo>
                      <a:pt x="1119" y="1012"/>
                    </a:lnTo>
                    <a:lnTo>
                      <a:pt x="1090" y="1046"/>
                    </a:lnTo>
                    <a:lnTo>
                      <a:pt x="1060" y="1075"/>
                    </a:lnTo>
                    <a:lnTo>
                      <a:pt x="1031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9" name="Freeform 171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3 h 1096"/>
                  <a:gd name="T4" fmla="*/ 7 w 1091"/>
                  <a:gd name="T5" fmla="*/ 3 h 1096"/>
                  <a:gd name="T6" fmla="*/ 7 w 1091"/>
                  <a:gd name="T7" fmla="*/ 2 h 1096"/>
                  <a:gd name="T8" fmla="*/ 6 w 1091"/>
                  <a:gd name="T9" fmla="*/ 2 h 1096"/>
                  <a:gd name="T10" fmla="*/ 7 w 1091"/>
                  <a:gd name="T11" fmla="*/ 2 h 1096"/>
                  <a:gd name="T12" fmla="*/ 7 w 1091"/>
                  <a:gd name="T13" fmla="*/ 2 h 1096"/>
                  <a:gd name="T14" fmla="*/ 8 w 1091"/>
                  <a:gd name="T15" fmla="*/ 3 h 1096"/>
                  <a:gd name="T16" fmla="*/ 8 w 1091"/>
                  <a:gd name="T17" fmla="*/ 3 h 1096"/>
                  <a:gd name="T18" fmla="*/ 4 w 1091"/>
                  <a:gd name="T19" fmla="*/ 0 h 1096"/>
                  <a:gd name="T20" fmla="*/ 3 w 1091"/>
                  <a:gd name="T21" fmla="*/ 1 h 1096"/>
                  <a:gd name="T22" fmla="*/ 3 w 1091"/>
                  <a:gd name="T23" fmla="*/ 1 h 1096"/>
                  <a:gd name="T24" fmla="*/ 2 w 1091"/>
                  <a:gd name="T25" fmla="*/ 1 h 1096"/>
                  <a:gd name="T26" fmla="*/ 2 w 1091"/>
                  <a:gd name="T27" fmla="*/ 1 h 1096"/>
                  <a:gd name="T28" fmla="*/ 1 w 1091"/>
                  <a:gd name="T29" fmla="*/ 1 h 1096"/>
                  <a:gd name="T30" fmla="*/ 1 w 1091"/>
                  <a:gd name="T31" fmla="*/ 1 h 1096"/>
                  <a:gd name="T32" fmla="*/ 2 w 1091"/>
                  <a:gd name="T33" fmla="*/ 1 h 1096"/>
                  <a:gd name="T34" fmla="*/ 2 w 1091"/>
                  <a:gd name="T35" fmla="*/ 1 h 1096"/>
                  <a:gd name="T36" fmla="*/ 2 w 1091"/>
                  <a:gd name="T37" fmla="*/ 0 h 1096"/>
                  <a:gd name="T38" fmla="*/ 3 w 1091"/>
                  <a:gd name="T39" fmla="*/ 0 h 1096"/>
                  <a:gd name="T40" fmla="*/ 3 w 1091"/>
                  <a:gd name="T41" fmla="*/ 0 h 1096"/>
                  <a:gd name="T42" fmla="*/ 3 w 1091"/>
                  <a:gd name="T43" fmla="*/ 0 h 1096"/>
                  <a:gd name="T44" fmla="*/ 4 w 1091"/>
                  <a:gd name="T45" fmla="*/ 0 h 1096"/>
                  <a:gd name="T46" fmla="*/ 1 w 1091"/>
                  <a:gd name="T47" fmla="*/ 4 h 1096"/>
                  <a:gd name="T48" fmla="*/ 1 w 1091"/>
                  <a:gd name="T49" fmla="*/ 4 h 1096"/>
                  <a:gd name="T50" fmla="*/ 1 w 1091"/>
                  <a:gd name="T51" fmla="*/ 5 h 1096"/>
                  <a:gd name="T52" fmla="*/ 0 w 1091"/>
                  <a:gd name="T53" fmla="*/ 5 h 1096"/>
                  <a:gd name="T54" fmla="*/ 0 w 1091"/>
                  <a:gd name="T55" fmla="*/ 5 h 1096"/>
                  <a:gd name="T56" fmla="*/ 0 w 1091"/>
                  <a:gd name="T57" fmla="*/ 4 h 1096"/>
                  <a:gd name="T58" fmla="*/ 0 w 1091"/>
                  <a:gd name="T59" fmla="*/ 4 h 1096"/>
                  <a:gd name="T60" fmla="*/ 2 w 1091"/>
                  <a:gd name="T61" fmla="*/ 7 h 1096"/>
                  <a:gd name="T62" fmla="*/ 2 w 1091"/>
                  <a:gd name="T63" fmla="*/ 7 h 1096"/>
                  <a:gd name="T64" fmla="*/ 3 w 1091"/>
                  <a:gd name="T65" fmla="*/ 7 h 1096"/>
                  <a:gd name="T66" fmla="*/ 3 w 1091"/>
                  <a:gd name="T67" fmla="*/ 7 h 1096"/>
                  <a:gd name="T68" fmla="*/ 4 w 1091"/>
                  <a:gd name="T69" fmla="*/ 7 h 1096"/>
                  <a:gd name="T70" fmla="*/ 4 w 1091"/>
                  <a:gd name="T71" fmla="*/ 8 h 1096"/>
                  <a:gd name="T72" fmla="*/ 3 w 1091"/>
                  <a:gd name="T73" fmla="*/ 7 h 1096"/>
                  <a:gd name="T74" fmla="*/ 3 w 1091"/>
                  <a:gd name="T75" fmla="*/ 7 h 1096"/>
                  <a:gd name="T76" fmla="*/ 2 w 1091"/>
                  <a:gd name="T77" fmla="*/ 7 h 1096"/>
                  <a:gd name="T78" fmla="*/ 2 w 1091"/>
                  <a:gd name="T79" fmla="*/ 7 h 1096"/>
                  <a:gd name="T80" fmla="*/ 5 w 1091"/>
                  <a:gd name="T81" fmla="*/ 7 h 1096"/>
                  <a:gd name="T82" fmla="*/ 6 w 1091"/>
                  <a:gd name="T83" fmla="*/ 6 h 1096"/>
                  <a:gd name="T84" fmla="*/ 6 w 1091"/>
                  <a:gd name="T85" fmla="*/ 6 h 1096"/>
                  <a:gd name="T86" fmla="*/ 6 w 1091"/>
                  <a:gd name="T87" fmla="*/ 6 h 1096"/>
                  <a:gd name="T88" fmla="*/ 7 w 1091"/>
                  <a:gd name="T89" fmla="*/ 5 h 1096"/>
                  <a:gd name="T90" fmla="*/ 7 w 1091"/>
                  <a:gd name="T91" fmla="*/ 6 h 1096"/>
                  <a:gd name="T92" fmla="*/ 7 w 1091"/>
                  <a:gd name="T93" fmla="*/ 6 h 1096"/>
                  <a:gd name="T94" fmla="*/ 6 w 1091"/>
                  <a:gd name="T95" fmla="*/ 6 h 1096"/>
                  <a:gd name="T96" fmla="*/ 6 w 1091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1"/>
                  <a:gd name="T148" fmla="*/ 0 h 1096"/>
                  <a:gd name="T149" fmla="*/ 1091 w 1091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1" h="1096">
                    <a:moveTo>
                      <a:pt x="1091" y="508"/>
                    </a:moveTo>
                    <a:lnTo>
                      <a:pt x="1016" y="530"/>
                    </a:lnTo>
                    <a:lnTo>
                      <a:pt x="1011" y="497"/>
                    </a:lnTo>
                    <a:lnTo>
                      <a:pt x="1007" y="462"/>
                    </a:lnTo>
                    <a:lnTo>
                      <a:pt x="999" y="429"/>
                    </a:lnTo>
                    <a:lnTo>
                      <a:pt x="990" y="395"/>
                    </a:lnTo>
                    <a:lnTo>
                      <a:pt x="978" y="361"/>
                    </a:lnTo>
                    <a:lnTo>
                      <a:pt x="965" y="333"/>
                    </a:lnTo>
                    <a:lnTo>
                      <a:pt x="944" y="298"/>
                    </a:lnTo>
                    <a:lnTo>
                      <a:pt x="923" y="269"/>
                    </a:lnTo>
                    <a:lnTo>
                      <a:pt x="981" y="215"/>
                    </a:lnTo>
                    <a:lnTo>
                      <a:pt x="1003" y="248"/>
                    </a:lnTo>
                    <a:lnTo>
                      <a:pt x="1029" y="281"/>
                    </a:lnTo>
                    <a:lnTo>
                      <a:pt x="1045" y="315"/>
                    </a:lnTo>
                    <a:lnTo>
                      <a:pt x="1062" y="353"/>
                    </a:lnTo>
                    <a:lnTo>
                      <a:pt x="1075" y="390"/>
                    </a:lnTo>
                    <a:lnTo>
                      <a:pt x="1083" y="429"/>
                    </a:lnTo>
                    <a:lnTo>
                      <a:pt x="1091" y="471"/>
                    </a:lnTo>
                    <a:lnTo>
                      <a:pt x="1091" y="508"/>
                    </a:lnTo>
                    <a:close/>
                    <a:moveTo>
                      <a:pt x="552" y="0"/>
                    </a:moveTo>
                    <a:lnTo>
                      <a:pt x="552" y="79"/>
                    </a:lnTo>
                    <a:lnTo>
                      <a:pt x="497" y="79"/>
                    </a:lnTo>
                    <a:lnTo>
                      <a:pt x="443" y="92"/>
                    </a:lnTo>
                    <a:lnTo>
                      <a:pt x="392" y="105"/>
                    </a:lnTo>
                    <a:lnTo>
                      <a:pt x="346" y="126"/>
                    </a:lnTo>
                    <a:lnTo>
                      <a:pt x="300" y="151"/>
                    </a:lnTo>
                    <a:lnTo>
                      <a:pt x="254" y="185"/>
                    </a:lnTo>
                    <a:lnTo>
                      <a:pt x="216" y="219"/>
                    </a:lnTo>
                    <a:lnTo>
                      <a:pt x="182" y="261"/>
                    </a:lnTo>
                    <a:lnTo>
                      <a:pt x="127" y="202"/>
                    </a:lnTo>
                    <a:lnTo>
                      <a:pt x="144" y="176"/>
                    </a:lnTo>
                    <a:lnTo>
                      <a:pt x="165" y="156"/>
                    </a:lnTo>
                    <a:lnTo>
                      <a:pt x="190" y="134"/>
                    </a:lnTo>
                    <a:lnTo>
                      <a:pt x="212" y="114"/>
                    </a:lnTo>
                    <a:lnTo>
                      <a:pt x="237" y="97"/>
                    </a:lnTo>
                    <a:lnTo>
                      <a:pt x="262" y="79"/>
                    </a:lnTo>
                    <a:lnTo>
                      <a:pt x="287" y="62"/>
                    </a:lnTo>
                    <a:lnTo>
                      <a:pt x="317" y="51"/>
                    </a:lnTo>
                    <a:lnTo>
                      <a:pt x="342" y="42"/>
                    </a:lnTo>
                    <a:lnTo>
                      <a:pt x="372" y="29"/>
                    </a:lnTo>
                    <a:lnTo>
                      <a:pt x="401" y="21"/>
                    </a:lnTo>
                    <a:lnTo>
                      <a:pt x="431" y="12"/>
                    </a:lnTo>
                    <a:lnTo>
                      <a:pt x="460" y="8"/>
                    </a:lnTo>
                    <a:lnTo>
                      <a:pt x="489" y="0"/>
                    </a:lnTo>
                    <a:lnTo>
                      <a:pt x="519" y="0"/>
                    </a:lnTo>
                    <a:lnTo>
                      <a:pt x="552" y="0"/>
                    </a:lnTo>
                    <a:close/>
                    <a:moveTo>
                      <a:pt x="5" y="492"/>
                    </a:moveTo>
                    <a:lnTo>
                      <a:pt x="81" y="513"/>
                    </a:lnTo>
                    <a:lnTo>
                      <a:pt x="81" y="579"/>
                    </a:lnTo>
                    <a:lnTo>
                      <a:pt x="94" y="647"/>
                    </a:lnTo>
                    <a:lnTo>
                      <a:pt x="110" y="713"/>
                    </a:lnTo>
                    <a:lnTo>
                      <a:pt x="144" y="772"/>
                    </a:lnTo>
                    <a:lnTo>
                      <a:pt x="64" y="798"/>
                    </a:lnTo>
                    <a:lnTo>
                      <a:pt x="48" y="765"/>
                    </a:lnTo>
                    <a:lnTo>
                      <a:pt x="31" y="726"/>
                    </a:lnTo>
                    <a:lnTo>
                      <a:pt x="18" y="688"/>
                    </a:lnTo>
                    <a:lnTo>
                      <a:pt x="9" y="647"/>
                    </a:lnTo>
                    <a:lnTo>
                      <a:pt x="5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5" y="492"/>
                    </a:lnTo>
                    <a:close/>
                    <a:moveTo>
                      <a:pt x="262" y="1012"/>
                    </a:moveTo>
                    <a:lnTo>
                      <a:pt x="313" y="949"/>
                    </a:lnTo>
                    <a:lnTo>
                      <a:pt x="337" y="962"/>
                    </a:lnTo>
                    <a:lnTo>
                      <a:pt x="368" y="979"/>
                    </a:lnTo>
                    <a:lnTo>
                      <a:pt x="396" y="987"/>
                    </a:lnTo>
                    <a:lnTo>
                      <a:pt x="431" y="999"/>
                    </a:lnTo>
                    <a:lnTo>
                      <a:pt x="460" y="1004"/>
                    </a:lnTo>
                    <a:lnTo>
                      <a:pt x="489" y="1008"/>
                    </a:lnTo>
                    <a:lnTo>
                      <a:pt x="519" y="1017"/>
                    </a:lnTo>
                    <a:lnTo>
                      <a:pt x="552" y="1017"/>
                    </a:lnTo>
                    <a:lnTo>
                      <a:pt x="552" y="1096"/>
                    </a:lnTo>
                    <a:lnTo>
                      <a:pt x="515" y="1093"/>
                    </a:lnTo>
                    <a:lnTo>
                      <a:pt x="477" y="1088"/>
                    </a:lnTo>
                    <a:lnTo>
                      <a:pt x="438" y="1084"/>
                    </a:lnTo>
                    <a:lnTo>
                      <a:pt x="401" y="1075"/>
                    </a:lnTo>
                    <a:lnTo>
                      <a:pt x="368" y="1063"/>
                    </a:lnTo>
                    <a:lnTo>
                      <a:pt x="333" y="1050"/>
                    </a:lnTo>
                    <a:lnTo>
                      <a:pt x="300" y="1034"/>
                    </a:lnTo>
                    <a:lnTo>
                      <a:pt x="262" y="1012"/>
                    </a:lnTo>
                    <a:close/>
                    <a:moveTo>
                      <a:pt x="834" y="1012"/>
                    </a:moveTo>
                    <a:lnTo>
                      <a:pt x="784" y="949"/>
                    </a:lnTo>
                    <a:lnTo>
                      <a:pt x="810" y="936"/>
                    </a:lnTo>
                    <a:lnTo>
                      <a:pt x="834" y="916"/>
                    </a:lnTo>
                    <a:lnTo>
                      <a:pt x="860" y="894"/>
                    </a:lnTo>
                    <a:lnTo>
                      <a:pt x="881" y="877"/>
                    </a:lnTo>
                    <a:lnTo>
                      <a:pt x="902" y="852"/>
                    </a:lnTo>
                    <a:lnTo>
                      <a:pt x="919" y="827"/>
                    </a:lnTo>
                    <a:lnTo>
                      <a:pt x="940" y="802"/>
                    </a:lnTo>
                    <a:lnTo>
                      <a:pt x="952" y="776"/>
                    </a:lnTo>
                    <a:lnTo>
                      <a:pt x="1033" y="802"/>
                    </a:lnTo>
                    <a:lnTo>
                      <a:pt x="1016" y="831"/>
                    </a:lnTo>
                    <a:lnTo>
                      <a:pt x="994" y="865"/>
                    </a:lnTo>
                    <a:lnTo>
                      <a:pt x="970" y="894"/>
                    </a:lnTo>
                    <a:lnTo>
                      <a:pt x="948" y="920"/>
                    </a:lnTo>
                    <a:lnTo>
                      <a:pt x="923" y="945"/>
                    </a:lnTo>
                    <a:lnTo>
                      <a:pt x="893" y="970"/>
                    </a:lnTo>
                    <a:lnTo>
                      <a:pt x="864" y="991"/>
                    </a:lnTo>
                    <a:lnTo>
                      <a:pt x="834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0" name="Freeform 172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413"/>
                    </a:lnTo>
                    <a:lnTo>
                      <a:pt x="842" y="359"/>
                    </a:lnTo>
                    <a:lnTo>
                      <a:pt x="821" y="300"/>
                    </a:lnTo>
                    <a:lnTo>
                      <a:pt x="791" y="249"/>
                    </a:lnTo>
                    <a:lnTo>
                      <a:pt x="842" y="190"/>
                    </a:lnTo>
                    <a:lnTo>
                      <a:pt x="863" y="219"/>
                    </a:lnTo>
                    <a:lnTo>
                      <a:pt x="884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0" y="418"/>
                    </a:lnTo>
                    <a:lnTo>
                      <a:pt x="935" y="451"/>
                    </a:lnTo>
                    <a:close/>
                    <a:moveTo>
                      <a:pt x="471" y="0"/>
                    </a:moveTo>
                    <a:lnTo>
                      <a:pt x="471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2" y="144"/>
                    </a:lnTo>
                    <a:lnTo>
                      <a:pt x="215" y="169"/>
                    </a:lnTo>
                    <a:lnTo>
                      <a:pt x="181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1" y="26"/>
                    </a:lnTo>
                    <a:lnTo>
                      <a:pt x="362" y="13"/>
                    </a:lnTo>
                    <a:lnTo>
                      <a:pt x="416" y="0"/>
                    </a:lnTo>
                    <a:lnTo>
                      <a:pt x="471" y="0"/>
                    </a:lnTo>
                    <a:close/>
                    <a:moveTo>
                      <a:pt x="0" y="434"/>
                    </a:moveTo>
                    <a:lnTo>
                      <a:pt x="80" y="455"/>
                    </a:lnTo>
                    <a:lnTo>
                      <a:pt x="80" y="513"/>
                    </a:lnTo>
                    <a:lnTo>
                      <a:pt x="92" y="568"/>
                    </a:lnTo>
                    <a:lnTo>
                      <a:pt x="109" y="622"/>
                    </a:lnTo>
                    <a:lnTo>
                      <a:pt x="138" y="673"/>
                    </a:lnTo>
                    <a:lnTo>
                      <a:pt x="63" y="693"/>
                    </a:lnTo>
                    <a:lnTo>
                      <a:pt x="29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2" y="807"/>
                    </a:lnTo>
                    <a:lnTo>
                      <a:pt x="303" y="820"/>
                    </a:lnTo>
                    <a:lnTo>
                      <a:pt x="328" y="832"/>
                    </a:lnTo>
                    <a:lnTo>
                      <a:pt x="350" y="841"/>
                    </a:lnTo>
                    <a:lnTo>
                      <a:pt x="370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6" y="857"/>
                    </a:lnTo>
                    <a:lnTo>
                      <a:pt x="471" y="857"/>
                    </a:lnTo>
                    <a:lnTo>
                      <a:pt x="471" y="938"/>
                    </a:lnTo>
                    <a:lnTo>
                      <a:pt x="438" y="938"/>
                    </a:lnTo>
                    <a:lnTo>
                      <a:pt x="408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5" y="908"/>
                    </a:lnTo>
                    <a:lnTo>
                      <a:pt x="287" y="900"/>
                    </a:lnTo>
                    <a:lnTo>
                      <a:pt x="256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2" y="807"/>
                    </a:lnTo>
                    <a:lnTo>
                      <a:pt x="678" y="795"/>
                    </a:lnTo>
                    <a:lnTo>
                      <a:pt x="694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3" y="736"/>
                    </a:lnTo>
                    <a:lnTo>
                      <a:pt x="771" y="715"/>
                    </a:lnTo>
                    <a:lnTo>
                      <a:pt x="783" y="693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3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1" name="Freeform 173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5 w 779"/>
                  <a:gd name="T3" fmla="*/ 2 h 780"/>
                  <a:gd name="T4" fmla="*/ 5 w 779"/>
                  <a:gd name="T5" fmla="*/ 3 h 780"/>
                  <a:gd name="T6" fmla="*/ 5 w 779"/>
                  <a:gd name="T7" fmla="*/ 2 h 780"/>
                  <a:gd name="T8" fmla="*/ 5 w 779"/>
                  <a:gd name="T9" fmla="*/ 2 h 780"/>
                  <a:gd name="T10" fmla="*/ 3 w 779"/>
                  <a:gd name="T11" fmla="*/ 0 h 780"/>
                  <a:gd name="T12" fmla="*/ 2 w 779"/>
                  <a:gd name="T13" fmla="*/ 1 h 780"/>
                  <a:gd name="T14" fmla="*/ 2 w 779"/>
                  <a:gd name="T15" fmla="*/ 1 h 780"/>
                  <a:gd name="T16" fmla="*/ 1 w 779"/>
                  <a:gd name="T17" fmla="*/ 1 h 780"/>
                  <a:gd name="T18" fmla="*/ 1 w 779"/>
                  <a:gd name="T19" fmla="*/ 1 h 780"/>
                  <a:gd name="T20" fmla="*/ 1 w 779"/>
                  <a:gd name="T21" fmla="*/ 1 h 780"/>
                  <a:gd name="T22" fmla="*/ 1 w 779"/>
                  <a:gd name="T23" fmla="*/ 1 h 780"/>
                  <a:gd name="T24" fmla="*/ 2 w 779"/>
                  <a:gd name="T25" fmla="*/ 0 h 780"/>
                  <a:gd name="T26" fmla="*/ 2 w 779"/>
                  <a:gd name="T27" fmla="*/ 0 h 780"/>
                  <a:gd name="T28" fmla="*/ 3 w 779"/>
                  <a:gd name="T29" fmla="*/ 0 h 780"/>
                  <a:gd name="T30" fmla="*/ 1 w 779"/>
                  <a:gd name="T31" fmla="*/ 3 h 780"/>
                  <a:gd name="T32" fmla="*/ 1 w 779"/>
                  <a:gd name="T33" fmla="*/ 3 h 780"/>
                  <a:gd name="T34" fmla="*/ 1 w 779"/>
                  <a:gd name="T35" fmla="*/ 4 h 780"/>
                  <a:gd name="T36" fmla="*/ 0 w 779"/>
                  <a:gd name="T37" fmla="*/ 4 h 780"/>
                  <a:gd name="T38" fmla="*/ 0 w 779"/>
                  <a:gd name="T39" fmla="*/ 3 h 780"/>
                  <a:gd name="T40" fmla="*/ 1 w 779"/>
                  <a:gd name="T41" fmla="*/ 5 h 780"/>
                  <a:gd name="T42" fmla="*/ 2 w 779"/>
                  <a:gd name="T43" fmla="*/ 5 h 780"/>
                  <a:gd name="T44" fmla="*/ 2 w 779"/>
                  <a:gd name="T45" fmla="*/ 5 h 780"/>
                  <a:gd name="T46" fmla="*/ 2 w 779"/>
                  <a:gd name="T47" fmla="*/ 5 h 780"/>
                  <a:gd name="T48" fmla="*/ 3 w 779"/>
                  <a:gd name="T49" fmla="*/ 5 h 780"/>
                  <a:gd name="T50" fmla="*/ 3 w 779"/>
                  <a:gd name="T51" fmla="*/ 5 h 780"/>
                  <a:gd name="T52" fmla="*/ 2 w 779"/>
                  <a:gd name="T53" fmla="*/ 5 h 780"/>
                  <a:gd name="T54" fmla="*/ 2 w 779"/>
                  <a:gd name="T55" fmla="*/ 5 h 780"/>
                  <a:gd name="T56" fmla="*/ 2 w 779"/>
                  <a:gd name="T57" fmla="*/ 5 h 780"/>
                  <a:gd name="T58" fmla="*/ 1 w 779"/>
                  <a:gd name="T59" fmla="*/ 5 h 780"/>
                  <a:gd name="T60" fmla="*/ 4 w 779"/>
                  <a:gd name="T61" fmla="*/ 5 h 780"/>
                  <a:gd name="T62" fmla="*/ 4 w 779"/>
                  <a:gd name="T63" fmla="*/ 4 h 780"/>
                  <a:gd name="T64" fmla="*/ 4 w 779"/>
                  <a:gd name="T65" fmla="*/ 4 h 780"/>
                  <a:gd name="T66" fmla="*/ 4 w 779"/>
                  <a:gd name="T67" fmla="*/ 4 h 780"/>
                  <a:gd name="T68" fmla="*/ 4 w 779"/>
                  <a:gd name="T69" fmla="*/ 4 h 780"/>
                  <a:gd name="T70" fmla="*/ 5 w 779"/>
                  <a:gd name="T71" fmla="*/ 4 h 780"/>
                  <a:gd name="T72" fmla="*/ 5 w 779"/>
                  <a:gd name="T73" fmla="*/ 5 h 780"/>
                  <a:gd name="T74" fmla="*/ 4 w 779"/>
                  <a:gd name="T75" fmla="*/ 5 h 780"/>
                  <a:gd name="T76" fmla="*/ 4 w 779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9"/>
                  <a:gd name="T118" fmla="*/ 0 h 780"/>
                  <a:gd name="T119" fmla="*/ 779 w 779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9" h="780">
                    <a:moveTo>
                      <a:pt x="711" y="172"/>
                    </a:moveTo>
                    <a:lnTo>
                      <a:pt x="653" y="231"/>
                    </a:lnTo>
                    <a:lnTo>
                      <a:pt x="678" y="277"/>
                    </a:lnTo>
                    <a:lnTo>
                      <a:pt x="695" y="319"/>
                    </a:lnTo>
                    <a:lnTo>
                      <a:pt x="699" y="369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1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2" y="88"/>
                    </a:lnTo>
                    <a:lnTo>
                      <a:pt x="273" y="100"/>
                    </a:lnTo>
                    <a:lnTo>
                      <a:pt x="240" y="113"/>
                    </a:lnTo>
                    <a:lnTo>
                      <a:pt x="207" y="134"/>
                    </a:lnTo>
                    <a:lnTo>
                      <a:pt x="176" y="159"/>
                    </a:lnTo>
                    <a:lnTo>
                      <a:pt x="152" y="184"/>
                    </a:lnTo>
                    <a:lnTo>
                      <a:pt x="126" y="218"/>
                    </a:lnTo>
                    <a:lnTo>
                      <a:pt x="76" y="159"/>
                    </a:lnTo>
                    <a:lnTo>
                      <a:pt x="101" y="125"/>
                    </a:lnTo>
                    <a:lnTo>
                      <a:pt x="135" y="92"/>
                    </a:lnTo>
                    <a:lnTo>
                      <a:pt x="172" y="67"/>
                    </a:lnTo>
                    <a:lnTo>
                      <a:pt x="211" y="41"/>
                    </a:lnTo>
                    <a:lnTo>
                      <a:pt x="253" y="24"/>
                    </a:lnTo>
                    <a:lnTo>
                      <a:pt x="299" y="12"/>
                    </a:lnTo>
                    <a:lnTo>
                      <a:pt x="345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6" y="397"/>
                    </a:lnTo>
                    <a:lnTo>
                      <a:pt x="80" y="445"/>
                    </a:lnTo>
                    <a:lnTo>
                      <a:pt x="93" y="491"/>
                    </a:lnTo>
                    <a:lnTo>
                      <a:pt x="110" y="532"/>
                    </a:lnTo>
                    <a:lnTo>
                      <a:pt x="135" y="570"/>
                    </a:lnTo>
                    <a:lnTo>
                      <a:pt x="58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6" y="675"/>
                    </a:lnTo>
                    <a:lnTo>
                      <a:pt x="282" y="684"/>
                    </a:lnTo>
                    <a:lnTo>
                      <a:pt x="299" y="692"/>
                    </a:lnTo>
                    <a:lnTo>
                      <a:pt x="316" y="696"/>
                    </a:lnTo>
                    <a:lnTo>
                      <a:pt x="336" y="701"/>
                    </a:lnTo>
                    <a:lnTo>
                      <a:pt x="354" y="701"/>
                    </a:lnTo>
                    <a:lnTo>
                      <a:pt x="375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1" y="780"/>
                    </a:lnTo>
                    <a:lnTo>
                      <a:pt x="316" y="773"/>
                    </a:lnTo>
                    <a:lnTo>
                      <a:pt x="290" y="768"/>
                    </a:lnTo>
                    <a:lnTo>
                      <a:pt x="270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60" y="650"/>
                    </a:lnTo>
                    <a:lnTo>
                      <a:pt x="572" y="642"/>
                    </a:lnTo>
                    <a:lnTo>
                      <a:pt x="590" y="629"/>
                    </a:lnTo>
                    <a:lnTo>
                      <a:pt x="601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6" y="574"/>
                    </a:lnTo>
                    <a:lnTo>
                      <a:pt x="715" y="600"/>
                    </a:lnTo>
                    <a:lnTo>
                      <a:pt x="703" y="616"/>
                    </a:lnTo>
                    <a:lnTo>
                      <a:pt x="691" y="638"/>
                    </a:lnTo>
                    <a:lnTo>
                      <a:pt x="673" y="659"/>
                    </a:lnTo>
                    <a:lnTo>
                      <a:pt x="653" y="675"/>
                    </a:lnTo>
                    <a:lnTo>
                      <a:pt x="636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2" name="Freeform 174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2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5" y="0"/>
                    </a:moveTo>
                    <a:lnTo>
                      <a:pt x="315" y="80"/>
                    </a:lnTo>
                    <a:lnTo>
                      <a:pt x="282" y="80"/>
                    </a:lnTo>
                    <a:lnTo>
                      <a:pt x="252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2" y="131"/>
                    </a:lnTo>
                    <a:lnTo>
                      <a:pt x="147" y="152"/>
                    </a:lnTo>
                    <a:lnTo>
                      <a:pt x="126" y="173"/>
                    </a:lnTo>
                    <a:lnTo>
                      <a:pt x="113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0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7" y="21"/>
                    </a:lnTo>
                    <a:lnTo>
                      <a:pt x="236" y="9"/>
                    </a:lnTo>
                    <a:lnTo>
                      <a:pt x="273" y="0"/>
                    </a:lnTo>
                    <a:lnTo>
                      <a:pt x="315" y="0"/>
                    </a:lnTo>
                    <a:close/>
                    <a:moveTo>
                      <a:pt x="0" y="318"/>
                    </a:moveTo>
                    <a:lnTo>
                      <a:pt x="84" y="344"/>
                    </a:lnTo>
                    <a:lnTo>
                      <a:pt x="89" y="377"/>
                    </a:lnTo>
                    <a:lnTo>
                      <a:pt x="100" y="412"/>
                    </a:lnTo>
                    <a:lnTo>
                      <a:pt x="118" y="441"/>
                    </a:lnTo>
                    <a:lnTo>
                      <a:pt x="143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2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4" y="533"/>
                    </a:lnTo>
                    <a:lnTo>
                      <a:pt x="256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0" y="546"/>
                    </a:lnTo>
                    <a:lnTo>
                      <a:pt x="303" y="546"/>
                    </a:lnTo>
                    <a:lnTo>
                      <a:pt x="315" y="546"/>
                    </a:lnTo>
                    <a:lnTo>
                      <a:pt x="315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0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6" y="605"/>
                    </a:lnTo>
                    <a:lnTo>
                      <a:pt x="190" y="596"/>
                    </a:lnTo>
                    <a:lnTo>
                      <a:pt x="172" y="592"/>
                    </a:lnTo>
                    <a:close/>
                    <a:moveTo>
                      <a:pt x="450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5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0" y="495"/>
                    </a:lnTo>
                    <a:lnTo>
                      <a:pt x="463" y="487"/>
                    </a:lnTo>
                    <a:lnTo>
                      <a:pt x="471" y="482"/>
                    </a:lnTo>
                    <a:lnTo>
                      <a:pt x="479" y="471"/>
                    </a:lnTo>
                    <a:lnTo>
                      <a:pt x="560" y="495"/>
                    </a:lnTo>
                    <a:lnTo>
                      <a:pt x="551" y="512"/>
                    </a:lnTo>
                    <a:lnTo>
                      <a:pt x="538" y="525"/>
                    </a:lnTo>
                    <a:lnTo>
                      <a:pt x="525" y="537"/>
                    </a:lnTo>
                    <a:lnTo>
                      <a:pt x="514" y="550"/>
                    </a:lnTo>
                    <a:lnTo>
                      <a:pt x="496" y="563"/>
                    </a:lnTo>
                    <a:lnTo>
                      <a:pt x="484" y="571"/>
                    </a:lnTo>
                    <a:lnTo>
                      <a:pt x="467" y="580"/>
                    </a:lnTo>
                    <a:lnTo>
                      <a:pt x="450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3" name="Freeform 175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9" cy="39"/>
              </a:xfrm>
              <a:custGeom>
                <a:avLst/>
                <a:gdLst>
                  <a:gd name="T0" fmla="*/ 3 w 459"/>
                  <a:gd name="T1" fmla="*/ 1 h 466"/>
                  <a:gd name="T2" fmla="*/ 3 w 459"/>
                  <a:gd name="T3" fmla="*/ 2 h 466"/>
                  <a:gd name="T4" fmla="*/ 3 w 459"/>
                  <a:gd name="T5" fmla="*/ 2 h 466"/>
                  <a:gd name="T6" fmla="*/ 3 w 459"/>
                  <a:gd name="T7" fmla="*/ 2 h 466"/>
                  <a:gd name="T8" fmla="*/ 3 w 459"/>
                  <a:gd name="T9" fmla="*/ 1 h 466"/>
                  <a:gd name="T10" fmla="*/ 2 w 459"/>
                  <a:gd name="T11" fmla="*/ 0 h 466"/>
                  <a:gd name="T12" fmla="*/ 2 w 459"/>
                  <a:gd name="T13" fmla="*/ 1 h 466"/>
                  <a:gd name="T14" fmla="*/ 1 w 459"/>
                  <a:gd name="T15" fmla="*/ 1 h 466"/>
                  <a:gd name="T16" fmla="*/ 1 w 459"/>
                  <a:gd name="T17" fmla="*/ 1 h 466"/>
                  <a:gd name="T18" fmla="*/ 1 w 459"/>
                  <a:gd name="T19" fmla="*/ 1 h 466"/>
                  <a:gd name="T20" fmla="*/ 0 w 459"/>
                  <a:gd name="T21" fmla="*/ 1 h 466"/>
                  <a:gd name="T22" fmla="*/ 0 w 459"/>
                  <a:gd name="T23" fmla="*/ 1 h 466"/>
                  <a:gd name="T24" fmla="*/ 1 w 459"/>
                  <a:gd name="T25" fmla="*/ 0 h 466"/>
                  <a:gd name="T26" fmla="*/ 1 w 459"/>
                  <a:gd name="T27" fmla="*/ 0 h 466"/>
                  <a:gd name="T28" fmla="*/ 2 w 459"/>
                  <a:gd name="T29" fmla="*/ 0 h 466"/>
                  <a:gd name="T30" fmla="*/ 1 w 459"/>
                  <a:gd name="T31" fmla="*/ 2 h 466"/>
                  <a:gd name="T32" fmla="*/ 1 w 459"/>
                  <a:gd name="T33" fmla="*/ 2 h 466"/>
                  <a:gd name="T34" fmla="*/ 1 w 459"/>
                  <a:gd name="T35" fmla="*/ 3 h 466"/>
                  <a:gd name="T36" fmla="*/ 0 w 459"/>
                  <a:gd name="T37" fmla="*/ 3 h 466"/>
                  <a:gd name="T38" fmla="*/ 0 w 459"/>
                  <a:gd name="T39" fmla="*/ 2 h 466"/>
                  <a:gd name="T40" fmla="*/ 1 w 459"/>
                  <a:gd name="T41" fmla="*/ 3 h 466"/>
                  <a:gd name="T42" fmla="*/ 1 w 459"/>
                  <a:gd name="T43" fmla="*/ 3 h 466"/>
                  <a:gd name="T44" fmla="*/ 2 w 459"/>
                  <a:gd name="T45" fmla="*/ 3 h 466"/>
                  <a:gd name="T46" fmla="*/ 2 w 459"/>
                  <a:gd name="T47" fmla="*/ 3 h 466"/>
                  <a:gd name="T48" fmla="*/ 2 w 459"/>
                  <a:gd name="T49" fmla="*/ 3 h 466"/>
                  <a:gd name="T50" fmla="*/ 1 w 459"/>
                  <a:gd name="T51" fmla="*/ 3 h 466"/>
                  <a:gd name="T52" fmla="*/ 1 w 459"/>
                  <a:gd name="T53" fmla="*/ 3 h 466"/>
                  <a:gd name="T54" fmla="*/ 1 w 459"/>
                  <a:gd name="T55" fmla="*/ 3 h 466"/>
                  <a:gd name="T56" fmla="*/ 2 w 459"/>
                  <a:gd name="T57" fmla="*/ 3 h 466"/>
                  <a:gd name="T58" fmla="*/ 2 w 459"/>
                  <a:gd name="T59" fmla="*/ 3 h 466"/>
                  <a:gd name="T60" fmla="*/ 2 w 459"/>
                  <a:gd name="T61" fmla="*/ 3 h 466"/>
                  <a:gd name="T62" fmla="*/ 3 w 459"/>
                  <a:gd name="T63" fmla="*/ 3 h 466"/>
                  <a:gd name="T64" fmla="*/ 3 w 459"/>
                  <a:gd name="T65" fmla="*/ 3 h 466"/>
                  <a:gd name="T66" fmla="*/ 3 w 459"/>
                  <a:gd name="T67" fmla="*/ 3 h 466"/>
                  <a:gd name="T68" fmla="*/ 2 w 459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466"/>
                  <a:gd name="T107" fmla="*/ 459 w 459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466">
                    <a:moveTo>
                      <a:pt x="438" y="134"/>
                    </a:moveTo>
                    <a:lnTo>
                      <a:pt x="375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5" y="281"/>
                    </a:lnTo>
                    <a:lnTo>
                      <a:pt x="358" y="310"/>
                    </a:lnTo>
                    <a:lnTo>
                      <a:pt x="450" y="281"/>
                    </a:lnTo>
                    <a:lnTo>
                      <a:pt x="459" y="247"/>
                    </a:lnTo>
                    <a:lnTo>
                      <a:pt x="459" y="206"/>
                    </a:lnTo>
                    <a:lnTo>
                      <a:pt x="450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1" y="84"/>
                    </a:lnTo>
                    <a:lnTo>
                      <a:pt x="160" y="93"/>
                    </a:lnTo>
                    <a:lnTo>
                      <a:pt x="139" y="105"/>
                    </a:lnTo>
                    <a:lnTo>
                      <a:pt x="122" y="118"/>
                    </a:lnTo>
                    <a:lnTo>
                      <a:pt x="106" y="134"/>
                    </a:lnTo>
                    <a:lnTo>
                      <a:pt x="93" y="156"/>
                    </a:lnTo>
                    <a:lnTo>
                      <a:pt x="80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10" y="29"/>
                    </a:lnTo>
                    <a:lnTo>
                      <a:pt x="139" y="18"/>
                    </a:lnTo>
                    <a:lnTo>
                      <a:pt x="168" y="9"/>
                    </a:lnTo>
                    <a:lnTo>
                      <a:pt x="198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80" y="286"/>
                    </a:lnTo>
                    <a:lnTo>
                      <a:pt x="93" y="310"/>
                    </a:lnTo>
                    <a:lnTo>
                      <a:pt x="110" y="332"/>
                    </a:lnTo>
                    <a:lnTo>
                      <a:pt x="126" y="348"/>
                    </a:lnTo>
                    <a:lnTo>
                      <a:pt x="152" y="361"/>
                    </a:lnTo>
                    <a:lnTo>
                      <a:pt x="59" y="391"/>
                    </a:lnTo>
                    <a:lnTo>
                      <a:pt x="34" y="361"/>
                    </a:lnTo>
                    <a:lnTo>
                      <a:pt x="16" y="332"/>
                    </a:lnTo>
                    <a:lnTo>
                      <a:pt x="5" y="297"/>
                    </a:lnTo>
                    <a:lnTo>
                      <a:pt x="0" y="264"/>
                    </a:lnTo>
                    <a:close/>
                    <a:moveTo>
                      <a:pt x="139" y="445"/>
                    </a:moveTo>
                    <a:lnTo>
                      <a:pt x="189" y="378"/>
                    </a:lnTo>
                    <a:lnTo>
                      <a:pt x="202" y="382"/>
                    </a:lnTo>
                    <a:lnTo>
                      <a:pt x="211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4" y="461"/>
                    </a:lnTo>
                    <a:lnTo>
                      <a:pt x="185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2" y="450"/>
                    </a:lnTo>
                    <a:lnTo>
                      <a:pt x="139" y="445"/>
                    </a:lnTo>
                    <a:close/>
                    <a:moveTo>
                      <a:pt x="316" y="445"/>
                    </a:moveTo>
                    <a:lnTo>
                      <a:pt x="265" y="378"/>
                    </a:lnTo>
                    <a:lnTo>
                      <a:pt x="277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3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8" y="424"/>
                    </a:lnTo>
                    <a:lnTo>
                      <a:pt x="349" y="432"/>
                    </a:lnTo>
                    <a:lnTo>
                      <a:pt x="341" y="437"/>
                    </a:lnTo>
                    <a:lnTo>
                      <a:pt x="329" y="441"/>
                    </a:lnTo>
                    <a:lnTo>
                      <a:pt x="316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4" name="Freeform 176"/>
              <p:cNvSpPr>
                <a:spLocks noEditPoints="1"/>
              </p:cNvSpPr>
              <p:nvPr/>
            </p:nvSpPr>
            <p:spPr bwMode="auto">
              <a:xfrm>
                <a:off x="4112" y="2956"/>
                <a:ext cx="25" cy="26"/>
              </a:xfrm>
              <a:custGeom>
                <a:avLst/>
                <a:gdLst>
                  <a:gd name="T0" fmla="*/ 2 w 299"/>
                  <a:gd name="T1" fmla="*/ 1 h 311"/>
                  <a:gd name="T2" fmla="*/ 1 w 299"/>
                  <a:gd name="T3" fmla="*/ 2 h 311"/>
                  <a:gd name="T4" fmla="*/ 2 w 299"/>
                  <a:gd name="T5" fmla="*/ 2 h 311"/>
                  <a:gd name="T6" fmla="*/ 2 w 299"/>
                  <a:gd name="T7" fmla="*/ 1 h 311"/>
                  <a:gd name="T8" fmla="*/ 2 w 299"/>
                  <a:gd name="T9" fmla="*/ 1 h 311"/>
                  <a:gd name="T10" fmla="*/ 2 w 299"/>
                  <a:gd name="T11" fmla="*/ 1 h 311"/>
                  <a:gd name="T12" fmla="*/ 2 w 299"/>
                  <a:gd name="T13" fmla="*/ 1 h 311"/>
                  <a:gd name="T14" fmla="*/ 1 w 299"/>
                  <a:gd name="T15" fmla="*/ 0 h 311"/>
                  <a:gd name="T16" fmla="*/ 1 w 299"/>
                  <a:gd name="T17" fmla="*/ 1 h 311"/>
                  <a:gd name="T18" fmla="*/ 1 w 299"/>
                  <a:gd name="T19" fmla="*/ 1 h 311"/>
                  <a:gd name="T20" fmla="*/ 1 w 299"/>
                  <a:gd name="T21" fmla="*/ 1 h 311"/>
                  <a:gd name="T22" fmla="*/ 1 w 299"/>
                  <a:gd name="T23" fmla="*/ 1 h 311"/>
                  <a:gd name="T24" fmla="*/ 1 w 299"/>
                  <a:gd name="T25" fmla="*/ 1 h 311"/>
                  <a:gd name="T26" fmla="*/ 1 w 299"/>
                  <a:gd name="T27" fmla="*/ 1 h 311"/>
                  <a:gd name="T28" fmla="*/ 1 w 299"/>
                  <a:gd name="T29" fmla="*/ 1 h 311"/>
                  <a:gd name="T30" fmla="*/ 1 w 299"/>
                  <a:gd name="T31" fmla="*/ 1 h 311"/>
                  <a:gd name="T32" fmla="*/ 1 w 299"/>
                  <a:gd name="T33" fmla="*/ 1 h 311"/>
                  <a:gd name="T34" fmla="*/ 0 w 299"/>
                  <a:gd name="T35" fmla="*/ 1 h 311"/>
                  <a:gd name="T36" fmla="*/ 0 w 299"/>
                  <a:gd name="T37" fmla="*/ 1 h 311"/>
                  <a:gd name="T38" fmla="*/ 0 w 299"/>
                  <a:gd name="T39" fmla="*/ 0 h 311"/>
                  <a:gd name="T40" fmla="*/ 0 w 299"/>
                  <a:gd name="T41" fmla="*/ 0 h 311"/>
                  <a:gd name="T42" fmla="*/ 0 w 299"/>
                  <a:gd name="T43" fmla="*/ 0 h 311"/>
                  <a:gd name="T44" fmla="*/ 1 w 299"/>
                  <a:gd name="T45" fmla="*/ 0 h 311"/>
                  <a:gd name="T46" fmla="*/ 1 w 299"/>
                  <a:gd name="T47" fmla="*/ 0 h 311"/>
                  <a:gd name="T48" fmla="*/ 1 w 299"/>
                  <a:gd name="T49" fmla="*/ 0 h 311"/>
                  <a:gd name="T50" fmla="*/ 1 w 299"/>
                  <a:gd name="T51" fmla="*/ 0 h 311"/>
                  <a:gd name="T52" fmla="*/ 0 w 299"/>
                  <a:gd name="T53" fmla="*/ 2 h 311"/>
                  <a:gd name="T54" fmla="*/ 1 w 299"/>
                  <a:gd name="T55" fmla="*/ 2 h 311"/>
                  <a:gd name="T56" fmla="*/ 1 w 299"/>
                  <a:gd name="T57" fmla="*/ 2 h 311"/>
                  <a:gd name="T58" fmla="*/ 0 w 299"/>
                  <a:gd name="T59" fmla="*/ 2 h 311"/>
                  <a:gd name="T60" fmla="*/ 0 w 299"/>
                  <a:gd name="T61" fmla="*/ 2 h 311"/>
                  <a:gd name="T62" fmla="*/ 0 w 299"/>
                  <a:gd name="T63" fmla="*/ 2 h 311"/>
                  <a:gd name="T64" fmla="*/ 0 w 299"/>
                  <a:gd name="T65" fmla="*/ 2 h 311"/>
                  <a:gd name="T66" fmla="*/ 1 w 299"/>
                  <a:gd name="T67" fmla="*/ 2 h 311"/>
                  <a:gd name="T68" fmla="*/ 1 w 299"/>
                  <a:gd name="T69" fmla="*/ 2 h 311"/>
                  <a:gd name="T70" fmla="*/ 1 w 299"/>
                  <a:gd name="T71" fmla="*/ 2 h 311"/>
                  <a:gd name="T72" fmla="*/ 1 w 299"/>
                  <a:gd name="T73" fmla="*/ 2 h 311"/>
                  <a:gd name="T74" fmla="*/ 1 w 299"/>
                  <a:gd name="T75" fmla="*/ 2 h 311"/>
                  <a:gd name="T76" fmla="*/ 1 w 299"/>
                  <a:gd name="T77" fmla="*/ 2 h 311"/>
                  <a:gd name="T78" fmla="*/ 1 w 299"/>
                  <a:gd name="T79" fmla="*/ 2 h 311"/>
                  <a:gd name="T80" fmla="*/ 1 w 299"/>
                  <a:gd name="T81" fmla="*/ 2 h 311"/>
                  <a:gd name="T82" fmla="*/ 1 w 299"/>
                  <a:gd name="T83" fmla="*/ 2 h 311"/>
                  <a:gd name="T84" fmla="*/ 2 w 299"/>
                  <a:gd name="T85" fmla="*/ 2 h 311"/>
                  <a:gd name="T86" fmla="*/ 2 w 299"/>
                  <a:gd name="T87" fmla="*/ 2 h 311"/>
                  <a:gd name="T88" fmla="*/ 1 w 299"/>
                  <a:gd name="T89" fmla="*/ 2 h 311"/>
                  <a:gd name="T90" fmla="*/ 1 w 299"/>
                  <a:gd name="T91" fmla="*/ 2 h 311"/>
                  <a:gd name="T92" fmla="*/ 1 w 299"/>
                  <a:gd name="T93" fmla="*/ 2 h 311"/>
                  <a:gd name="T94" fmla="*/ 1 w 299"/>
                  <a:gd name="T95" fmla="*/ 2 h 311"/>
                  <a:gd name="T96" fmla="*/ 1 w 299"/>
                  <a:gd name="T97" fmla="*/ 2 h 311"/>
                  <a:gd name="T98" fmla="*/ 1 w 299"/>
                  <a:gd name="T99" fmla="*/ 2 h 311"/>
                  <a:gd name="T100" fmla="*/ 1 w 299"/>
                  <a:gd name="T101" fmla="*/ 2 h 311"/>
                  <a:gd name="T102" fmla="*/ 1 w 299"/>
                  <a:gd name="T103" fmla="*/ 2 h 311"/>
                  <a:gd name="T104" fmla="*/ 1 w 299"/>
                  <a:gd name="T105" fmla="*/ 2 h 311"/>
                  <a:gd name="T106" fmla="*/ 1 w 299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99"/>
                  <a:gd name="T163" fmla="*/ 0 h 311"/>
                  <a:gd name="T164" fmla="*/ 299 w 299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99" h="311">
                    <a:moveTo>
                      <a:pt x="295" y="123"/>
                    </a:moveTo>
                    <a:lnTo>
                      <a:pt x="155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299" y="181"/>
                    </a:lnTo>
                    <a:lnTo>
                      <a:pt x="299" y="153"/>
                    </a:lnTo>
                    <a:lnTo>
                      <a:pt x="295" y="123"/>
                    </a:lnTo>
                    <a:close/>
                    <a:moveTo>
                      <a:pt x="151" y="0"/>
                    </a:moveTo>
                    <a:lnTo>
                      <a:pt x="151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6" y="98"/>
                    </a:lnTo>
                    <a:lnTo>
                      <a:pt x="88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2" y="43"/>
                    </a:lnTo>
                    <a:lnTo>
                      <a:pt x="59" y="30"/>
                    </a:lnTo>
                    <a:lnTo>
                      <a:pt x="80" y="18"/>
                    </a:lnTo>
                    <a:lnTo>
                      <a:pt x="101" y="9"/>
                    </a:lnTo>
                    <a:lnTo>
                      <a:pt x="126" y="5"/>
                    </a:lnTo>
                    <a:lnTo>
                      <a:pt x="151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09" y="303"/>
                    </a:moveTo>
                    <a:lnTo>
                      <a:pt x="151" y="252"/>
                    </a:lnTo>
                    <a:lnTo>
                      <a:pt x="151" y="311"/>
                    </a:lnTo>
                    <a:lnTo>
                      <a:pt x="139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09" y="303"/>
                    </a:lnTo>
                    <a:close/>
                    <a:moveTo>
                      <a:pt x="185" y="303"/>
                    </a:moveTo>
                    <a:lnTo>
                      <a:pt x="155" y="268"/>
                    </a:lnTo>
                    <a:lnTo>
                      <a:pt x="223" y="286"/>
                    </a:lnTo>
                    <a:lnTo>
                      <a:pt x="214" y="294"/>
                    </a:lnTo>
                    <a:lnTo>
                      <a:pt x="206" y="298"/>
                    </a:lnTo>
                    <a:lnTo>
                      <a:pt x="197" y="303"/>
                    </a:lnTo>
                    <a:lnTo>
                      <a:pt x="185" y="303"/>
                    </a:lnTo>
                    <a:close/>
                    <a:moveTo>
                      <a:pt x="122" y="231"/>
                    </a:moveTo>
                    <a:lnTo>
                      <a:pt x="151" y="257"/>
                    </a:lnTo>
                    <a:lnTo>
                      <a:pt x="151" y="235"/>
                    </a:lnTo>
                    <a:lnTo>
                      <a:pt x="143" y="235"/>
                    </a:lnTo>
                    <a:lnTo>
                      <a:pt x="135" y="235"/>
                    </a:lnTo>
                    <a:lnTo>
                      <a:pt x="126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5" name="Freeform 177"/>
              <p:cNvSpPr>
                <a:spLocks/>
              </p:cNvSpPr>
              <p:nvPr/>
            </p:nvSpPr>
            <p:spPr bwMode="auto">
              <a:xfrm>
                <a:off x="4118" y="2963"/>
                <a:ext cx="7" cy="13"/>
              </a:xfrm>
              <a:custGeom>
                <a:avLst/>
                <a:gdLst>
                  <a:gd name="T0" fmla="*/ 1 w 79"/>
                  <a:gd name="T1" fmla="*/ 0 h 154"/>
                  <a:gd name="T2" fmla="*/ 1 w 79"/>
                  <a:gd name="T3" fmla="*/ 1 h 154"/>
                  <a:gd name="T4" fmla="*/ 1 w 79"/>
                  <a:gd name="T5" fmla="*/ 1 h 154"/>
                  <a:gd name="T6" fmla="*/ 1 w 79"/>
                  <a:gd name="T7" fmla="*/ 1 h 154"/>
                  <a:gd name="T8" fmla="*/ 0 w 79"/>
                  <a:gd name="T9" fmla="*/ 1 h 154"/>
                  <a:gd name="T10" fmla="*/ 0 w 79"/>
                  <a:gd name="T11" fmla="*/ 1 h 154"/>
                  <a:gd name="T12" fmla="*/ 0 w 79"/>
                  <a:gd name="T13" fmla="*/ 1 h 154"/>
                  <a:gd name="T14" fmla="*/ 0 w 79"/>
                  <a:gd name="T15" fmla="*/ 1 h 154"/>
                  <a:gd name="T16" fmla="*/ 0 w 79"/>
                  <a:gd name="T17" fmla="*/ 0 h 154"/>
                  <a:gd name="T18" fmla="*/ 0 w 79"/>
                  <a:gd name="T19" fmla="*/ 0 h 154"/>
                  <a:gd name="T20" fmla="*/ 0 w 79"/>
                  <a:gd name="T21" fmla="*/ 0 h 154"/>
                  <a:gd name="T22" fmla="*/ 0 w 79"/>
                  <a:gd name="T23" fmla="*/ 0 h 154"/>
                  <a:gd name="T24" fmla="*/ 0 w 79"/>
                  <a:gd name="T25" fmla="*/ 0 h 154"/>
                  <a:gd name="T26" fmla="*/ 1 w 79"/>
                  <a:gd name="T27" fmla="*/ 0 h 154"/>
                  <a:gd name="T28" fmla="*/ 1 w 79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54"/>
                  <a:gd name="T47" fmla="*/ 79 w 79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71" y="154"/>
                    </a:lnTo>
                    <a:lnTo>
                      <a:pt x="63" y="154"/>
                    </a:lnTo>
                    <a:lnTo>
                      <a:pt x="54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6" y="29"/>
                    </a:lnTo>
                    <a:lnTo>
                      <a:pt x="24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6" name="Freeform 178"/>
              <p:cNvSpPr>
                <a:spLocks/>
              </p:cNvSpPr>
              <p:nvPr/>
            </p:nvSpPr>
            <p:spPr bwMode="auto">
              <a:xfrm>
                <a:off x="3960" y="2933"/>
                <a:ext cx="166" cy="65"/>
              </a:xfrm>
              <a:custGeom>
                <a:avLst/>
                <a:gdLst>
                  <a:gd name="T0" fmla="*/ 0 w 1996"/>
                  <a:gd name="T1" fmla="*/ 0 h 789"/>
                  <a:gd name="T2" fmla="*/ 14 w 1996"/>
                  <a:gd name="T3" fmla="*/ 4 h 789"/>
                  <a:gd name="T4" fmla="*/ 8 w 1996"/>
                  <a:gd name="T5" fmla="*/ 5 h 789"/>
                  <a:gd name="T6" fmla="*/ 0 w 1996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789"/>
                  <a:gd name="T14" fmla="*/ 1996 w 1996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789">
                    <a:moveTo>
                      <a:pt x="0" y="0"/>
                    </a:moveTo>
                    <a:lnTo>
                      <a:pt x="1996" y="542"/>
                    </a:lnTo>
                    <a:lnTo>
                      <a:pt x="1162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7" name="Freeform 179"/>
              <p:cNvSpPr>
                <a:spLocks/>
              </p:cNvSpPr>
              <p:nvPr/>
            </p:nvSpPr>
            <p:spPr bwMode="auto">
              <a:xfrm>
                <a:off x="4081" y="2815"/>
                <a:ext cx="44" cy="163"/>
              </a:xfrm>
              <a:custGeom>
                <a:avLst/>
                <a:gdLst>
                  <a:gd name="T0" fmla="*/ 0 w 521"/>
                  <a:gd name="T1" fmla="*/ 10 h 1947"/>
                  <a:gd name="T2" fmla="*/ 4 w 521"/>
                  <a:gd name="T3" fmla="*/ 14 h 1947"/>
                  <a:gd name="T4" fmla="*/ 4 w 521"/>
                  <a:gd name="T5" fmla="*/ 0 h 1947"/>
                  <a:gd name="T6" fmla="*/ 0 w 521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1"/>
                  <a:gd name="T13" fmla="*/ 0 h 1947"/>
                  <a:gd name="T14" fmla="*/ 521 w 521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1" h="1947">
                    <a:moveTo>
                      <a:pt x="0" y="1401"/>
                    </a:moveTo>
                    <a:lnTo>
                      <a:pt x="521" y="1947"/>
                    </a:lnTo>
                    <a:lnTo>
                      <a:pt x="521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" name="Freeform 180"/>
              <p:cNvSpPr>
                <a:spLocks/>
              </p:cNvSpPr>
              <p:nvPr/>
            </p:nvSpPr>
            <p:spPr bwMode="auto">
              <a:xfrm>
                <a:off x="4125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2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" name="Freeform 181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" name="Freeform 182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9 w 1355"/>
                  <a:gd name="T5" fmla="*/ 6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1355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" name="Freeform 183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2" y="1548"/>
                    </a:lnTo>
                    <a:lnTo>
                      <a:pt x="3439" y="1598"/>
                    </a:lnTo>
                    <a:lnTo>
                      <a:pt x="3448" y="1649"/>
                    </a:lnTo>
                    <a:lnTo>
                      <a:pt x="3452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2" y="362"/>
                    </a:lnTo>
                    <a:lnTo>
                      <a:pt x="2059" y="362"/>
                    </a:lnTo>
                    <a:lnTo>
                      <a:pt x="2075" y="366"/>
                    </a:lnTo>
                    <a:lnTo>
                      <a:pt x="2092" y="366"/>
                    </a:lnTo>
                    <a:lnTo>
                      <a:pt x="2109" y="366"/>
                    </a:lnTo>
                    <a:close/>
                    <a:moveTo>
                      <a:pt x="548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8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8" y="1405"/>
                    </a:lnTo>
                    <a:close/>
                    <a:moveTo>
                      <a:pt x="909" y="2888"/>
                    </a:moveTo>
                    <a:lnTo>
                      <a:pt x="619" y="3688"/>
                    </a:lnTo>
                    <a:lnTo>
                      <a:pt x="1107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2" y="3002"/>
                    </a:lnTo>
                    <a:lnTo>
                      <a:pt x="1006" y="2981"/>
                    </a:lnTo>
                    <a:lnTo>
                      <a:pt x="981" y="2960"/>
                    </a:lnTo>
                    <a:lnTo>
                      <a:pt x="956" y="2935"/>
                    </a:lnTo>
                    <a:lnTo>
                      <a:pt x="934" y="2914"/>
                    </a:lnTo>
                    <a:lnTo>
                      <a:pt x="909" y="2888"/>
                    </a:lnTo>
                    <a:close/>
                    <a:moveTo>
                      <a:pt x="2602" y="3196"/>
                    </a:moveTo>
                    <a:lnTo>
                      <a:pt x="3326" y="3696"/>
                    </a:lnTo>
                    <a:lnTo>
                      <a:pt x="2834" y="3056"/>
                    </a:lnTo>
                    <a:lnTo>
                      <a:pt x="2804" y="3078"/>
                    </a:lnTo>
                    <a:lnTo>
                      <a:pt x="2775" y="3099"/>
                    </a:lnTo>
                    <a:lnTo>
                      <a:pt x="2745" y="3120"/>
                    </a:lnTo>
                    <a:lnTo>
                      <a:pt x="2716" y="3137"/>
                    </a:lnTo>
                    <a:lnTo>
                      <a:pt x="2686" y="3150"/>
                    </a:lnTo>
                    <a:lnTo>
                      <a:pt x="2657" y="3166"/>
                    </a:lnTo>
                    <a:lnTo>
                      <a:pt x="2627" y="3183"/>
                    </a:lnTo>
                    <a:lnTo>
                      <a:pt x="2602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" name="Freeform 184"/>
              <p:cNvSpPr>
                <a:spLocks noEditPoints="1"/>
              </p:cNvSpPr>
              <p:nvPr/>
            </p:nvSpPr>
            <p:spPr bwMode="auto">
              <a:xfrm>
                <a:off x="4003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8" y="1439"/>
                    </a:lnTo>
                    <a:lnTo>
                      <a:pt x="2864" y="1384"/>
                    </a:lnTo>
                    <a:lnTo>
                      <a:pt x="2860" y="1329"/>
                    </a:lnTo>
                    <a:lnTo>
                      <a:pt x="2851" y="1270"/>
                    </a:lnTo>
                    <a:lnTo>
                      <a:pt x="2838" y="1211"/>
                    </a:lnTo>
                    <a:lnTo>
                      <a:pt x="2919" y="1190"/>
                    </a:lnTo>
                    <a:lnTo>
                      <a:pt x="2926" y="1240"/>
                    </a:lnTo>
                    <a:lnTo>
                      <a:pt x="2935" y="1291"/>
                    </a:lnTo>
                    <a:lnTo>
                      <a:pt x="2939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30" y="92"/>
                    </a:lnTo>
                    <a:lnTo>
                      <a:pt x="1609" y="88"/>
                    </a:lnTo>
                    <a:lnTo>
                      <a:pt x="1588" y="88"/>
                    </a:lnTo>
                    <a:lnTo>
                      <a:pt x="1562" y="83"/>
                    </a:lnTo>
                    <a:lnTo>
                      <a:pt x="1542" y="79"/>
                    </a:lnTo>
                    <a:lnTo>
                      <a:pt x="1524" y="79"/>
                    </a:lnTo>
                    <a:lnTo>
                      <a:pt x="1500" y="79"/>
                    </a:lnTo>
                    <a:lnTo>
                      <a:pt x="1483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9" y="4"/>
                    </a:lnTo>
                    <a:lnTo>
                      <a:pt x="1546" y="4"/>
                    </a:lnTo>
                    <a:lnTo>
                      <a:pt x="1562" y="8"/>
                    </a:lnTo>
                    <a:lnTo>
                      <a:pt x="1579" y="8"/>
                    </a:lnTo>
                    <a:lnTo>
                      <a:pt x="1596" y="8"/>
                    </a:lnTo>
                    <a:close/>
                    <a:moveTo>
                      <a:pt x="35" y="1047"/>
                    </a:moveTo>
                    <a:lnTo>
                      <a:pt x="118" y="1047"/>
                    </a:lnTo>
                    <a:lnTo>
                      <a:pt x="106" y="1089"/>
                    </a:lnTo>
                    <a:lnTo>
                      <a:pt x="93" y="1131"/>
                    </a:lnTo>
                    <a:lnTo>
                      <a:pt x="81" y="1168"/>
                    </a:lnTo>
                    <a:lnTo>
                      <a:pt x="77" y="1207"/>
                    </a:lnTo>
                    <a:lnTo>
                      <a:pt x="0" y="1181"/>
                    </a:lnTo>
                    <a:lnTo>
                      <a:pt x="5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5" y="1047"/>
                    </a:lnTo>
                    <a:close/>
                    <a:moveTo>
                      <a:pt x="396" y="2530"/>
                    </a:moveTo>
                    <a:lnTo>
                      <a:pt x="425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6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5" y="2598"/>
                    </a:lnTo>
                    <a:lnTo>
                      <a:pt x="615" y="2619"/>
                    </a:lnTo>
                    <a:lnTo>
                      <a:pt x="644" y="2639"/>
                    </a:lnTo>
                    <a:lnTo>
                      <a:pt x="594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9" y="2644"/>
                    </a:lnTo>
                    <a:lnTo>
                      <a:pt x="493" y="2623"/>
                    </a:lnTo>
                    <a:lnTo>
                      <a:pt x="468" y="2602"/>
                    </a:lnTo>
                    <a:lnTo>
                      <a:pt x="443" y="2577"/>
                    </a:lnTo>
                    <a:lnTo>
                      <a:pt x="421" y="2556"/>
                    </a:lnTo>
                    <a:lnTo>
                      <a:pt x="396" y="2530"/>
                    </a:lnTo>
                    <a:close/>
                    <a:moveTo>
                      <a:pt x="2089" y="2838"/>
                    </a:moveTo>
                    <a:lnTo>
                      <a:pt x="2013" y="2783"/>
                    </a:lnTo>
                    <a:lnTo>
                      <a:pt x="2047" y="2770"/>
                    </a:lnTo>
                    <a:lnTo>
                      <a:pt x="2076" y="2753"/>
                    </a:lnTo>
                    <a:lnTo>
                      <a:pt x="2109" y="2737"/>
                    </a:lnTo>
                    <a:lnTo>
                      <a:pt x="2144" y="2720"/>
                    </a:lnTo>
                    <a:lnTo>
                      <a:pt x="2173" y="2703"/>
                    </a:lnTo>
                    <a:lnTo>
                      <a:pt x="2207" y="2682"/>
                    </a:lnTo>
                    <a:lnTo>
                      <a:pt x="2240" y="2661"/>
                    </a:lnTo>
                    <a:lnTo>
                      <a:pt x="2269" y="2639"/>
                    </a:lnTo>
                    <a:lnTo>
                      <a:pt x="2321" y="2698"/>
                    </a:lnTo>
                    <a:lnTo>
                      <a:pt x="2291" y="2720"/>
                    </a:lnTo>
                    <a:lnTo>
                      <a:pt x="2262" y="2741"/>
                    </a:lnTo>
                    <a:lnTo>
                      <a:pt x="2232" y="2762"/>
                    </a:lnTo>
                    <a:lnTo>
                      <a:pt x="2203" y="2779"/>
                    </a:lnTo>
                    <a:lnTo>
                      <a:pt x="2173" y="2792"/>
                    </a:lnTo>
                    <a:lnTo>
                      <a:pt x="2144" y="2808"/>
                    </a:lnTo>
                    <a:lnTo>
                      <a:pt x="2114" y="2825"/>
                    </a:lnTo>
                    <a:lnTo>
                      <a:pt x="2089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" name="Freeform 185"/>
              <p:cNvSpPr>
                <a:spLocks noEditPoints="1"/>
              </p:cNvSpPr>
              <p:nvPr/>
            </p:nvSpPr>
            <p:spPr bwMode="auto">
              <a:xfrm>
                <a:off x="4009" y="2852"/>
                <a:ext cx="233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1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1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1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4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5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5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89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2" y="85"/>
                    </a:lnTo>
                    <a:lnTo>
                      <a:pt x="1506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0" y="76"/>
                    </a:lnTo>
                    <a:lnTo>
                      <a:pt x="1406" y="76"/>
                    </a:lnTo>
                    <a:lnTo>
                      <a:pt x="1384" y="76"/>
                    </a:lnTo>
                    <a:lnTo>
                      <a:pt x="1384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7" y="0"/>
                    </a:lnTo>
                    <a:lnTo>
                      <a:pt x="1465" y="0"/>
                    </a:lnTo>
                    <a:lnTo>
                      <a:pt x="1485" y="4"/>
                    </a:lnTo>
                    <a:lnTo>
                      <a:pt x="1511" y="9"/>
                    </a:lnTo>
                    <a:lnTo>
                      <a:pt x="1532" y="9"/>
                    </a:lnTo>
                    <a:lnTo>
                      <a:pt x="1553" y="13"/>
                    </a:lnTo>
                    <a:close/>
                    <a:moveTo>
                      <a:pt x="41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3" y="1107"/>
                    </a:lnTo>
                    <a:lnTo>
                      <a:pt x="75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6" y="1052"/>
                    </a:lnTo>
                    <a:lnTo>
                      <a:pt x="29" y="1010"/>
                    </a:lnTo>
                    <a:lnTo>
                      <a:pt x="41" y="968"/>
                    </a:lnTo>
                    <a:close/>
                    <a:moveTo>
                      <a:pt x="348" y="2372"/>
                    </a:moveTo>
                    <a:lnTo>
                      <a:pt x="378" y="2291"/>
                    </a:lnTo>
                    <a:lnTo>
                      <a:pt x="407" y="2321"/>
                    </a:lnTo>
                    <a:lnTo>
                      <a:pt x="433" y="2350"/>
                    </a:lnTo>
                    <a:lnTo>
                      <a:pt x="462" y="2376"/>
                    </a:lnTo>
                    <a:lnTo>
                      <a:pt x="492" y="2401"/>
                    </a:lnTo>
                    <a:lnTo>
                      <a:pt x="521" y="2431"/>
                    </a:lnTo>
                    <a:lnTo>
                      <a:pt x="551" y="2451"/>
                    </a:lnTo>
                    <a:lnTo>
                      <a:pt x="580" y="2477"/>
                    </a:lnTo>
                    <a:lnTo>
                      <a:pt x="614" y="2498"/>
                    </a:lnTo>
                    <a:lnTo>
                      <a:pt x="567" y="2560"/>
                    </a:lnTo>
                    <a:lnTo>
                      <a:pt x="538" y="2540"/>
                    </a:lnTo>
                    <a:lnTo>
                      <a:pt x="508" y="2519"/>
                    </a:lnTo>
                    <a:lnTo>
                      <a:pt x="479" y="2498"/>
                    </a:lnTo>
                    <a:lnTo>
                      <a:pt x="454" y="2472"/>
                    </a:lnTo>
                    <a:lnTo>
                      <a:pt x="429" y="2447"/>
                    </a:lnTo>
                    <a:lnTo>
                      <a:pt x="399" y="2422"/>
                    </a:lnTo>
                    <a:lnTo>
                      <a:pt x="374" y="2396"/>
                    </a:lnTo>
                    <a:lnTo>
                      <a:pt x="348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1" y="2624"/>
                    </a:lnTo>
                    <a:lnTo>
                      <a:pt x="1970" y="2607"/>
                    </a:lnTo>
                    <a:lnTo>
                      <a:pt x="2003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6" y="2498"/>
                    </a:lnTo>
                    <a:lnTo>
                      <a:pt x="2192" y="2560"/>
                    </a:lnTo>
                    <a:lnTo>
                      <a:pt x="2163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2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4" name="Freeform 186"/>
              <p:cNvSpPr>
                <a:spLocks noEditPoints="1"/>
              </p:cNvSpPr>
              <p:nvPr/>
            </p:nvSpPr>
            <p:spPr bwMode="auto">
              <a:xfrm>
                <a:off x="4016" y="2858"/>
                <a:ext cx="220" cy="215"/>
              </a:xfrm>
              <a:custGeom>
                <a:avLst/>
                <a:gdLst>
                  <a:gd name="T0" fmla="*/ 18 w 2640"/>
                  <a:gd name="T1" fmla="*/ 10 h 2578"/>
                  <a:gd name="T2" fmla="*/ 18 w 2640"/>
                  <a:gd name="T3" fmla="*/ 9 h 2578"/>
                  <a:gd name="T4" fmla="*/ 18 w 2640"/>
                  <a:gd name="T5" fmla="*/ 8 h 2578"/>
                  <a:gd name="T6" fmla="*/ 18 w 2640"/>
                  <a:gd name="T7" fmla="*/ 8 h 2578"/>
                  <a:gd name="T8" fmla="*/ 18 w 2640"/>
                  <a:gd name="T9" fmla="*/ 9 h 2578"/>
                  <a:gd name="T10" fmla="*/ 10 w 2640"/>
                  <a:gd name="T11" fmla="*/ 0 h 2578"/>
                  <a:gd name="T12" fmla="*/ 10 w 2640"/>
                  <a:gd name="T13" fmla="*/ 1 h 2578"/>
                  <a:gd name="T14" fmla="*/ 10 w 2640"/>
                  <a:gd name="T15" fmla="*/ 1 h 2578"/>
                  <a:gd name="T16" fmla="*/ 10 w 2640"/>
                  <a:gd name="T17" fmla="*/ 1 h 2578"/>
                  <a:gd name="T18" fmla="*/ 9 w 2640"/>
                  <a:gd name="T19" fmla="*/ 1 h 2578"/>
                  <a:gd name="T20" fmla="*/ 9 w 2640"/>
                  <a:gd name="T21" fmla="*/ 0 h 2578"/>
                  <a:gd name="T22" fmla="*/ 9 w 2640"/>
                  <a:gd name="T23" fmla="*/ 0 h 2578"/>
                  <a:gd name="T24" fmla="*/ 10 w 2640"/>
                  <a:gd name="T25" fmla="*/ 0 h 2578"/>
                  <a:gd name="T26" fmla="*/ 10 w 2640"/>
                  <a:gd name="T27" fmla="*/ 0 h 2578"/>
                  <a:gd name="T28" fmla="*/ 10 w 2640"/>
                  <a:gd name="T29" fmla="*/ 0 h 2578"/>
                  <a:gd name="T30" fmla="*/ 1 w 2640"/>
                  <a:gd name="T31" fmla="*/ 6 h 2578"/>
                  <a:gd name="T32" fmla="*/ 1 w 2640"/>
                  <a:gd name="T33" fmla="*/ 7 h 2578"/>
                  <a:gd name="T34" fmla="*/ 0 w 2640"/>
                  <a:gd name="T35" fmla="*/ 8 h 2578"/>
                  <a:gd name="T36" fmla="*/ 0 w 2640"/>
                  <a:gd name="T37" fmla="*/ 7 h 2578"/>
                  <a:gd name="T38" fmla="*/ 0 w 2640"/>
                  <a:gd name="T39" fmla="*/ 7 h 2578"/>
                  <a:gd name="T40" fmla="*/ 2 w 2640"/>
                  <a:gd name="T41" fmla="*/ 15 h 2578"/>
                  <a:gd name="T42" fmla="*/ 2 w 2640"/>
                  <a:gd name="T43" fmla="*/ 15 h 2578"/>
                  <a:gd name="T44" fmla="*/ 3 w 2640"/>
                  <a:gd name="T45" fmla="*/ 15 h 2578"/>
                  <a:gd name="T46" fmla="*/ 3 w 2640"/>
                  <a:gd name="T47" fmla="*/ 16 h 2578"/>
                  <a:gd name="T48" fmla="*/ 4 w 2640"/>
                  <a:gd name="T49" fmla="*/ 16 h 2578"/>
                  <a:gd name="T50" fmla="*/ 4 w 2640"/>
                  <a:gd name="T51" fmla="*/ 17 h 2578"/>
                  <a:gd name="T52" fmla="*/ 3 w 2640"/>
                  <a:gd name="T53" fmla="*/ 17 h 2578"/>
                  <a:gd name="T54" fmla="*/ 3 w 2640"/>
                  <a:gd name="T55" fmla="*/ 16 h 2578"/>
                  <a:gd name="T56" fmla="*/ 2 w 2640"/>
                  <a:gd name="T57" fmla="*/ 16 h 2578"/>
                  <a:gd name="T58" fmla="*/ 2 w 2640"/>
                  <a:gd name="T59" fmla="*/ 15 h 2578"/>
                  <a:gd name="T60" fmla="*/ 12 w 2640"/>
                  <a:gd name="T61" fmla="*/ 18 h 2578"/>
                  <a:gd name="T62" fmla="*/ 12 w 2640"/>
                  <a:gd name="T63" fmla="*/ 17 h 2578"/>
                  <a:gd name="T64" fmla="*/ 13 w 2640"/>
                  <a:gd name="T65" fmla="*/ 17 h 2578"/>
                  <a:gd name="T66" fmla="*/ 14 w 2640"/>
                  <a:gd name="T67" fmla="*/ 17 h 2578"/>
                  <a:gd name="T68" fmla="*/ 14 w 2640"/>
                  <a:gd name="T69" fmla="*/ 16 h 2578"/>
                  <a:gd name="T70" fmla="*/ 14 w 2640"/>
                  <a:gd name="T71" fmla="*/ 17 h 2578"/>
                  <a:gd name="T72" fmla="*/ 14 w 2640"/>
                  <a:gd name="T73" fmla="*/ 17 h 2578"/>
                  <a:gd name="T74" fmla="*/ 13 w 2640"/>
                  <a:gd name="T75" fmla="*/ 18 h 2578"/>
                  <a:gd name="T76" fmla="*/ 13 w 2640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0"/>
                  <a:gd name="T118" fmla="*/ 0 h 2578"/>
                  <a:gd name="T119" fmla="*/ 2640 w 2640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0" h="2578">
                    <a:moveTo>
                      <a:pt x="2640" y="1334"/>
                    </a:moveTo>
                    <a:lnTo>
                      <a:pt x="2555" y="1388"/>
                    </a:lnTo>
                    <a:lnTo>
                      <a:pt x="2559" y="1321"/>
                    </a:lnTo>
                    <a:lnTo>
                      <a:pt x="2555" y="1245"/>
                    </a:lnTo>
                    <a:lnTo>
                      <a:pt x="2548" y="1174"/>
                    </a:lnTo>
                    <a:lnTo>
                      <a:pt x="2535" y="1098"/>
                    </a:lnTo>
                    <a:lnTo>
                      <a:pt x="2614" y="1077"/>
                    </a:lnTo>
                    <a:lnTo>
                      <a:pt x="2627" y="1144"/>
                    </a:lnTo>
                    <a:lnTo>
                      <a:pt x="2636" y="1207"/>
                    </a:lnTo>
                    <a:lnTo>
                      <a:pt x="2636" y="1271"/>
                    </a:lnTo>
                    <a:lnTo>
                      <a:pt x="2640" y="1334"/>
                    </a:lnTo>
                    <a:close/>
                    <a:moveTo>
                      <a:pt x="1508" y="17"/>
                    </a:moveTo>
                    <a:lnTo>
                      <a:pt x="1545" y="105"/>
                    </a:lnTo>
                    <a:lnTo>
                      <a:pt x="1512" y="101"/>
                    </a:lnTo>
                    <a:lnTo>
                      <a:pt x="1482" y="92"/>
                    </a:lnTo>
                    <a:lnTo>
                      <a:pt x="1453" y="92"/>
                    </a:lnTo>
                    <a:lnTo>
                      <a:pt x="1423" y="88"/>
                    </a:lnTo>
                    <a:lnTo>
                      <a:pt x="1394" y="85"/>
                    </a:lnTo>
                    <a:lnTo>
                      <a:pt x="1364" y="85"/>
                    </a:lnTo>
                    <a:lnTo>
                      <a:pt x="1339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1" y="0"/>
                    </a:lnTo>
                    <a:lnTo>
                      <a:pt x="1355" y="0"/>
                    </a:lnTo>
                    <a:lnTo>
                      <a:pt x="1381" y="4"/>
                    </a:lnTo>
                    <a:lnTo>
                      <a:pt x="1407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2" y="13"/>
                    </a:lnTo>
                    <a:lnTo>
                      <a:pt x="1508" y="17"/>
                    </a:lnTo>
                    <a:close/>
                    <a:moveTo>
                      <a:pt x="47" y="892"/>
                    </a:moveTo>
                    <a:lnTo>
                      <a:pt x="135" y="888"/>
                    </a:lnTo>
                    <a:lnTo>
                      <a:pt x="114" y="943"/>
                    </a:lnTo>
                    <a:lnTo>
                      <a:pt x="97" y="993"/>
                    </a:lnTo>
                    <a:lnTo>
                      <a:pt x="85" y="1048"/>
                    </a:lnTo>
                    <a:lnTo>
                      <a:pt x="76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7" y="989"/>
                    </a:lnTo>
                    <a:lnTo>
                      <a:pt x="34" y="938"/>
                    </a:lnTo>
                    <a:lnTo>
                      <a:pt x="47" y="892"/>
                    </a:lnTo>
                    <a:close/>
                    <a:moveTo>
                      <a:pt x="303" y="2215"/>
                    </a:moveTo>
                    <a:lnTo>
                      <a:pt x="337" y="2127"/>
                    </a:lnTo>
                    <a:lnTo>
                      <a:pt x="363" y="2161"/>
                    </a:lnTo>
                    <a:lnTo>
                      <a:pt x="391" y="2195"/>
                    </a:lnTo>
                    <a:lnTo>
                      <a:pt x="426" y="2220"/>
                    </a:lnTo>
                    <a:lnTo>
                      <a:pt x="455" y="2254"/>
                    </a:lnTo>
                    <a:lnTo>
                      <a:pt x="488" y="2278"/>
                    </a:lnTo>
                    <a:lnTo>
                      <a:pt x="518" y="2308"/>
                    </a:lnTo>
                    <a:lnTo>
                      <a:pt x="551" y="2333"/>
                    </a:lnTo>
                    <a:lnTo>
                      <a:pt x="586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6" y="2578"/>
                    </a:moveTo>
                    <a:lnTo>
                      <a:pt x="1705" y="2519"/>
                    </a:lnTo>
                    <a:lnTo>
                      <a:pt x="1747" y="2506"/>
                    </a:lnTo>
                    <a:lnTo>
                      <a:pt x="1786" y="2489"/>
                    </a:lnTo>
                    <a:lnTo>
                      <a:pt x="1827" y="2473"/>
                    </a:lnTo>
                    <a:lnTo>
                      <a:pt x="1865" y="2451"/>
                    </a:lnTo>
                    <a:lnTo>
                      <a:pt x="1907" y="2434"/>
                    </a:lnTo>
                    <a:lnTo>
                      <a:pt x="1946" y="2409"/>
                    </a:lnTo>
                    <a:lnTo>
                      <a:pt x="1983" y="2388"/>
                    </a:lnTo>
                    <a:lnTo>
                      <a:pt x="2021" y="2359"/>
                    </a:lnTo>
                    <a:lnTo>
                      <a:pt x="2071" y="2422"/>
                    </a:lnTo>
                    <a:lnTo>
                      <a:pt x="2038" y="2447"/>
                    </a:lnTo>
                    <a:lnTo>
                      <a:pt x="2005" y="2468"/>
                    </a:lnTo>
                    <a:lnTo>
                      <a:pt x="1966" y="2493"/>
                    </a:lnTo>
                    <a:lnTo>
                      <a:pt x="1928" y="2510"/>
                    </a:lnTo>
                    <a:lnTo>
                      <a:pt x="1895" y="2531"/>
                    </a:lnTo>
                    <a:lnTo>
                      <a:pt x="1856" y="2548"/>
                    </a:lnTo>
                    <a:lnTo>
                      <a:pt x="1823" y="2560"/>
                    </a:lnTo>
                    <a:lnTo>
                      <a:pt x="1786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" name="Freeform 187"/>
              <p:cNvSpPr>
                <a:spLocks noEditPoints="1"/>
              </p:cNvSpPr>
              <p:nvPr/>
            </p:nvSpPr>
            <p:spPr bwMode="auto">
              <a:xfrm>
                <a:off x="4022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8 h 2438"/>
                  <a:gd name="T4" fmla="*/ 17 w 2483"/>
                  <a:gd name="T5" fmla="*/ 9 h 2438"/>
                  <a:gd name="T6" fmla="*/ 17 w 2483"/>
                  <a:gd name="T7" fmla="*/ 9 h 2438"/>
                  <a:gd name="T8" fmla="*/ 17 w 2483"/>
                  <a:gd name="T9" fmla="*/ 8 h 2438"/>
                  <a:gd name="T10" fmla="*/ 10 w 2483"/>
                  <a:gd name="T11" fmla="*/ 0 h 2438"/>
                  <a:gd name="T12" fmla="*/ 10 w 2483"/>
                  <a:gd name="T13" fmla="*/ 1 h 2438"/>
                  <a:gd name="T14" fmla="*/ 10 w 2483"/>
                  <a:gd name="T15" fmla="*/ 1 h 2438"/>
                  <a:gd name="T16" fmla="*/ 9 w 2483"/>
                  <a:gd name="T17" fmla="*/ 1 h 2438"/>
                  <a:gd name="T18" fmla="*/ 9 w 2483"/>
                  <a:gd name="T19" fmla="*/ 1 h 2438"/>
                  <a:gd name="T20" fmla="*/ 9 w 2483"/>
                  <a:gd name="T21" fmla="*/ 0 h 2438"/>
                  <a:gd name="T22" fmla="*/ 9 w 2483"/>
                  <a:gd name="T23" fmla="*/ 0 h 2438"/>
                  <a:gd name="T24" fmla="*/ 9 w 2483"/>
                  <a:gd name="T25" fmla="*/ 0 h 2438"/>
                  <a:gd name="T26" fmla="*/ 10 w 2483"/>
                  <a:gd name="T27" fmla="*/ 0 h 2438"/>
                  <a:gd name="T28" fmla="*/ 10 w 2483"/>
                  <a:gd name="T29" fmla="*/ 0 h 2438"/>
                  <a:gd name="T30" fmla="*/ 1 w 2483"/>
                  <a:gd name="T31" fmla="*/ 6 h 2438"/>
                  <a:gd name="T32" fmla="*/ 1 w 2483"/>
                  <a:gd name="T33" fmla="*/ 6 h 2438"/>
                  <a:gd name="T34" fmla="*/ 1 w 2483"/>
                  <a:gd name="T35" fmla="*/ 7 h 2438"/>
                  <a:gd name="T36" fmla="*/ 0 w 2483"/>
                  <a:gd name="T37" fmla="*/ 7 h 2438"/>
                  <a:gd name="T38" fmla="*/ 0 w 2483"/>
                  <a:gd name="T39" fmla="*/ 6 h 2438"/>
                  <a:gd name="T40" fmla="*/ 2 w 2483"/>
                  <a:gd name="T41" fmla="*/ 14 h 2438"/>
                  <a:gd name="T42" fmla="*/ 2 w 2483"/>
                  <a:gd name="T43" fmla="*/ 14 h 2438"/>
                  <a:gd name="T44" fmla="*/ 3 w 2483"/>
                  <a:gd name="T45" fmla="*/ 14 h 2438"/>
                  <a:gd name="T46" fmla="*/ 3 w 2483"/>
                  <a:gd name="T47" fmla="*/ 15 h 2438"/>
                  <a:gd name="T48" fmla="*/ 4 w 2483"/>
                  <a:gd name="T49" fmla="*/ 15 h 2438"/>
                  <a:gd name="T50" fmla="*/ 4 w 2483"/>
                  <a:gd name="T51" fmla="*/ 16 h 2438"/>
                  <a:gd name="T52" fmla="*/ 3 w 2483"/>
                  <a:gd name="T53" fmla="*/ 15 h 2438"/>
                  <a:gd name="T54" fmla="*/ 3 w 2483"/>
                  <a:gd name="T55" fmla="*/ 15 h 2438"/>
                  <a:gd name="T56" fmla="*/ 2 w 2483"/>
                  <a:gd name="T57" fmla="*/ 15 h 2438"/>
                  <a:gd name="T58" fmla="*/ 2 w 2483"/>
                  <a:gd name="T59" fmla="*/ 14 h 2438"/>
                  <a:gd name="T60" fmla="*/ 11 w 2483"/>
                  <a:gd name="T61" fmla="*/ 16 h 2438"/>
                  <a:gd name="T62" fmla="*/ 11 w 2483"/>
                  <a:gd name="T63" fmla="*/ 16 h 2438"/>
                  <a:gd name="T64" fmla="*/ 12 w 2483"/>
                  <a:gd name="T65" fmla="*/ 16 h 2438"/>
                  <a:gd name="T66" fmla="*/ 13 w 2483"/>
                  <a:gd name="T67" fmla="*/ 16 h 2438"/>
                  <a:gd name="T68" fmla="*/ 13 w 2483"/>
                  <a:gd name="T69" fmla="*/ 15 h 2438"/>
                  <a:gd name="T70" fmla="*/ 13 w 2483"/>
                  <a:gd name="T71" fmla="*/ 16 h 2438"/>
                  <a:gd name="T72" fmla="*/ 13 w 2483"/>
                  <a:gd name="T73" fmla="*/ 16 h 2438"/>
                  <a:gd name="T74" fmla="*/ 12 w 2483"/>
                  <a:gd name="T75" fmla="*/ 17 h 2438"/>
                  <a:gd name="T76" fmla="*/ 12 w 2483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5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79" y="1307"/>
                    </a:lnTo>
                    <a:lnTo>
                      <a:pt x="2483" y="1240"/>
                    </a:lnTo>
                    <a:lnTo>
                      <a:pt x="2479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69" y="24"/>
                    </a:moveTo>
                    <a:lnTo>
                      <a:pt x="1502" y="113"/>
                    </a:lnTo>
                    <a:lnTo>
                      <a:pt x="1469" y="105"/>
                    </a:lnTo>
                    <a:lnTo>
                      <a:pt x="1432" y="96"/>
                    </a:lnTo>
                    <a:lnTo>
                      <a:pt x="1397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6" y="79"/>
                    </a:lnTo>
                    <a:lnTo>
                      <a:pt x="1267" y="79"/>
                    </a:lnTo>
                    <a:lnTo>
                      <a:pt x="1233" y="79"/>
                    </a:lnTo>
                    <a:lnTo>
                      <a:pt x="1233" y="0"/>
                    </a:lnTo>
                    <a:lnTo>
                      <a:pt x="1263" y="0"/>
                    </a:lnTo>
                    <a:lnTo>
                      <a:pt x="1288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69" y="24"/>
                    </a:lnTo>
                    <a:close/>
                    <a:moveTo>
                      <a:pt x="59" y="807"/>
                    </a:moveTo>
                    <a:lnTo>
                      <a:pt x="138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8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1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6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7" y="2189"/>
                    </a:lnTo>
                    <a:lnTo>
                      <a:pt x="560" y="2215"/>
                    </a:lnTo>
                    <a:lnTo>
                      <a:pt x="510" y="2278"/>
                    </a:lnTo>
                    <a:lnTo>
                      <a:pt x="475" y="2252"/>
                    </a:lnTo>
                    <a:lnTo>
                      <a:pt x="442" y="2227"/>
                    </a:lnTo>
                    <a:lnTo>
                      <a:pt x="412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5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2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8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1" y="2353"/>
                    </a:lnTo>
                    <a:lnTo>
                      <a:pt x="1789" y="2370"/>
                    </a:lnTo>
                    <a:lnTo>
                      <a:pt x="1751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6" name="Freeform 188"/>
              <p:cNvSpPr>
                <a:spLocks noEditPoints="1"/>
              </p:cNvSpPr>
              <p:nvPr/>
            </p:nvSpPr>
            <p:spPr bwMode="auto">
              <a:xfrm>
                <a:off x="4028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7" y="1072"/>
                    </a:lnTo>
                    <a:lnTo>
                      <a:pt x="2252" y="1165"/>
                    </a:lnTo>
                    <a:lnTo>
                      <a:pt x="2247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19" y="1043"/>
                    </a:lnTo>
                    <a:lnTo>
                      <a:pt x="2307" y="960"/>
                    </a:lnTo>
                    <a:close/>
                    <a:moveTo>
                      <a:pt x="1426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0" y="101"/>
                    </a:lnTo>
                    <a:lnTo>
                      <a:pt x="1343" y="92"/>
                    </a:lnTo>
                    <a:lnTo>
                      <a:pt x="1305" y="89"/>
                    </a:lnTo>
                    <a:lnTo>
                      <a:pt x="1267" y="85"/>
                    </a:lnTo>
                    <a:lnTo>
                      <a:pt x="1229" y="80"/>
                    </a:lnTo>
                    <a:lnTo>
                      <a:pt x="1191" y="76"/>
                    </a:lnTo>
                    <a:lnTo>
                      <a:pt x="1157" y="76"/>
                    </a:lnTo>
                    <a:lnTo>
                      <a:pt x="1157" y="0"/>
                    </a:lnTo>
                    <a:lnTo>
                      <a:pt x="1191" y="0"/>
                    </a:lnTo>
                    <a:lnTo>
                      <a:pt x="1220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1" y="13"/>
                    </a:lnTo>
                    <a:lnTo>
                      <a:pt x="1356" y="17"/>
                    </a:lnTo>
                    <a:lnTo>
                      <a:pt x="1393" y="26"/>
                    </a:lnTo>
                    <a:lnTo>
                      <a:pt x="1426" y="34"/>
                    </a:lnTo>
                    <a:close/>
                    <a:moveTo>
                      <a:pt x="62" y="728"/>
                    </a:moveTo>
                    <a:lnTo>
                      <a:pt x="151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3" y="824"/>
                    </a:lnTo>
                    <a:lnTo>
                      <a:pt x="105" y="853"/>
                    </a:lnTo>
                    <a:lnTo>
                      <a:pt x="92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5" y="971"/>
                    </a:lnTo>
                    <a:lnTo>
                      <a:pt x="0" y="955"/>
                    </a:lnTo>
                    <a:lnTo>
                      <a:pt x="12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2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7" y="1832"/>
                    </a:lnTo>
                    <a:lnTo>
                      <a:pt x="307" y="1871"/>
                    </a:lnTo>
                    <a:lnTo>
                      <a:pt x="340" y="1913"/>
                    </a:lnTo>
                    <a:lnTo>
                      <a:pt x="375" y="1946"/>
                    </a:lnTo>
                    <a:lnTo>
                      <a:pt x="412" y="1980"/>
                    </a:lnTo>
                    <a:lnTo>
                      <a:pt x="450" y="2013"/>
                    </a:lnTo>
                    <a:lnTo>
                      <a:pt x="488" y="2048"/>
                    </a:lnTo>
                    <a:lnTo>
                      <a:pt x="530" y="2077"/>
                    </a:lnTo>
                    <a:lnTo>
                      <a:pt x="484" y="2136"/>
                    </a:lnTo>
                    <a:lnTo>
                      <a:pt x="441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0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39" y="2232"/>
                    </a:lnTo>
                    <a:lnTo>
                      <a:pt x="1490" y="2219"/>
                    </a:lnTo>
                    <a:lnTo>
                      <a:pt x="1540" y="2203"/>
                    </a:lnTo>
                    <a:lnTo>
                      <a:pt x="1586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0" y="2106"/>
                    </a:lnTo>
                    <a:lnTo>
                      <a:pt x="1776" y="2077"/>
                    </a:lnTo>
                    <a:lnTo>
                      <a:pt x="1822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6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" name="Freeform 189"/>
              <p:cNvSpPr>
                <a:spLocks noEditPoints="1"/>
              </p:cNvSpPr>
              <p:nvPr/>
            </p:nvSpPr>
            <p:spPr bwMode="auto">
              <a:xfrm>
                <a:off x="4035" y="2878"/>
                <a:ext cx="181" cy="181"/>
              </a:xfrm>
              <a:custGeom>
                <a:avLst/>
                <a:gdLst>
                  <a:gd name="T0" fmla="*/ 14 w 2177"/>
                  <a:gd name="T1" fmla="*/ 7 h 2169"/>
                  <a:gd name="T2" fmla="*/ 14 w 2177"/>
                  <a:gd name="T3" fmla="*/ 8 h 2169"/>
                  <a:gd name="T4" fmla="*/ 14 w 2177"/>
                  <a:gd name="T5" fmla="*/ 9 h 2169"/>
                  <a:gd name="T6" fmla="*/ 15 w 2177"/>
                  <a:gd name="T7" fmla="*/ 8 h 2169"/>
                  <a:gd name="T8" fmla="*/ 15 w 2177"/>
                  <a:gd name="T9" fmla="*/ 7 h 2169"/>
                  <a:gd name="T10" fmla="*/ 10 w 2177"/>
                  <a:gd name="T11" fmla="*/ 0 h 2169"/>
                  <a:gd name="T12" fmla="*/ 9 w 2177"/>
                  <a:gd name="T13" fmla="*/ 1 h 2169"/>
                  <a:gd name="T14" fmla="*/ 9 w 2177"/>
                  <a:gd name="T15" fmla="*/ 1 h 2169"/>
                  <a:gd name="T16" fmla="*/ 8 w 2177"/>
                  <a:gd name="T17" fmla="*/ 1 h 2169"/>
                  <a:gd name="T18" fmla="*/ 8 w 2177"/>
                  <a:gd name="T19" fmla="*/ 1 h 2169"/>
                  <a:gd name="T20" fmla="*/ 7 w 2177"/>
                  <a:gd name="T21" fmla="*/ 0 h 2169"/>
                  <a:gd name="T22" fmla="*/ 8 w 2177"/>
                  <a:gd name="T23" fmla="*/ 0 h 2169"/>
                  <a:gd name="T24" fmla="*/ 8 w 2177"/>
                  <a:gd name="T25" fmla="*/ 0 h 2169"/>
                  <a:gd name="T26" fmla="*/ 9 w 2177"/>
                  <a:gd name="T27" fmla="*/ 0 h 2169"/>
                  <a:gd name="T28" fmla="*/ 10 w 2177"/>
                  <a:gd name="T29" fmla="*/ 0 h 2169"/>
                  <a:gd name="T30" fmla="*/ 1 w 2177"/>
                  <a:gd name="T31" fmla="*/ 5 h 2169"/>
                  <a:gd name="T32" fmla="*/ 1 w 2177"/>
                  <a:gd name="T33" fmla="*/ 5 h 2169"/>
                  <a:gd name="T34" fmla="*/ 1 w 2177"/>
                  <a:gd name="T35" fmla="*/ 6 h 2169"/>
                  <a:gd name="T36" fmla="*/ 1 w 2177"/>
                  <a:gd name="T37" fmla="*/ 6 h 2169"/>
                  <a:gd name="T38" fmla="*/ 0 w 2177"/>
                  <a:gd name="T39" fmla="*/ 6 h 2169"/>
                  <a:gd name="T40" fmla="*/ 0 w 2177"/>
                  <a:gd name="T41" fmla="*/ 6 h 2169"/>
                  <a:gd name="T42" fmla="*/ 0 w 2177"/>
                  <a:gd name="T43" fmla="*/ 6 h 2169"/>
                  <a:gd name="T44" fmla="*/ 0 w 2177"/>
                  <a:gd name="T45" fmla="*/ 5 h 2169"/>
                  <a:gd name="T46" fmla="*/ 0 w 2177"/>
                  <a:gd name="T47" fmla="*/ 5 h 2169"/>
                  <a:gd name="T48" fmla="*/ 1 w 2177"/>
                  <a:gd name="T49" fmla="*/ 12 h 2169"/>
                  <a:gd name="T50" fmla="*/ 2 w 2177"/>
                  <a:gd name="T51" fmla="*/ 12 h 2169"/>
                  <a:gd name="T52" fmla="*/ 2 w 2177"/>
                  <a:gd name="T53" fmla="*/ 12 h 2169"/>
                  <a:gd name="T54" fmla="*/ 3 w 2177"/>
                  <a:gd name="T55" fmla="*/ 13 h 2169"/>
                  <a:gd name="T56" fmla="*/ 3 w 2177"/>
                  <a:gd name="T57" fmla="*/ 13 h 2169"/>
                  <a:gd name="T58" fmla="*/ 3 w 2177"/>
                  <a:gd name="T59" fmla="*/ 14 h 2169"/>
                  <a:gd name="T60" fmla="*/ 3 w 2177"/>
                  <a:gd name="T61" fmla="*/ 14 h 2169"/>
                  <a:gd name="T62" fmla="*/ 2 w 2177"/>
                  <a:gd name="T63" fmla="*/ 13 h 2169"/>
                  <a:gd name="T64" fmla="*/ 2 w 2177"/>
                  <a:gd name="T65" fmla="*/ 13 h 2169"/>
                  <a:gd name="T66" fmla="*/ 1 w 2177"/>
                  <a:gd name="T67" fmla="*/ 12 h 2169"/>
                  <a:gd name="T68" fmla="*/ 8 w 2177"/>
                  <a:gd name="T69" fmla="*/ 15 h 2169"/>
                  <a:gd name="T70" fmla="*/ 9 w 2177"/>
                  <a:gd name="T71" fmla="*/ 15 h 2169"/>
                  <a:gd name="T72" fmla="*/ 9 w 2177"/>
                  <a:gd name="T73" fmla="*/ 15 h 2169"/>
                  <a:gd name="T74" fmla="*/ 10 w 2177"/>
                  <a:gd name="T75" fmla="*/ 14 h 2169"/>
                  <a:gd name="T76" fmla="*/ 10 w 2177"/>
                  <a:gd name="T77" fmla="*/ 14 h 2169"/>
                  <a:gd name="T78" fmla="*/ 10 w 2177"/>
                  <a:gd name="T79" fmla="*/ 14 h 2169"/>
                  <a:gd name="T80" fmla="*/ 11 w 2177"/>
                  <a:gd name="T81" fmla="*/ 14 h 2169"/>
                  <a:gd name="T82" fmla="*/ 11 w 2177"/>
                  <a:gd name="T83" fmla="*/ 14 h 2169"/>
                  <a:gd name="T84" fmla="*/ 11 w 2177"/>
                  <a:gd name="T85" fmla="*/ 14 h 2169"/>
                  <a:gd name="T86" fmla="*/ 11 w 2177"/>
                  <a:gd name="T87" fmla="*/ 14 h 2169"/>
                  <a:gd name="T88" fmla="*/ 11 w 2177"/>
                  <a:gd name="T89" fmla="*/ 15 h 2169"/>
                  <a:gd name="T90" fmla="*/ 10 w 2177"/>
                  <a:gd name="T91" fmla="*/ 15 h 2169"/>
                  <a:gd name="T92" fmla="*/ 9 w 2177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7"/>
                  <a:gd name="T142" fmla="*/ 0 h 2169"/>
                  <a:gd name="T143" fmla="*/ 2177 w 2177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7" h="2169">
                    <a:moveTo>
                      <a:pt x="2161" y="908"/>
                    </a:moveTo>
                    <a:lnTo>
                      <a:pt x="2080" y="930"/>
                    </a:lnTo>
                    <a:lnTo>
                      <a:pt x="2093" y="1035"/>
                    </a:lnTo>
                    <a:lnTo>
                      <a:pt x="2093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1" y="1268"/>
                    </a:lnTo>
                    <a:lnTo>
                      <a:pt x="2172" y="1176"/>
                    </a:lnTo>
                    <a:lnTo>
                      <a:pt x="2177" y="1089"/>
                    </a:lnTo>
                    <a:lnTo>
                      <a:pt x="2172" y="996"/>
                    </a:lnTo>
                    <a:lnTo>
                      <a:pt x="2161" y="908"/>
                    </a:lnTo>
                    <a:close/>
                    <a:moveTo>
                      <a:pt x="1382" y="46"/>
                    </a:moveTo>
                    <a:lnTo>
                      <a:pt x="1419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2" y="105"/>
                    </a:lnTo>
                    <a:lnTo>
                      <a:pt x="1251" y="97"/>
                    </a:lnTo>
                    <a:lnTo>
                      <a:pt x="1209" y="88"/>
                    </a:lnTo>
                    <a:lnTo>
                      <a:pt x="1167" y="88"/>
                    </a:lnTo>
                    <a:lnTo>
                      <a:pt x="1125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4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8" y="16"/>
                    </a:lnTo>
                    <a:lnTo>
                      <a:pt x="1305" y="25"/>
                    </a:lnTo>
                    <a:lnTo>
                      <a:pt x="1344" y="33"/>
                    </a:lnTo>
                    <a:lnTo>
                      <a:pt x="1382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6" y="719"/>
                    </a:lnTo>
                    <a:lnTo>
                      <a:pt x="123" y="753"/>
                    </a:lnTo>
                    <a:lnTo>
                      <a:pt x="110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5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5" y="866"/>
                    </a:lnTo>
                    <a:lnTo>
                      <a:pt x="13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1" y="715"/>
                    </a:lnTo>
                    <a:lnTo>
                      <a:pt x="64" y="685"/>
                    </a:lnTo>
                    <a:lnTo>
                      <a:pt x="76" y="652"/>
                    </a:lnTo>
                    <a:close/>
                    <a:moveTo>
                      <a:pt x="173" y="1714"/>
                    </a:moveTo>
                    <a:lnTo>
                      <a:pt x="206" y="1622"/>
                    </a:lnTo>
                    <a:lnTo>
                      <a:pt x="236" y="1668"/>
                    </a:lnTo>
                    <a:lnTo>
                      <a:pt x="265" y="1710"/>
                    </a:lnTo>
                    <a:lnTo>
                      <a:pt x="300" y="1756"/>
                    </a:lnTo>
                    <a:lnTo>
                      <a:pt x="337" y="1795"/>
                    </a:lnTo>
                    <a:lnTo>
                      <a:pt x="375" y="1832"/>
                    </a:lnTo>
                    <a:lnTo>
                      <a:pt x="418" y="1870"/>
                    </a:lnTo>
                    <a:lnTo>
                      <a:pt x="460" y="1904"/>
                    </a:lnTo>
                    <a:lnTo>
                      <a:pt x="506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5" y="1937"/>
                    </a:lnTo>
                    <a:lnTo>
                      <a:pt x="337" y="1904"/>
                    </a:lnTo>
                    <a:lnTo>
                      <a:pt x="300" y="1870"/>
                    </a:lnTo>
                    <a:lnTo>
                      <a:pt x="265" y="1837"/>
                    </a:lnTo>
                    <a:lnTo>
                      <a:pt x="232" y="1795"/>
                    </a:lnTo>
                    <a:lnTo>
                      <a:pt x="202" y="1756"/>
                    </a:lnTo>
                    <a:lnTo>
                      <a:pt x="173" y="1714"/>
                    </a:lnTo>
                    <a:close/>
                    <a:moveTo>
                      <a:pt x="1314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1" y="2084"/>
                    </a:lnTo>
                    <a:lnTo>
                      <a:pt x="1360" y="2077"/>
                    </a:lnTo>
                    <a:lnTo>
                      <a:pt x="1386" y="2064"/>
                    </a:lnTo>
                    <a:lnTo>
                      <a:pt x="1415" y="2055"/>
                    </a:lnTo>
                    <a:lnTo>
                      <a:pt x="1445" y="2047"/>
                    </a:lnTo>
                    <a:lnTo>
                      <a:pt x="1470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50" y="1996"/>
                    </a:lnTo>
                    <a:lnTo>
                      <a:pt x="1575" y="1984"/>
                    </a:lnTo>
                    <a:lnTo>
                      <a:pt x="1600" y="1967"/>
                    </a:lnTo>
                    <a:lnTo>
                      <a:pt x="1625" y="1955"/>
                    </a:lnTo>
                    <a:lnTo>
                      <a:pt x="1651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9" y="2060"/>
                    </a:lnTo>
                    <a:lnTo>
                      <a:pt x="1563" y="2084"/>
                    </a:lnTo>
                    <a:lnTo>
                      <a:pt x="1511" y="2106"/>
                    </a:lnTo>
                    <a:lnTo>
                      <a:pt x="1465" y="2127"/>
                    </a:lnTo>
                    <a:lnTo>
                      <a:pt x="1415" y="2143"/>
                    </a:lnTo>
                    <a:lnTo>
                      <a:pt x="1364" y="2156"/>
                    </a:lnTo>
                    <a:lnTo>
                      <a:pt x="1314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" name="Freeform 190"/>
              <p:cNvSpPr>
                <a:spLocks noEditPoints="1"/>
              </p:cNvSpPr>
              <p:nvPr/>
            </p:nvSpPr>
            <p:spPr bwMode="auto">
              <a:xfrm>
                <a:off x="4041" y="2885"/>
                <a:ext cx="168" cy="168"/>
              </a:xfrm>
              <a:custGeom>
                <a:avLst/>
                <a:gdLst>
                  <a:gd name="T0" fmla="*/ 13 w 2017"/>
                  <a:gd name="T1" fmla="*/ 6 h 2022"/>
                  <a:gd name="T2" fmla="*/ 13 w 2017"/>
                  <a:gd name="T3" fmla="*/ 8 h 2022"/>
                  <a:gd name="T4" fmla="*/ 13 w 2017"/>
                  <a:gd name="T5" fmla="*/ 9 h 2022"/>
                  <a:gd name="T6" fmla="*/ 14 w 2017"/>
                  <a:gd name="T7" fmla="*/ 8 h 2022"/>
                  <a:gd name="T8" fmla="*/ 14 w 2017"/>
                  <a:gd name="T9" fmla="*/ 7 h 2022"/>
                  <a:gd name="T10" fmla="*/ 9 w 2017"/>
                  <a:gd name="T11" fmla="*/ 0 h 2022"/>
                  <a:gd name="T12" fmla="*/ 9 w 2017"/>
                  <a:gd name="T13" fmla="*/ 1 h 2022"/>
                  <a:gd name="T14" fmla="*/ 9 w 2017"/>
                  <a:gd name="T15" fmla="*/ 1 h 2022"/>
                  <a:gd name="T16" fmla="*/ 8 w 2017"/>
                  <a:gd name="T17" fmla="*/ 1 h 2022"/>
                  <a:gd name="T18" fmla="*/ 7 w 2017"/>
                  <a:gd name="T19" fmla="*/ 1 h 2022"/>
                  <a:gd name="T20" fmla="*/ 7 w 2017"/>
                  <a:gd name="T21" fmla="*/ 0 h 2022"/>
                  <a:gd name="T22" fmla="*/ 8 w 2017"/>
                  <a:gd name="T23" fmla="*/ 0 h 2022"/>
                  <a:gd name="T24" fmla="*/ 8 w 2017"/>
                  <a:gd name="T25" fmla="*/ 0 h 2022"/>
                  <a:gd name="T26" fmla="*/ 9 w 2017"/>
                  <a:gd name="T27" fmla="*/ 0 h 2022"/>
                  <a:gd name="T28" fmla="*/ 9 w 2017"/>
                  <a:gd name="T29" fmla="*/ 0 h 2022"/>
                  <a:gd name="T30" fmla="*/ 1 w 2017"/>
                  <a:gd name="T31" fmla="*/ 4 h 2022"/>
                  <a:gd name="T32" fmla="*/ 1 w 2017"/>
                  <a:gd name="T33" fmla="*/ 4 h 2022"/>
                  <a:gd name="T34" fmla="*/ 1 w 2017"/>
                  <a:gd name="T35" fmla="*/ 5 h 2022"/>
                  <a:gd name="T36" fmla="*/ 1 w 2017"/>
                  <a:gd name="T37" fmla="*/ 5 h 2022"/>
                  <a:gd name="T38" fmla="*/ 0 w 2017"/>
                  <a:gd name="T39" fmla="*/ 6 h 2022"/>
                  <a:gd name="T40" fmla="*/ 0 w 2017"/>
                  <a:gd name="T41" fmla="*/ 6 h 2022"/>
                  <a:gd name="T42" fmla="*/ 0 w 2017"/>
                  <a:gd name="T43" fmla="*/ 5 h 2022"/>
                  <a:gd name="T44" fmla="*/ 0 w 2017"/>
                  <a:gd name="T45" fmla="*/ 5 h 2022"/>
                  <a:gd name="T46" fmla="*/ 0 w 2017"/>
                  <a:gd name="T47" fmla="*/ 4 h 2022"/>
                  <a:gd name="T48" fmla="*/ 1 w 2017"/>
                  <a:gd name="T49" fmla="*/ 11 h 2022"/>
                  <a:gd name="T50" fmla="*/ 1 w 2017"/>
                  <a:gd name="T51" fmla="*/ 10 h 2022"/>
                  <a:gd name="T52" fmla="*/ 2 w 2017"/>
                  <a:gd name="T53" fmla="*/ 11 h 2022"/>
                  <a:gd name="T54" fmla="*/ 2 w 2017"/>
                  <a:gd name="T55" fmla="*/ 12 h 2022"/>
                  <a:gd name="T56" fmla="*/ 3 w 2017"/>
                  <a:gd name="T57" fmla="*/ 12 h 2022"/>
                  <a:gd name="T58" fmla="*/ 3 w 2017"/>
                  <a:gd name="T59" fmla="*/ 13 h 2022"/>
                  <a:gd name="T60" fmla="*/ 2 w 2017"/>
                  <a:gd name="T61" fmla="*/ 12 h 2022"/>
                  <a:gd name="T62" fmla="*/ 2 w 2017"/>
                  <a:gd name="T63" fmla="*/ 12 h 2022"/>
                  <a:gd name="T64" fmla="*/ 1 w 2017"/>
                  <a:gd name="T65" fmla="*/ 11 h 2022"/>
                  <a:gd name="T66" fmla="*/ 1 w 2017"/>
                  <a:gd name="T67" fmla="*/ 11 h 2022"/>
                  <a:gd name="T68" fmla="*/ 7 w 2017"/>
                  <a:gd name="T69" fmla="*/ 13 h 2022"/>
                  <a:gd name="T70" fmla="*/ 8 w 2017"/>
                  <a:gd name="T71" fmla="*/ 13 h 2022"/>
                  <a:gd name="T72" fmla="*/ 8 w 2017"/>
                  <a:gd name="T73" fmla="*/ 13 h 2022"/>
                  <a:gd name="T74" fmla="*/ 9 w 2017"/>
                  <a:gd name="T75" fmla="*/ 13 h 2022"/>
                  <a:gd name="T76" fmla="*/ 9 w 2017"/>
                  <a:gd name="T77" fmla="*/ 13 h 2022"/>
                  <a:gd name="T78" fmla="*/ 9 w 2017"/>
                  <a:gd name="T79" fmla="*/ 13 h 2022"/>
                  <a:gd name="T80" fmla="*/ 10 w 2017"/>
                  <a:gd name="T81" fmla="*/ 13 h 2022"/>
                  <a:gd name="T82" fmla="*/ 10 w 2017"/>
                  <a:gd name="T83" fmla="*/ 13 h 2022"/>
                  <a:gd name="T84" fmla="*/ 11 w 2017"/>
                  <a:gd name="T85" fmla="*/ 12 h 2022"/>
                  <a:gd name="T86" fmla="*/ 11 w 2017"/>
                  <a:gd name="T87" fmla="*/ 13 h 2022"/>
                  <a:gd name="T88" fmla="*/ 10 w 2017"/>
                  <a:gd name="T89" fmla="*/ 13 h 2022"/>
                  <a:gd name="T90" fmla="*/ 10 w 2017"/>
                  <a:gd name="T91" fmla="*/ 13 h 2022"/>
                  <a:gd name="T92" fmla="*/ 10 w 2017"/>
                  <a:gd name="T93" fmla="*/ 14 h 2022"/>
                  <a:gd name="T94" fmla="*/ 9 w 2017"/>
                  <a:gd name="T95" fmla="*/ 14 h 2022"/>
                  <a:gd name="T96" fmla="*/ 9 w 2017"/>
                  <a:gd name="T97" fmla="*/ 14 h 2022"/>
                  <a:gd name="T98" fmla="*/ 8 w 2017"/>
                  <a:gd name="T99" fmla="*/ 14 h 2022"/>
                  <a:gd name="T100" fmla="*/ 8 w 2017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7"/>
                  <a:gd name="T154" fmla="*/ 0 h 2022"/>
                  <a:gd name="T155" fmla="*/ 2017 w 2017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7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1" y="989"/>
                    </a:lnTo>
                    <a:lnTo>
                      <a:pt x="1937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7" y="1055"/>
                    </a:lnTo>
                    <a:lnTo>
                      <a:pt x="2017" y="956"/>
                    </a:lnTo>
                    <a:lnTo>
                      <a:pt x="2004" y="851"/>
                    </a:lnTo>
                    <a:close/>
                    <a:moveTo>
                      <a:pt x="1343" y="64"/>
                    </a:moveTo>
                    <a:lnTo>
                      <a:pt x="1381" y="160"/>
                    </a:lnTo>
                    <a:lnTo>
                      <a:pt x="1335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6" y="97"/>
                    </a:lnTo>
                    <a:lnTo>
                      <a:pt x="1150" y="94"/>
                    </a:lnTo>
                    <a:lnTo>
                      <a:pt x="1104" y="85"/>
                    </a:lnTo>
                    <a:lnTo>
                      <a:pt x="1052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9" y="0"/>
                    </a:lnTo>
                    <a:lnTo>
                      <a:pt x="1091" y="9"/>
                    </a:lnTo>
                    <a:lnTo>
                      <a:pt x="1133" y="9"/>
                    </a:lnTo>
                    <a:lnTo>
                      <a:pt x="1175" y="18"/>
                    </a:lnTo>
                    <a:lnTo>
                      <a:pt x="1216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3" y="64"/>
                    </a:lnTo>
                    <a:close/>
                    <a:moveTo>
                      <a:pt x="88" y="573"/>
                    </a:moveTo>
                    <a:lnTo>
                      <a:pt x="178" y="573"/>
                    </a:lnTo>
                    <a:lnTo>
                      <a:pt x="156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3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9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4" y="707"/>
                    </a:lnTo>
                    <a:lnTo>
                      <a:pt x="47" y="674"/>
                    </a:lnTo>
                    <a:lnTo>
                      <a:pt x="60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0" y="1543"/>
                    </a:moveTo>
                    <a:lnTo>
                      <a:pt x="165" y="1447"/>
                    </a:lnTo>
                    <a:lnTo>
                      <a:pt x="194" y="1497"/>
                    </a:lnTo>
                    <a:lnTo>
                      <a:pt x="224" y="1547"/>
                    </a:lnTo>
                    <a:lnTo>
                      <a:pt x="261" y="1598"/>
                    </a:lnTo>
                    <a:lnTo>
                      <a:pt x="299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6" y="1795"/>
                    </a:lnTo>
                    <a:lnTo>
                      <a:pt x="430" y="1858"/>
                    </a:lnTo>
                    <a:lnTo>
                      <a:pt x="384" y="1825"/>
                    </a:lnTo>
                    <a:lnTo>
                      <a:pt x="342" y="1791"/>
                    </a:lnTo>
                    <a:lnTo>
                      <a:pt x="299" y="1753"/>
                    </a:lnTo>
                    <a:lnTo>
                      <a:pt x="261" y="1716"/>
                    </a:lnTo>
                    <a:lnTo>
                      <a:pt x="224" y="1677"/>
                    </a:lnTo>
                    <a:lnTo>
                      <a:pt x="189" y="1631"/>
                    </a:lnTo>
                    <a:lnTo>
                      <a:pt x="160" y="1589"/>
                    </a:lnTo>
                    <a:lnTo>
                      <a:pt x="130" y="1543"/>
                    </a:lnTo>
                    <a:close/>
                    <a:moveTo>
                      <a:pt x="1141" y="2022"/>
                    </a:moveTo>
                    <a:lnTo>
                      <a:pt x="1045" y="1955"/>
                    </a:lnTo>
                    <a:lnTo>
                      <a:pt x="1074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5" y="1935"/>
                    </a:lnTo>
                    <a:lnTo>
                      <a:pt x="1234" y="1930"/>
                    </a:lnTo>
                    <a:lnTo>
                      <a:pt x="1264" y="1922"/>
                    </a:lnTo>
                    <a:lnTo>
                      <a:pt x="1297" y="1913"/>
                    </a:lnTo>
                    <a:lnTo>
                      <a:pt x="1326" y="1900"/>
                    </a:lnTo>
                    <a:lnTo>
                      <a:pt x="1356" y="1888"/>
                    </a:lnTo>
                    <a:lnTo>
                      <a:pt x="1385" y="1876"/>
                    </a:lnTo>
                    <a:lnTo>
                      <a:pt x="1415" y="1863"/>
                    </a:lnTo>
                    <a:lnTo>
                      <a:pt x="1440" y="1850"/>
                    </a:lnTo>
                    <a:lnTo>
                      <a:pt x="1470" y="1834"/>
                    </a:lnTo>
                    <a:lnTo>
                      <a:pt x="1499" y="1817"/>
                    </a:lnTo>
                    <a:lnTo>
                      <a:pt x="1529" y="1795"/>
                    </a:lnTo>
                    <a:lnTo>
                      <a:pt x="1575" y="1858"/>
                    </a:lnTo>
                    <a:lnTo>
                      <a:pt x="1549" y="1876"/>
                    </a:lnTo>
                    <a:lnTo>
                      <a:pt x="1524" y="1888"/>
                    </a:lnTo>
                    <a:lnTo>
                      <a:pt x="1499" y="1905"/>
                    </a:lnTo>
                    <a:lnTo>
                      <a:pt x="1474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4" y="1959"/>
                    </a:lnTo>
                    <a:lnTo>
                      <a:pt x="1369" y="1968"/>
                    </a:lnTo>
                    <a:lnTo>
                      <a:pt x="1339" y="1976"/>
                    </a:lnTo>
                    <a:lnTo>
                      <a:pt x="1310" y="1985"/>
                    </a:lnTo>
                    <a:lnTo>
                      <a:pt x="1284" y="1998"/>
                    </a:lnTo>
                    <a:lnTo>
                      <a:pt x="1255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9" name="Freeform 191"/>
              <p:cNvSpPr>
                <a:spLocks noEditPoints="1"/>
              </p:cNvSpPr>
              <p:nvPr/>
            </p:nvSpPr>
            <p:spPr bwMode="auto">
              <a:xfrm>
                <a:off x="4047" y="2891"/>
                <a:ext cx="156" cy="156"/>
              </a:xfrm>
              <a:custGeom>
                <a:avLst/>
                <a:gdLst>
                  <a:gd name="T0" fmla="*/ 12 w 1865"/>
                  <a:gd name="T1" fmla="*/ 6 h 1874"/>
                  <a:gd name="T2" fmla="*/ 13 w 1865"/>
                  <a:gd name="T3" fmla="*/ 6 h 1874"/>
                  <a:gd name="T4" fmla="*/ 12 w 1865"/>
                  <a:gd name="T5" fmla="*/ 7 h 1874"/>
                  <a:gd name="T6" fmla="*/ 12 w 1865"/>
                  <a:gd name="T7" fmla="*/ 8 h 1874"/>
                  <a:gd name="T8" fmla="*/ 12 w 1865"/>
                  <a:gd name="T9" fmla="*/ 9 h 1874"/>
                  <a:gd name="T10" fmla="*/ 13 w 1865"/>
                  <a:gd name="T11" fmla="*/ 9 h 1874"/>
                  <a:gd name="T12" fmla="*/ 13 w 1865"/>
                  <a:gd name="T13" fmla="*/ 7 h 1874"/>
                  <a:gd name="T14" fmla="*/ 13 w 1865"/>
                  <a:gd name="T15" fmla="*/ 5 h 1874"/>
                  <a:gd name="T16" fmla="*/ 9 w 1865"/>
                  <a:gd name="T17" fmla="*/ 1 h 1874"/>
                  <a:gd name="T18" fmla="*/ 9 w 1865"/>
                  <a:gd name="T19" fmla="*/ 1 h 1874"/>
                  <a:gd name="T20" fmla="*/ 9 w 1865"/>
                  <a:gd name="T21" fmla="*/ 1 h 1874"/>
                  <a:gd name="T22" fmla="*/ 8 w 1865"/>
                  <a:gd name="T23" fmla="*/ 1 h 1874"/>
                  <a:gd name="T24" fmla="*/ 8 w 1865"/>
                  <a:gd name="T25" fmla="*/ 1 h 1874"/>
                  <a:gd name="T26" fmla="*/ 8 w 1865"/>
                  <a:gd name="T27" fmla="*/ 1 h 1874"/>
                  <a:gd name="T28" fmla="*/ 7 w 1865"/>
                  <a:gd name="T29" fmla="*/ 1 h 1874"/>
                  <a:gd name="T30" fmla="*/ 7 w 1865"/>
                  <a:gd name="T31" fmla="*/ 1 h 1874"/>
                  <a:gd name="T32" fmla="*/ 7 w 1865"/>
                  <a:gd name="T33" fmla="*/ 0 h 1874"/>
                  <a:gd name="T34" fmla="*/ 7 w 1865"/>
                  <a:gd name="T35" fmla="*/ 0 h 1874"/>
                  <a:gd name="T36" fmla="*/ 8 w 1865"/>
                  <a:gd name="T37" fmla="*/ 0 h 1874"/>
                  <a:gd name="T38" fmla="*/ 8 w 1865"/>
                  <a:gd name="T39" fmla="*/ 0 h 1874"/>
                  <a:gd name="T40" fmla="*/ 9 w 1865"/>
                  <a:gd name="T41" fmla="*/ 0 h 1874"/>
                  <a:gd name="T42" fmla="*/ 1 w 1865"/>
                  <a:gd name="T43" fmla="*/ 3 h 1874"/>
                  <a:gd name="T44" fmla="*/ 1 w 1865"/>
                  <a:gd name="T45" fmla="*/ 4 h 1874"/>
                  <a:gd name="T46" fmla="*/ 1 w 1865"/>
                  <a:gd name="T47" fmla="*/ 4 h 1874"/>
                  <a:gd name="T48" fmla="*/ 1 w 1865"/>
                  <a:gd name="T49" fmla="*/ 5 h 1874"/>
                  <a:gd name="T50" fmla="*/ 1 w 1865"/>
                  <a:gd name="T51" fmla="*/ 5 h 1874"/>
                  <a:gd name="T52" fmla="*/ 0 w 1865"/>
                  <a:gd name="T53" fmla="*/ 5 h 1874"/>
                  <a:gd name="T54" fmla="*/ 0 w 1865"/>
                  <a:gd name="T55" fmla="*/ 5 h 1874"/>
                  <a:gd name="T56" fmla="*/ 0 w 1865"/>
                  <a:gd name="T57" fmla="*/ 4 h 1874"/>
                  <a:gd name="T58" fmla="*/ 1 w 1865"/>
                  <a:gd name="T59" fmla="*/ 4 h 1874"/>
                  <a:gd name="T60" fmla="*/ 1 w 1865"/>
                  <a:gd name="T61" fmla="*/ 3 h 1874"/>
                  <a:gd name="T62" fmla="*/ 1 w 1865"/>
                  <a:gd name="T63" fmla="*/ 9 h 1874"/>
                  <a:gd name="T64" fmla="*/ 1 w 1865"/>
                  <a:gd name="T65" fmla="*/ 9 h 1874"/>
                  <a:gd name="T66" fmla="*/ 2 w 1865"/>
                  <a:gd name="T67" fmla="*/ 10 h 1874"/>
                  <a:gd name="T68" fmla="*/ 2 w 1865"/>
                  <a:gd name="T69" fmla="*/ 11 h 1874"/>
                  <a:gd name="T70" fmla="*/ 3 w 1865"/>
                  <a:gd name="T71" fmla="*/ 11 h 1874"/>
                  <a:gd name="T72" fmla="*/ 3 w 1865"/>
                  <a:gd name="T73" fmla="*/ 12 h 1874"/>
                  <a:gd name="T74" fmla="*/ 2 w 1865"/>
                  <a:gd name="T75" fmla="*/ 11 h 1874"/>
                  <a:gd name="T76" fmla="*/ 2 w 1865"/>
                  <a:gd name="T77" fmla="*/ 11 h 1874"/>
                  <a:gd name="T78" fmla="*/ 1 w 1865"/>
                  <a:gd name="T79" fmla="*/ 10 h 1874"/>
                  <a:gd name="T80" fmla="*/ 1 w 1865"/>
                  <a:gd name="T81" fmla="*/ 9 h 1874"/>
                  <a:gd name="T82" fmla="*/ 7 w 1865"/>
                  <a:gd name="T83" fmla="*/ 13 h 1874"/>
                  <a:gd name="T84" fmla="*/ 7 w 1865"/>
                  <a:gd name="T85" fmla="*/ 12 h 1874"/>
                  <a:gd name="T86" fmla="*/ 7 w 1865"/>
                  <a:gd name="T87" fmla="*/ 12 h 1874"/>
                  <a:gd name="T88" fmla="*/ 8 w 1865"/>
                  <a:gd name="T89" fmla="*/ 12 h 1874"/>
                  <a:gd name="T90" fmla="*/ 8 w 1865"/>
                  <a:gd name="T91" fmla="*/ 12 h 1874"/>
                  <a:gd name="T92" fmla="*/ 8 w 1865"/>
                  <a:gd name="T93" fmla="*/ 12 h 1874"/>
                  <a:gd name="T94" fmla="*/ 9 w 1865"/>
                  <a:gd name="T95" fmla="*/ 12 h 1874"/>
                  <a:gd name="T96" fmla="*/ 9 w 1865"/>
                  <a:gd name="T97" fmla="*/ 12 h 1874"/>
                  <a:gd name="T98" fmla="*/ 10 w 1865"/>
                  <a:gd name="T99" fmla="*/ 12 h 1874"/>
                  <a:gd name="T100" fmla="*/ 10 w 1865"/>
                  <a:gd name="T101" fmla="*/ 12 h 1874"/>
                  <a:gd name="T102" fmla="*/ 10 w 1865"/>
                  <a:gd name="T103" fmla="*/ 12 h 1874"/>
                  <a:gd name="T104" fmla="*/ 9 w 1865"/>
                  <a:gd name="T105" fmla="*/ 12 h 1874"/>
                  <a:gd name="T106" fmla="*/ 9 w 1865"/>
                  <a:gd name="T107" fmla="*/ 12 h 1874"/>
                  <a:gd name="T108" fmla="*/ 9 w 1865"/>
                  <a:gd name="T109" fmla="*/ 13 h 1874"/>
                  <a:gd name="T110" fmla="*/ 8 w 1865"/>
                  <a:gd name="T111" fmla="*/ 13 h 1874"/>
                  <a:gd name="T112" fmla="*/ 8 w 1865"/>
                  <a:gd name="T113" fmla="*/ 13 h 1874"/>
                  <a:gd name="T114" fmla="*/ 7 w 1865"/>
                  <a:gd name="T115" fmla="*/ 13 h 1874"/>
                  <a:gd name="T116" fmla="*/ 7 w 1865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52" y="790"/>
                    </a:moveTo>
                    <a:lnTo>
                      <a:pt x="1781" y="811"/>
                    </a:lnTo>
                    <a:lnTo>
                      <a:pt x="1785" y="875"/>
                    </a:lnTo>
                    <a:lnTo>
                      <a:pt x="1790" y="934"/>
                    </a:lnTo>
                    <a:lnTo>
                      <a:pt x="1785" y="992"/>
                    </a:lnTo>
                    <a:lnTo>
                      <a:pt x="1781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8" y="1226"/>
                    </a:lnTo>
                    <a:lnTo>
                      <a:pt x="1714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1" y="1020"/>
                    </a:lnTo>
                    <a:lnTo>
                      <a:pt x="1865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8" y="184"/>
                    </a:lnTo>
                    <a:lnTo>
                      <a:pt x="1322" y="172"/>
                    </a:lnTo>
                    <a:lnTo>
                      <a:pt x="1297" y="160"/>
                    </a:lnTo>
                    <a:lnTo>
                      <a:pt x="1271" y="151"/>
                    </a:lnTo>
                    <a:lnTo>
                      <a:pt x="1247" y="138"/>
                    </a:lnTo>
                    <a:lnTo>
                      <a:pt x="1221" y="125"/>
                    </a:lnTo>
                    <a:lnTo>
                      <a:pt x="1195" y="122"/>
                    </a:lnTo>
                    <a:lnTo>
                      <a:pt x="1170" y="109"/>
                    </a:lnTo>
                    <a:lnTo>
                      <a:pt x="1140" y="105"/>
                    </a:lnTo>
                    <a:lnTo>
                      <a:pt x="1116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1" y="79"/>
                    </a:lnTo>
                    <a:lnTo>
                      <a:pt x="981" y="79"/>
                    </a:lnTo>
                    <a:lnTo>
                      <a:pt x="956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6" y="0"/>
                    </a:lnTo>
                    <a:lnTo>
                      <a:pt x="1028" y="4"/>
                    </a:lnTo>
                    <a:lnTo>
                      <a:pt x="1074" y="13"/>
                    </a:lnTo>
                    <a:lnTo>
                      <a:pt x="1120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9" y="63"/>
                    </a:lnTo>
                    <a:lnTo>
                      <a:pt x="1305" y="79"/>
                    </a:lnTo>
                    <a:close/>
                    <a:moveTo>
                      <a:pt x="102" y="492"/>
                    </a:moveTo>
                    <a:lnTo>
                      <a:pt x="190" y="492"/>
                    </a:lnTo>
                    <a:lnTo>
                      <a:pt x="168" y="529"/>
                    </a:lnTo>
                    <a:lnTo>
                      <a:pt x="148" y="567"/>
                    </a:lnTo>
                    <a:lnTo>
                      <a:pt x="131" y="606"/>
                    </a:lnTo>
                    <a:lnTo>
                      <a:pt x="113" y="643"/>
                    </a:lnTo>
                    <a:lnTo>
                      <a:pt x="102" y="681"/>
                    </a:lnTo>
                    <a:lnTo>
                      <a:pt x="89" y="724"/>
                    </a:lnTo>
                    <a:lnTo>
                      <a:pt x="84" y="761"/>
                    </a:lnTo>
                    <a:lnTo>
                      <a:pt x="76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7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80" y="529"/>
                    </a:lnTo>
                    <a:lnTo>
                      <a:pt x="102" y="492"/>
                    </a:lnTo>
                    <a:close/>
                    <a:moveTo>
                      <a:pt x="89" y="1366"/>
                    </a:moveTo>
                    <a:lnTo>
                      <a:pt x="118" y="1285"/>
                    </a:lnTo>
                    <a:lnTo>
                      <a:pt x="135" y="1281"/>
                    </a:lnTo>
                    <a:lnTo>
                      <a:pt x="164" y="1336"/>
                    </a:lnTo>
                    <a:lnTo>
                      <a:pt x="194" y="1390"/>
                    </a:lnTo>
                    <a:lnTo>
                      <a:pt x="227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6" y="1618"/>
                    </a:lnTo>
                    <a:lnTo>
                      <a:pt x="446" y="1651"/>
                    </a:lnTo>
                    <a:lnTo>
                      <a:pt x="400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3" y="1559"/>
                    </a:lnTo>
                    <a:lnTo>
                      <a:pt x="185" y="1517"/>
                    </a:lnTo>
                    <a:lnTo>
                      <a:pt x="148" y="1466"/>
                    </a:lnTo>
                    <a:lnTo>
                      <a:pt x="118" y="1416"/>
                    </a:lnTo>
                    <a:lnTo>
                      <a:pt x="89" y="1366"/>
                    </a:lnTo>
                    <a:close/>
                    <a:moveTo>
                      <a:pt x="969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60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6" y="1777"/>
                    </a:lnTo>
                    <a:lnTo>
                      <a:pt x="1145" y="1769"/>
                    </a:lnTo>
                    <a:lnTo>
                      <a:pt x="1175" y="1760"/>
                    </a:lnTo>
                    <a:lnTo>
                      <a:pt x="1204" y="1753"/>
                    </a:lnTo>
                    <a:lnTo>
                      <a:pt x="1234" y="1740"/>
                    </a:lnTo>
                    <a:lnTo>
                      <a:pt x="1263" y="1727"/>
                    </a:lnTo>
                    <a:lnTo>
                      <a:pt x="1293" y="1714"/>
                    </a:lnTo>
                    <a:lnTo>
                      <a:pt x="1322" y="1702"/>
                    </a:lnTo>
                    <a:lnTo>
                      <a:pt x="1348" y="1689"/>
                    </a:lnTo>
                    <a:lnTo>
                      <a:pt x="1377" y="1672"/>
                    </a:lnTo>
                    <a:lnTo>
                      <a:pt x="1407" y="1651"/>
                    </a:lnTo>
                    <a:lnTo>
                      <a:pt x="1453" y="1714"/>
                    </a:lnTo>
                    <a:lnTo>
                      <a:pt x="1423" y="1736"/>
                    </a:lnTo>
                    <a:lnTo>
                      <a:pt x="1394" y="1753"/>
                    </a:lnTo>
                    <a:lnTo>
                      <a:pt x="1364" y="1769"/>
                    </a:lnTo>
                    <a:lnTo>
                      <a:pt x="1339" y="1782"/>
                    </a:lnTo>
                    <a:lnTo>
                      <a:pt x="1309" y="1795"/>
                    </a:lnTo>
                    <a:lnTo>
                      <a:pt x="1280" y="1807"/>
                    </a:lnTo>
                    <a:lnTo>
                      <a:pt x="1250" y="1819"/>
                    </a:lnTo>
                    <a:lnTo>
                      <a:pt x="1221" y="1832"/>
                    </a:lnTo>
                    <a:lnTo>
                      <a:pt x="1188" y="1841"/>
                    </a:lnTo>
                    <a:lnTo>
                      <a:pt x="1158" y="1849"/>
                    </a:lnTo>
                    <a:lnTo>
                      <a:pt x="1129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8" y="1870"/>
                    </a:lnTo>
                    <a:lnTo>
                      <a:pt x="969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" name="Freeform 192"/>
              <p:cNvSpPr>
                <a:spLocks noEditPoints="1"/>
              </p:cNvSpPr>
              <p:nvPr/>
            </p:nvSpPr>
            <p:spPr bwMode="auto">
              <a:xfrm>
                <a:off x="4053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3" y="813"/>
                    </a:lnTo>
                    <a:lnTo>
                      <a:pt x="1633" y="866"/>
                    </a:lnTo>
                    <a:lnTo>
                      <a:pt x="1633" y="920"/>
                    </a:lnTo>
                    <a:lnTo>
                      <a:pt x="1625" y="974"/>
                    </a:lnTo>
                    <a:lnTo>
                      <a:pt x="1616" y="1029"/>
                    </a:lnTo>
                    <a:lnTo>
                      <a:pt x="1604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2" y="1151"/>
                    </a:lnTo>
                    <a:lnTo>
                      <a:pt x="1679" y="1097"/>
                    </a:lnTo>
                    <a:lnTo>
                      <a:pt x="1692" y="1038"/>
                    </a:lnTo>
                    <a:lnTo>
                      <a:pt x="1705" y="974"/>
                    </a:lnTo>
                    <a:lnTo>
                      <a:pt x="1709" y="917"/>
                    </a:lnTo>
                    <a:lnTo>
                      <a:pt x="1714" y="859"/>
                    </a:lnTo>
                    <a:lnTo>
                      <a:pt x="1709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7" y="198"/>
                    </a:lnTo>
                    <a:lnTo>
                      <a:pt x="1237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69" y="109"/>
                    </a:lnTo>
                    <a:lnTo>
                      <a:pt x="1035" y="102"/>
                    </a:lnTo>
                    <a:lnTo>
                      <a:pt x="1010" y="93"/>
                    </a:lnTo>
                    <a:lnTo>
                      <a:pt x="976" y="89"/>
                    </a:lnTo>
                    <a:lnTo>
                      <a:pt x="947" y="85"/>
                    </a:lnTo>
                    <a:lnTo>
                      <a:pt x="917" y="80"/>
                    </a:lnTo>
                    <a:lnTo>
                      <a:pt x="884" y="80"/>
                    </a:lnTo>
                    <a:lnTo>
                      <a:pt x="854" y="80"/>
                    </a:lnTo>
                    <a:lnTo>
                      <a:pt x="854" y="0"/>
                    </a:lnTo>
                    <a:lnTo>
                      <a:pt x="880" y="0"/>
                    </a:lnTo>
                    <a:lnTo>
                      <a:pt x="905" y="4"/>
                    </a:lnTo>
                    <a:lnTo>
                      <a:pt x="935" y="4"/>
                    </a:lnTo>
                    <a:lnTo>
                      <a:pt x="964" y="8"/>
                    </a:lnTo>
                    <a:lnTo>
                      <a:pt x="989" y="13"/>
                    </a:lnTo>
                    <a:lnTo>
                      <a:pt x="1014" y="17"/>
                    </a:lnTo>
                    <a:lnTo>
                      <a:pt x="1040" y="26"/>
                    </a:lnTo>
                    <a:lnTo>
                      <a:pt x="1064" y="30"/>
                    </a:lnTo>
                    <a:lnTo>
                      <a:pt x="1094" y="34"/>
                    </a:lnTo>
                    <a:lnTo>
                      <a:pt x="1119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5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1" y="454"/>
                    </a:lnTo>
                    <a:lnTo>
                      <a:pt x="160" y="492"/>
                    </a:lnTo>
                    <a:lnTo>
                      <a:pt x="138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4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8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7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5" y="1278"/>
                    </a:lnTo>
                    <a:lnTo>
                      <a:pt x="219" y="1324"/>
                    </a:lnTo>
                    <a:lnTo>
                      <a:pt x="252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4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3" y="1505"/>
                    </a:lnTo>
                    <a:lnTo>
                      <a:pt x="227" y="1463"/>
                    </a:lnTo>
                    <a:lnTo>
                      <a:pt x="185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8" y="1261"/>
                    </a:lnTo>
                    <a:lnTo>
                      <a:pt x="59" y="1206"/>
                    </a:lnTo>
                    <a:close/>
                    <a:moveTo>
                      <a:pt x="854" y="1724"/>
                    </a:moveTo>
                    <a:lnTo>
                      <a:pt x="854" y="1648"/>
                    </a:lnTo>
                    <a:lnTo>
                      <a:pt x="884" y="1648"/>
                    </a:lnTo>
                    <a:lnTo>
                      <a:pt x="909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8" y="1627"/>
                    </a:lnTo>
                    <a:lnTo>
                      <a:pt x="1048" y="1619"/>
                    </a:lnTo>
                    <a:lnTo>
                      <a:pt x="1077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78" y="1573"/>
                    </a:lnTo>
                    <a:lnTo>
                      <a:pt x="1204" y="1560"/>
                    </a:lnTo>
                    <a:lnTo>
                      <a:pt x="1233" y="1547"/>
                    </a:lnTo>
                    <a:lnTo>
                      <a:pt x="1254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69" y="1694"/>
                    </a:lnTo>
                    <a:lnTo>
                      <a:pt x="1040" y="1702"/>
                    </a:lnTo>
                    <a:lnTo>
                      <a:pt x="1010" y="1711"/>
                    </a:lnTo>
                    <a:lnTo>
                      <a:pt x="976" y="1715"/>
                    </a:lnTo>
                    <a:lnTo>
                      <a:pt x="947" y="1720"/>
                    </a:lnTo>
                    <a:lnTo>
                      <a:pt x="917" y="1724"/>
                    </a:lnTo>
                    <a:lnTo>
                      <a:pt x="884" y="1724"/>
                    </a:lnTo>
                    <a:lnTo>
                      <a:pt x="854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1" name="Freeform 193"/>
              <p:cNvSpPr>
                <a:spLocks noEditPoints="1"/>
              </p:cNvSpPr>
              <p:nvPr/>
            </p:nvSpPr>
            <p:spPr bwMode="auto">
              <a:xfrm>
                <a:off x="4060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6 h 1568"/>
                  <a:gd name="T4" fmla="*/ 10 w 1557"/>
                  <a:gd name="T5" fmla="*/ 6 h 1568"/>
                  <a:gd name="T6" fmla="*/ 10 w 1557"/>
                  <a:gd name="T7" fmla="*/ 7 h 1568"/>
                  <a:gd name="T8" fmla="*/ 10 w 1557"/>
                  <a:gd name="T9" fmla="*/ 8 h 1568"/>
                  <a:gd name="T10" fmla="*/ 11 w 1557"/>
                  <a:gd name="T11" fmla="*/ 7 h 1568"/>
                  <a:gd name="T12" fmla="*/ 11 w 1557"/>
                  <a:gd name="T13" fmla="*/ 7 h 1568"/>
                  <a:gd name="T14" fmla="*/ 11 w 1557"/>
                  <a:gd name="T15" fmla="*/ 6 h 1568"/>
                  <a:gd name="T16" fmla="*/ 11 w 1557"/>
                  <a:gd name="T17" fmla="*/ 5 h 1568"/>
                  <a:gd name="T18" fmla="*/ 9 w 1557"/>
                  <a:gd name="T19" fmla="*/ 1 h 1568"/>
                  <a:gd name="T20" fmla="*/ 9 w 1557"/>
                  <a:gd name="T21" fmla="*/ 2 h 1568"/>
                  <a:gd name="T22" fmla="*/ 9 w 1557"/>
                  <a:gd name="T23" fmla="*/ 2 h 1568"/>
                  <a:gd name="T24" fmla="*/ 8 w 1557"/>
                  <a:gd name="T25" fmla="*/ 1 h 1568"/>
                  <a:gd name="T26" fmla="*/ 8 w 1557"/>
                  <a:gd name="T27" fmla="*/ 1 h 1568"/>
                  <a:gd name="T28" fmla="*/ 7 w 1557"/>
                  <a:gd name="T29" fmla="*/ 1 h 1568"/>
                  <a:gd name="T30" fmla="*/ 7 w 1557"/>
                  <a:gd name="T31" fmla="*/ 1 h 1568"/>
                  <a:gd name="T32" fmla="*/ 6 w 1557"/>
                  <a:gd name="T33" fmla="*/ 1 h 1568"/>
                  <a:gd name="T34" fmla="*/ 6 w 1557"/>
                  <a:gd name="T35" fmla="*/ 1 h 1568"/>
                  <a:gd name="T36" fmla="*/ 5 w 1557"/>
                  <a:gd name="T37" fmla="*/ 0 h 1568"/>
                  <a:gd name="T38" fmla="*/ 6 w 1557"/>
                  <a:gd name="T39" fmla="*/ 0 h 1568"/>
                  <a:gd name="T40" fmla="*/ 6 w 1557"/>
                  <a:gd name="T41" fmla="*/ 0 h 1568"/>
                  <a:gd name="T42" fmla="*/ 7 w 1557"/>
                  <a:gd name="T43" fmla="*/ 0 h 1568"/>
                  <a:gd name="T44" fmla="*/ 7 w 1557"/>
                  <a:gd name="T45" fmla="*/ 0 h 1568"/>
                  <a:gd name="T46" fmla="*/ 8 w 1557"/>
                  <a:gd name="T47" fmla="*/ 0 h 1568"/>
                  <a:gd name="T48" fmla="*/ 8 w 1557"/>
                  <a:gd name="T49" fmla="*/ 1 h 1568"/>
                  <a:gd name="T50" fmla="*/ 8 w 1557"/>
                  <a:gd name="T51" fmla="*/ 1 h 1568"/>
                  <a:gd name="T52" fmla="*/ 9 w 1557"/>
                  <a:gd name="T53" fmla="*/ 1 h 1568"/>
                  <a:gd name="T54" fmla="*/ 2 w 1557"/>
                  <a:gd name="T55" fmla="*/ 2 h 1568"/>
                  <a:gd name="T56" fmla="*/ 1 w 1557"/>
                  <a:gd name="T57" fmla="*/ 3 h 1568"/>
                  <a:gd name="T58" fmla="*/ 1 w 1557"/>
                  <a:gd name="T59" fmla="*/ 4 h 1568"/>
                  <a:gd name="T60" fmla="*/ 1 w 1557"/>
                  <a:gd name="T61" fmla="*/ 4 h 1568"/>
                  <a:gd name="T62" fmla="*/ 1 w 1557"/>
                  <a:gd name="T63" fmla="*/ 5 h 1568"/>
                  <a:gd name="T64" fmla="*/ 0 w 1557"/>
                  <a:gd name="T65" fmla="*/ 4 h 1568"/>
                  <a:gd name="T66" fmla="*/ 0 w 1557"/>
                  <a:gd name="T67" fmla="*/ 4 h 1568"/>
                  <a:gd name="T68" fmla="*/ 0 w 1557"/>
                  <a:gd name="T69" fmla="*/ 3 h 1568"/>
                  <a:gd name="T70" fmla="*/ 1 w 1557"/>
                  <a:gd name="T71" fmla="*/ 3 h 1568"/>
                  <a:gd name="T72" fmla="*/ 0 w 1557"/>
                  <a:gd name="T73" fmla="*/ 8 h 1568"/>
                  <a:gd name="T74" fmla="*/ 1 w 1557"/>
                  <a:gd name="T75" fmla="*/ 8 h 1568"/>
                  <a:gd name="T76" fmla="*/ 2 w 1557"/>
                  <a:gd name="T77" fmla="*/ 8 h 1568"/>
                  <a:gd name="T78" fmla="*/ 2 w 1557"/>
                  <a:gd name="T79" fmla="*/ 9 h 1568"/>
                  <a:gd name="T80" fmla="*/ 2 w 1557"/>
                  <a:gd name="T81" fmla="*/ 9 h 1568"/>
                  <a:gd name="T82" fmla="*/ 2 w 1557"/>
                  <a:gd name="T83" fmla="*/ 10 h 1568"/>
                  <a:gd name="T84" fmla="*/ 2 w 1557"/>
                  <a:gd name="T85" fmla="*/ 10 h 1568"/>
                  <a:gd name="T86" fmla="*/ 1 w 1557"/>
                  <a:gd name="T87" fmla="*/ 9 h 1568"/>
                  <a:gd name="T88" fmla="*/ 1 w 1557"/>
                  <a:gd name="T89" fmla="*/ 8 h 1568"/>
                  <a:gd name="T90" fmla="*/ 0 w 1557"/>
                  <a:gd name="T91" fmla="*/ 8 h 1568"/>
                  <a:gd name="T92" fmla="*/ 5 w 1557"/>
                  <a:gd name="T93" fmla="*/ 10 h 1568"/>
                  <a:gd name="T94" fmla="*/ 6 w 1557"/>
                  <a:gd name="T95" fmla="*/ 10 h 1568"/>
                  <a:gd name="T96" fmla="*/ 7 w 1557"/>
                  <a:gd name="T97" fmla="*/ 10 h 1568"/>
                  <a:gd name="T98" fmla="*/ 7 w 1557"/>
                  <a:gd name="T99" fmla="*/ 10 h 1568"/>
                  <a:gd name="T100" fmla="*/ 8 w 1557"/>
                  <a:gd name="T101" fmla="*/ 10 h 1568"/>
                  <a:gd name="T102" fmla="*/ 8 w 1557"/>
                  <a:gd name="T103" fmla="*/ 10 h 1568"/>
                  <a:gd name="T104" fmla="*/ 8 w 1557"/>
                  <a:gd name="T105" fmla="*/ 10 h 1568"/>
                  <a:gd name="T106" fmla="*/ 8 w 1557"/>
                  <a:gd name="T107" fmla="*/ 11 h 1568"/>
                  <a:gd name="T108" fmla="*/ 7 w 1557"/>
                  <a:gd name="T109" fmla="*/ 11 h 1568"/>
                  <a:gd name="T110" fmla="*/ 7 w 1557"/>
                  <a:gd name="T111" fmla="*/ 11 h 1568"/>
                  <a:gd name="T112" fmla="*/ 6 w 1557"/>
                  <a:gd name="T113" fmla="*/ 11 h 1568"/>
                  <a:gd name="T114" fmla="*/ 6 w 1557"/>
                  <a:gd name="T115" fmla="*/ 11 h 1568"/>
                  <a:gd name="T116" fmla="*/ 6 w 1557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69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1" y="1038"/>
                    </a:lnTo>
                    <a:lnTo>
                      <a:pt x="1410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8" y="1004"/>
                    </a:lnTo>
                    <a:lnTo>
                      <a:pt x="1540" y="949"/>
                    </a:lnTo>
                    <a:lnTo>
                      <a:pt x="1549" y="894"/>
                    </a:lnTo>
                    <a:lnTo>
                      <a:pt x="1557" y="840"/>
                    </a:lnTo>
                    <a:lnTo>
                      <a:pt x="1557" y="786"/>
                    </a:lnTo>
                    <a:lnTo>
                      <a:pt x="1557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79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1" y="198"/>
                    </a:lnTo>
                    <a:lnTo>
                      <a:pt x="1132" y="177"/>
                    </a:lnTo>
                    <a:lnTo>
                      <a:pt x="1098" y="160"/>
                    </a:lnTo>
                    <a:lnTo>
                      <a:pt x="1065" y="143"/>
                    </a:lnTo>
                    <a:lnTo>
                      <a:pt x="1031" y="127"/>
                    </a:lnTo>
                    <a:lnTo>
                      <a:pt x="997" y="114"/>
                    </a:lnTo>
                    <a:lnTo>
                      <a:pt x="959" y="105"/>
                    </a:lnTo>
                    <a:lnTo>
                      <a:pt x="926" y="97"/>
                    </a:lnTo>
                    <a:lnTo>
                      <a:pt x="888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8" y="80"/>
                    </a:lnTo>
                    <a:lnTo>
                      <a:pt x="778" y="0"/>
                    </a:lnTo>
                    <a:lnTo>
                      <a:pt x="808" y="0"/>
                    </a:lnTo>
                    <a:lnTo>
                      <a:pt x="841" y="0"/>
                    </a:lnTo>
                    <a:lnTo>
                      <a:pt x="871" y="5"/>
                    </a:lnTo>
                    <a:lnTo>
                      <a:pt x="900" y="9"/>
                    </a:lnTo>
                    <a:lnTo>
                      <a:pt x="934" y="13"/>
                    </a:lnTo>
                    <a:lnTo>
                      <a:pt x="959" y="22"/>
                    </a:lnTo>
                    <a:lnTo>
                      <a:pt x="993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1" y="101"/>
                    </a:lnTo>
                    <a:lnTo>
                      <a:pt x="1191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1" y="337"/>
                    </a:lnTo>
                    <a:lnTo>
                      <a:pt x="202" y="374"/>
                    </a:lnTo>
                    <a:lnTo>
                      <a:pt x="172" y="416"/>
                    </a:lnTo>
                    <a:lnTo>
                      <a:pt x="151" y="459"/>
                    </a:lnTo>
                    <a:lnTo>
                      <a:pt x="130" y="501"/>
                    </a:lnTo>
                    <a:lnTo>
                      <a:pt x="109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8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2" y="455"/>
                    </a:lnTo>
                    <a:lnTo>
                      <a:pt x="84" y="412"/>
                    </a:lnTo>
                    <a:lnTo>
                      <a:pt x="105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1" y="1316"/>
                    </a:lnTo>
                    <a:lnTo>
                      <a:pt x="353" y="1345"/>
                    </a:lnTo>
                    <a:lnTo>
                      <a:pt x="391" y="1370"/>
                    </a:lnTo>
                    <a:lnTo>
                      <a:pt x="345" y="1438"/>
                    </a:lnTo>
                    <a:lnTo>
                      <a:pt x="298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6" y="1290"/>
                    </a:lnTo>
                    <a:lnTo>
                      <a:pt x="143" y="1244"/>
                    </a:lnTo>
                    <a:lnTo>
                      <a:pt x="109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8" y="1568"/>
                    </a:moveTo>
                    <a:lnTo>
                      <a:pt x="778" y="1488"/>
                    </a:lnTo>
                    <a:lnTo>
                      <a:pt x="829" y="1484"/>
                    </a:lnTo>
                    <a:lnTo>
                      <a:pt x="876" y="1480"/>
                    </a:lnTo>
                    <a:lnTo>
                      <a:pt x="926" y="1471"/>
                    </a:lnTo>
                    <a:lnTo>
                      <a:pt x="972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7" y="1370"/>
                    </a:lnTo>
                    <a:lnTo>
                      <a:pt x="1204" y="1438"/>
                    </a:lnTo>
                    <a:lnTo>
                      <a:pt x="1178" y="1454"/>
                    </a:lnTo>
                    <a:lnTo>
                      <a:pt x="1157" y="1467"/>
                    </a:lnTo>
                    <a:lnTo>
                      <a:pt x="1128" y="1480"/>
                    </a:lnTo>
                    <a:lnTo>
                      <a:pt x="1102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1" y="1534"/>
                    </a:lnTo>
                    <a:lnTo>
                      <a:pt x="972" y="1539"/>
                    </a:lnTo>
                    <a:lnTo>
                      <a:pt x="942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3" y="1563"/>
                    </a:lnTo>
                    <a:lnTo>
                      <a:pt x="808" y="1568"/>
                    </a:lnTo>
                    <a:lnTo>
                      <a:pt x="778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" name="Freeform 194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2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2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3" y="899"/>
                    </a:lnTo>
                    <a:lnTo>
                      <a:pt x="1280" y="941"/>
                    </a:lnTo>
                    <a:lnTo>
                      <a:pt x="1259" y="983"/>
                    </a:lnTo>
                    <a:lnTo>
                      <a:pt x="1335" y="1004"/>
                    </a:lnTo>
                    <a:lnTo>
                      <a:pt x="1356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4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2" y="282"/>
                    </a:lnTo>
                    <a:lnTo>
                      <a:pt x="1137" y="261"/>
                    </a:lnTo>
                    <a:lnTo>
                      <a:pt x="1112" y="235"/>
                    </a:lnTo>
                    <a:lnTo>
                      <a:pt x="1086" y="215"/>
                    </a:lnTo>
                    <a:lnTo>
                      <a:pt x="1057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2" y="139"/>
                    </a:lnTo>
                    <a:lnTo>
                      <a:pt x="939" y="126"/>
                    </a:lnTo>
                    <a:lnTo>
                      <a:pt x="910" y="113"/>
                    </a:lnTo>
                    <a:lnTo>
                      <a:pt x="876" y="101"/>
                    </a:lnTo>
                    <a:lnTo>
                      <a:pt x="838" y="93"/>
                    </a:lnTo>
                    <a:lnTo>
                      <a:pt x="804" y="89"/>
                    </a:lnTo>
                    <a:lnTo>
                      <a:pt x="771" y="80"/>
                    </a:lnTo>
                    <a:lnTo>
                      <a:pt x="737" y="76"/>
                    </a:lnTo>
                    <a:lnTo>
                      <a:pt x="703" y="76"/>
                    </a:lnTo>
                    <a:lnTo>
                      <a:pt x="703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3" y="8"/>
                    </a:lnTo>
                    <a:lnTo>
                      <a:pt x="851" y="17"/>
                    </a:lnTo>
                    <a:lnTo>
                      <a:pt x="884" y="25"/>
                    </a:lnTo>
                    <a:lnTo>
                      <a:pt x="922" y="34"/>
                    </a:lnTo>
                    <a:lnTo>
                      <a:pt x="956" y="47"/>
                    </a:lnTo>
                    <a:lnTo>
                      <a:pt x="990" y="63"/>
                    </a:lnTo>
                    <a:lnTo>
                      <a:pt x="1023" y="80"/>
                    </a:lnTo>
                    <a:lnTo>
                      <a:pt x="1057" y="97"/>
                    </a:lnTo>
                    <a:lnTo>
                      <a:pt x="1086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4" y="215"/>
                    </a:lnTo>
                    <a:lnTo>
                      <a:pt x="1230" y="244"/>
                    </a:lnTo>
                    <a:close/>
                    <a:moveTo>
                      <a:pt x="156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2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6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4" y="467"/>
                    </a:lnTo>
                    <a:lnTo>
                      <a:pt x="55" y="421"/>
                    </a:lnTo>
                    <a:lnTo>
                      <a:pt x="76" y="379"/>
                    </a:lnTo>
                    <a:lnTo>
                      <a:pt x="97" y="336"/>
                    </a:lnTo>
                    <a:lnTo>
                      <a:pt x="127" y="294"/>
                    </a:lnTo>
                    <a:lnTo>
                      <a:pt x="156" y="257"/>
                    </a:lnTo>
                    <a:close/>
                    <a:moveTo>
                      <a:pt x="59" y="1000"/>
                    </a:moveTo>
                    <a:lnTo>
                      <a:pt x="135" y="975"/>
                    </a:lnTo>
                    <a:lnTo>
                      <a:pt x="156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1" y="1151"/>
                    </a:lnTo>
                    <a:lnTo>
                      <a:pt x="295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6" y="1290"/>
                    </a:lnTo>
                    <a:lnTo>
                      <a:pt x="278" y="1265"/>
                    </a:lnTo>
                    <a:lnTo>
                      <a:pt x="236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3" y="1408"/>
                    </a:moveTo>
                    <a:lnTo>
                      <a:pt x="703" y="1328"/>
                    </a:lnTo>
                    <a:lnTo>
                      <a:pt x="749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3" y="1290"/>
                    </a:lnTo>
                    <a:lnTo>
                      <a:pt x="956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2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7" y="1378"/>
                    </a:lnTo>
                    <a:lnTo>
                      <a:pt x="851" y="1391"/>
                    </a:lnTo>
                    <a:lnTo>
                      <a:pt x="801" y="1400"/>
                    </a:lnTo>
                    <a:lnTo>
                      <a:pt x="754" y="1404"/>
                    </a:lnTo>
                    <a:lnTo>
                      <a:pt x="703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" name="Freeform 195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5 h 1252"/>
                  <a:gd name="T4" fmla="*/ 8 w 1251"/>
                  <a:gd name="T5" fmla="*/ 6 h 1252"/>
                  <a:gd name="T6" fmla="*/ 8 w 1251"/>
                  <a:gd name="T7" fmla="*/ 6 h 1252"/>
                  <a:gd name="T8" fmla="*/ 9 w 1251"/>
                  <a:gd name="T9" fmla="*/ 5 h 1252"/>
                  <a:gd name="T10" fmla="*/ 9 w 1251"/>
                  <a:gd name="T11" fmla="*/ 5 h 1252"/>
                  <a:gd name="T12" fmla="*/ 9 w 1251"/>
                  <a:gd name="T13" fmla="*/ 4 h 1252"/>
                  <a:gd name="T14" fmla="*/ 8 w 1251"/>
                  <a:gd name="T15" fmla="*/ 2 h 1252"/>
                  <a:gd name="T16" fmla="*/ 7 w 1251"/>
                  <a:gd name="T17" fmla="*/ 2 h 1252"/>
                  <a:gd name="T18" fmla="*/ 7 w 1251"/>
                  <a:gd name="T19" fmla="*/ 2 h 1252"/>
                  <a:gd name="T20" fmla="*/ 7 w 1251"/>
                  <a:gd name="T21" fmla="*/ 1 h 1252"/>
                  <a:gd name="T22" fmla="*/ 6 w 1251"/>
                  <a:gd name="T23" fmla="*/ 1 h 1252"/>
                  <a:gd name="T24" fmla="*/ 6 w 1251"/>
                  <a:gd name="T25" fmla="*/ 1 h 1252"/>
                  <a:gd name="T26" fmla="*/ 5 w 1251"/>
                  <a:gd name="T27" fmla="*/ 1 h 1252"/>
                  <a:gd name="T28" fmla="*/ 5 w 1251"/>
                  <a:gd name="T29" fmla="*/ 1 h 1252"/>
                  <a:gd name="T30" fmla="*/ 5 w 1251"/>
                  <a:gd name="T31" fmla="*/ 1 h 1252"/>
                  <a:gd name="T32" fmla="*/ 4 w 1251"/>
                  <a:gd name="T33" fmla="*/ 0 h 1252"/>
                  <a:gd name="T34" fmla="*/ 5 w 1251"/>
                  <a:gd name="T35" fmla="*/ 0 h 1252"/>
                  <a:gd name="T36" fmla="*/ 5 w 1251"/>
                  <a:gd name="T37" fmla="*/ 0 h 1252"/>
                  <a:gd name="T38" fmla="*/ 6 w 1251"/>
                  <a:gd name="T39" fmla="*/ 0 h 1252"/>
                  <a:gd name="T40" fmla="*/ 6 w 1251"/>
                  <a:gd name="T41" fmla="*/ 0 h 1252"/>
                  <a:gd name="T42" fmla="*/ 7 w 1251"/>
                  <a:gd name="T43" fmla="*/ 1 h 1252"/>
                  <a:gd name="T44" fmla="*/ 7 w 1251"/>
                  <a:gd name="T45" fmla="*/ 1 h 1252"/>
                  <a:gd name="T46" fmla="*/ 7 w 1251"/>
                  <a:gd name="T47" fmla="*/ 1 h 1252"/>
                  <a:gd name="T48" fmla="*/ 8 w 1251"/>
                  <a:gd name="T49" fmla="*/ 2 h 1252"/>
                  <a:gd name="T50" fmla="*/ 1 w 1251"/>
                  <a:gd name="T51" fmla="*/ 2 h 1252"/>
                  <a:gd name="T52" fmla="*/ 1 w 1251"/>
                  <a:gd name="T53" fmla="*/ 2 h 1252"/>
                  <a:gd name="T54" fmla="*/ 1 w 1251"/>
                  <a:gd name="T55" fmla="*/ 3 h 1252"/>
                  <a:gd name="T56" fmla="*/ 1 w 1251"/>
                  <a:gd name="T57" fmla="*/ 3 h 1252"/>
                  <a:gd name="T58" fmla="*/ 1 w 1251"/>
                  <a:gd name="T59" fmla="*/ 4 h 1252"/>
                  <a:gd name="T60" fmla="*/ 0 w 1251"/>
                  <a:gd name="T61" fmla="*/ 3 h 1252"/>
                  <a:gd name="T62" fmla="*/ 0 w 1251"/>
                  <a:gd name="T63" fmla="*/ 3 h 1252"/>
                  <a:gd name="T64" fmla="*/ 1 w 1251"/>
                  <a:gd name="T65" fmla="*/ 2 h 1252"/>
                  <a:gd name="T66" fmla="*/ 1 w 1251"/>
                  <a:gd name="T67" fmla="*/ 2 h 1252"/>
                  <a:gd name="T68" fmla="*/ 0 w 1251"/>
                  <a:gd name="T69" fmla="*/ 6 h 1252"/>
                  <a:gd name="T70" fmla="*/ 1 w 1251"/>
                  <a:gd name="T71" fmla="*/ 6 h 1252"/>
                  <a:gd name="T72" fmla="*/ 1 w 1251"/>
                  <a:gd name="T73" fmla="*/ 7 h 1252"/>
                  <a:gd name="T74" fmla="*/ 2 w 1251"/>
                  <a:gd name="T75" fmla="*/ 7 h 1252"/>
                  <a:gd name="T76" fmla="*/ 2 w 1251"/>
                  <a:gd name="T77" fmla="*/ 7 h 1252"/>
                  <a:gd name="T78" fmla="*/ 2 w 1251"/>
                  <a:gd name="T79" fmla="*/ 8 h 1252"/>
                  <a:gd name="T80" fmla="*/ 2 w 1251"/>
                  <a:gd name="T81" fmla="*/ 8 h 1252"/>
                  <a:gd name="T82" fmla="*/ 1 w 1251"/>
                  <a:gd name="T83" fmla="*/ 7 h 1252"/>
                  <a:gd name="T84" fmla="*/ 1 w 1251"/>
                  <a:gd name="T85" fmla="*/ 7 h 1252"/>
                  <a:gd name="T86" fmla="*/ 0 w 1251"/>
                  <a:gd name="T87" fmla="*/ 6 h 1252"/>
                  <a:gd name="T88" fmla="*/ 4 w 1251"/>
                  <a:gd name="T89" fmla="*/ 8 h 1252"/>
                  <a:gd name="T90" fmla="*/ 5 w 1251"/>
                  <a:gd name="T91" fmla="*/ 8 h 1252"/>
                  <a:gd name="T92" fmla="*/ 5 w 1251"/>
                  <a:gd name="T93" fmla="*/ 8 h 1252"/>
                  <a:gd name="T94" fmla="*/ 6 w 1251"/>
                  <a:gd name="T95" fmla="*/ 8 h 1252"/>
                  <a:gd name="T96" fmla="*/ 6 w 1251"/>
                  <a:gd name="T97" fmla="*/ 8 h 1252"/>
                  <a:gd name="T98" fmla="*/ 6 w 1251"/>
                  <a:gd name="T99" fmla="*/ 8 h 1252"/>
                  <a:gd name="T100" fmla="*/ 6 w 1251"/>
                  <a:gd name="T101" fmla="*/ 8 h 1252"/>
                  <a:gd name="T102" fmla="*/ 5 w 1251"/>
                  <a:gd name="T103" fmla="*/ 9 h 1252"/>
                  <a:gd name="T104" fmla="*/ 5 w 1251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1"/>
                  <a:gd name="T160" fmla="*/ 0 h 1252"/>
                  <a:gd name="T161" fmla="*/ 1251 w 1251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1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0" y="663"/>
                    </a:lnTo>
                    <a:lnTo>
                      <a:pt x="1163" y="738"/>
                    </a:lnTo>
                    <a:lnTo>
                      <a:pt x="1137" y="810"/>
                    </a:lnTo>
                    <a:lnTo>
                      <a:pt x="1108" y="882"/>
                    </a:lnTo>
                    <a:lnTo>
                      <a:pt x="1183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9" y="781"/>
                    </a:lnTo>
                    <a:lnTo>
                      <a:pt x="1242" y="738"/>
                    </a:lnTo>
                    <a:lnTo>
                      <a:pt x="1246" y="697"/>
                    </a:lnTo>
                    <a:lnTo>
                      <a:pt x="1251" y="655"/>
                    </a:lnTo>
                    <a:lnTo>
                      <a:pt x="1251" y="610"/>
                    </a:lnTo>
                    <a:lnTo>
                      <a:pt x="1246" y="564"/>
                    </a:lnTo>
                    <a:close/>
                    <a:moveTo>
                      <a:pt x="1108" y="236"/>
                    </a:moveTo>
                    <a:lnTo>
                      <a:pt x="1053" y="295"/>
                    </a:lnTo>
                    <a:lnTo>
                      <a:pt x="1036" y="269"/>
                    </a:lnTo>
                    <a:lnTo>
                      <a:pt x="1010" y="244"/>
                    </a:lnTo>
                    <a:lnTo>
                      <a:pt x="990" y="223"/>
                    </a:lnTo>
                    <a:lnTo>
                      <a:pt x="968" y="201"/>
                    </a:lnTo>
                    <a:lnTo>
                      <a:pt x="944" y="185"/>
                    </a:lnTo>
                    <a:lnTo>
                      <a:pt x="918" y="168"/>
                    </a:lnTo>
                    <a:lnTo>
                      <a:pt x="892" y="151"/>
                    </a:lnTo>
                    <a:lnTo>
                      <a:pt x="867" y="135"/>
                    </a:lnTo>
                    <a:lnTo>
                      <a:pt x="837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7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5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800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6" y="63"/>
                    </a:lnTo>
                    <a:lnTo>
                      <a:pt x="927" y="80"/>
                    </a:lnTo>
                    <a:lnTo>
                      <a:pt x="956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6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8" y="236"/>
                    </a:lnTo>
                    <a:close/>
                    <a:moveTo>
                      <a:pt x="143" y="223"/>
                    </a:moveTo>
                    <a:lnTo>
                      <a:pt x="202" y="282"/>
                    </a:lnTo>
                    <a:lnTo>
                      <a:pt x="177" y="311"/>
                    </a:lnTo>
                    <a:lnTo>
                      <a:pt x="156" y="345"/>
                    </a:lnTo>
                    <a:lnTo>
                      <a:pt x="134" y="378"/>
                    </a:lnTo>
                    <a:lnTo>
                      <a:pt x="118" y="416"/>
                    </a:lnTo>
                    <a:lnTo>
                      <a:pt x="106" y="454"/>
                    </a:lnTo>
                    <a:lnTo>
                      <a:pt x="93" y="492"/>
                    </a:lnTo>
                    <a:lnTo>
                      <a:pt x="84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9" y="505"/>
                    </a:lnTo>
                    <a:lnTo>
                      <a:pt x="18" y="463"/>
                    </a:lnTo>
                    <a:lnTo>
                      <a:pt x="34" y="420"/>
                    </a:lnTo>
                    <a:lnTo>
                      <a:pt x="46" y="378"/>
                    </a:lnTo>
                    <a:lnTo>
                      <a:pt x="68" y="336"/>
                    </a:lnTo>
                    <a:lnTo>
                      <a:pt x="93" y="299"/>
                    </a:lnTo>
                    <a:lnTo>
                      <a:pt x="114" y="256"/>
                    </a:lnTo>
                    <a:lnTo>
                      <a:pt x="143" y="223"/>
                    </a:lnTo>
                    <a:close/>
                    <a:moveTo>
                      <a:pt x="59" y="899"/>
                    </a:moveTo>
                    <a:lnTo>
                      <a:pt x="139" y="878"/>
                    </a:lnTo>
                    <a:lnTo>
                      <a:pt x="156" y="911"/>
                    </a:lnTo>
                    <a:lnTo>
                      <a:pt x="177" y="941"/>
                    </a:lnTo>
                    <a:lnTo>
                      <a:pt x="198" y="970"/>
                    </a:lnTo>
                    <a:lnTo>
                      <a:pt x="224" y="1000"/>
                    </a:lnTo>
                    <a:lnTo>
                      <a:pt x="248" y="1025"/>
                    </a:lnTo>
                    <a:lnTo>
                      <a:pt x="274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1" y="1155"/>
                    </a:lnTo>
                    <a:lnTo>
                      <a:pt x="253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6" y="1042"/>
                    </a:lnTo>
                    <a:lnTo>
                      <a:pt x="127" y="1012"/>
                    </a:lnTo>
                    <a:lnTo>
                      <a:pt x="106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6" y="1173"/>
                    </a:lnTo>
                    <a:lnTo>
                      <a:pt x="699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6" y="1114"/>
                    </a:lnTo>
                    <a:lnTo>
                      <a:pt x="909" y="1092"/>
                    </a:lnTo>
                    <a:lnTo>
                      <a:pt x="956" y="1155"/>
                    </a:lnTo>
                    <a:lnTo>
                      <a:pt x="918" y="1176"/>
                    </a:lnTo>
                    <a:lnTo>
                      <a:pt x="880" y="1197"/>
                    </a:lnTo>
                    <a:lnTo>
                      <a:pt x="837" y="1214"/>
                    </a:lnTo>
                    <a:lnTo>
                      <a:pt x="800" y="1227"/>
                    </a:lnTo>
                    <a:lnTo>
                      <a:pt x="758" y="1239"/>
                    </a:lnTo>
                    <a:lnTo>
                      <a:pt x="716" y="1243"/>
                    </a:lnTo>
                    <a:lnTo>
                      <a:pt x="673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4" name="Freeform 196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4 h 1096"/>
                  <a:gd name="T4" fmla="*/ 7 w 1090"/>
                  <a:gd name="T5" fmla="*/ 5 h 1096"/>
                  <a:gd name="T6" fmla="*/ 7 w 1090"/>
                  <a:gd name="T7" fmla="*/ 5 h 1096"/>
                  <a:gd name="T8" fmla="*/ 8 w 1090"/>
                  <a:gd name="T9" fmla="*/ 4 h 1096"/>
                  <a:gd name="T10" fmla="*/ 7 w 1090"/>
                  <a:gd name="T11" fmla="*/ 1 h 1096"/>
                  <a:gd name="T12" fmla="*/ 6 w 1090"/>
                  <a:gd name="T13" fmla="*/ 2 h 1096"/>
                  <a:gd name="T14" fmla="*/ 6 w 1090"/>
                  <a:gd name="T15" fmla="*/ 1 h 1096"/>
                  <a:gd name="T16" fmla="*/ 5 w 1090"/>
                  <a:gd name="T17" fmla="*/ 1 h 1096"/>
                  <a:gd name="T18" fmla="*/ 4 w 1090"/>
                  <a:gd name="T19" fmla="*/ 1 h 1096"/>
                  <a:gd name="T20" fmla="*/ 4 w 1090"/>
                  <a:gd name="T21" fmla="*/ 0 h 1096"/>
                  <a:gd name="T22" fmla="*/ 4 w 1090"/>
                  <a:gd name="T23" fmla="*/ 0 h 1096"/>
                  <a:gd name="T24" fmla="*/ 5 w 1090"/>
                  <a:gd name="T25" fmla="*/ 0 h 1096"/>
                  <a:gd name="T26" fmla="*/ 5 w 1090"/>
                  <a:gd name="T27" fmla="*/ 0 h 1096"/>
                  <a:gd name="T28" fmla="*/ 6 w 1090"/>
                  <a:gd name="T29" fmla="*/ 0 h 1096"/>
                  <a:gd name="T30" fmla="*/ 6 w 1090"/>
                  <a:gd name="T31" fmla="*/ 1 h 1096"/>
                  <a:gd name="T32" fmla="*/ 6 w 1090"/>
                  <a:gd name="T33" fmla="*/ 1 h 1096"/>
                  <a:gd name="T34" fmla="*/ 7 w 1090"/>
                  <a:gd name="T35" fmla="*/ 1 h 1096"/>
                  <a:gd name="T36" fmla="*/ 7 w 1090"/>
                  <a:gd name="T37" fmla="*/ 1 h 1096"/>
                  <a:gd name="T38" fmla="*/ 1 w 1090"/>
                  <a:gd name="T39" fmla="*/ 2 h 1096"/>
                  <a:gd name="T40" fmla="*/ 1 w 1090"/>
                  <a:gd name="T41" fmla="*/ 2 h 1096"/>
                  <a:gd name="T42" fmla="*/ 1 w 1090"/>
                  <a:gd name="T43" fmla="*/ 3 h 1096"/>
                  <a:gd name="T44" fmla="*/ 1 w 1090"/>
                  <a:gd name="T45" fmla="*/ 3 h 1096"/>
                  <a:gd name="T46" fmla="*/ 1 w 1090"/>
                  <a:gd name="T47" fmla="*/ 4 h 1096"/>
                  <a:gd name="T48" fmla="*/ 0 w 1090"/>
                  <a:gd name="T49" fmla="*/ 3 h 1096"/>
                  <a:gd name="T50" fmla="*/ 0 w 1090"/>
                  <a:gd name="T51" fmla="*/ 3 h 1096"/>
                  <a:gd name="T52" fmla="*/ 0 w 1090"/>
                  <a:gd name="T53" fmla="*/ 2 h 1096"/>
                  <a:gd name="T54" fmla="*/ 1 w 1090"/>
                  <a:gd name="T55" fmla="*/ 2 h 1096"/>
                  <a:gd name="T56" fmla="*/ 0 w 1090"/>
                  <a:gd name="T57" fmla="*/ 5 h 1096"/>
                  <a:gd name="T58" fmla="*/ 1 w 1090"/>
                  <a:gd name="T59" fmla="*/ 5 h 1096"/>
                  <a:gd name="T60" fmla="*/ 1 w 1090"/>
                  <a:gd name="T61" fmla="*/ 6 h 1096"/>
                  <a:gd name="T62" fmla="*/ 2 w 1090"/>
                  <a:gd name="T63" fmla="*/ 6 h 1096"/>
                  <a:gd name="T64" fmla="*/ 2 w 1090"/>
                  <a:gd name="T65" fmla="*/ 6 h 1096"/>
                  <a:gd name="T66" fmla="*/ 2 w 1090"/>
                  <a:gd name="T67" fmla="*/ 7 h 1096"/>
                  <a:gd name="T68" fmla="*/ 1 w 1090"/>
                  <a:gd name="T69" fmla="*/ 7 h 1096"/>
                  <a:gd name="T70" fmla="*/ 1 w 1090"/>
                  <a:gd name="T71" fmla="*/ 6 h 1096"/>
                  <a:gd name="T72" fmla="*/ 1 w 1090"/>
                  <a:gd name="T73" fmla="*/ 6 h 1096"/>
                  <a:gd name="T74" fmla="*/ 0 w 1090"/>
                  <a:gd name="T75" fmla="*/ 5 h 1096"/>
                  <a:gd name="T76" fmla="*/ 4 w 1090"/>
                  <a:gd name="T77" fmla="*/ 7 h 1096"/>
                  <a:gd name="T78" fmla="*/ 4 w 1090"/>
                  <a:gd name="T79" fmla="*/ 7 h 1096"/>
                  <a:gd name="T80" fmla="*/ 5 w 1090"/>
                  <a:gd name="T81" fmla="*/ 7 h 1096"/>
                  <a:gd name="T82" fmla="*/ 5 w 1090"/>
                  <a:gd name="T83" fmla="*/ 7 h 1096"/>
                  <a:gd name="T84" fmla="*/ 5 w 1090"/>
                  <a:gd name="T85" fmla="*/ 7 h 1096"/>
                  <a:gd name="T86" fmla="*/ 6 w 1090"/>
                  <a:gd name="T87" fmla="*/ 7 h 1096"/>
                  <a:gd name="T88" fmla="*/ 5 w 1090"/>
                  <a:gd name="T89" fmla="*/ 7 h 1096"/>
                  <a:gd name="T90" fmla="*/ 5 w 1090"/>
                  <a:gd name="T91" fmla="*/ 7 h 1096"/>
                  <a:gd name="T92" fmla="*/ 4 w 1090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0"/>
                  <a:gd name="T142" fmla="*/ 0 h 1096"/>
                  <a:gd name="T143" fmla="*/ 1090 w 1090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0" h="1096">
                    <a:moveTo>
                      <a:pt x="1086" y="508"/>
                    </a:moveTo>
                    <a:lnTo>
                      <a:pt x="1011" y="530"/>
                    </a:lnTo>
                    <a:lnTo>
                      <a:pt x="1011" y="592"/>
                    </a:lnTo>
                    <a:lnTo>
                      <a:pt x="998" y="655"/>
                    </a:lnTo>
                    <a:lnTo>
                      <a:pt x="976" y="717"/>
                    </a:lnTo>
                    <a:lnTo>
                      <a:pt x="947" y="776"/>
                    </a:lnTo>
                    <a:lnTo>
                      <a:pt x="1028" y="802"/>
                    </a:lnTo>
                    <a:lnTo>
                      <a:pt x="1057" y="730"/>
                    </a:lnTo>
                    <a:lnTo>
                      <a:pt x="1083" y="658"/>
                    </a:lnTo>
                    <a:lnTo>
                      <a:pt x="1090" y="583"/>
                    </a:lnTo>
                    <a:lnTo>
                      <a:pt x="1086" y="508"/>
                    </a:lnTo>
                    <a:close/>
                    <a:moveTo>
                      <a:pt x="973" y="215"/>
                    </a:moveTo>
                    <a:lnTo>
                      <a:pt x="918" y="269"/>
                    </a:lnTo>
                    <a:lnTo>
                      <a:pt x="884" y="226"/>
                    </a:lnTo>
                    <a:lnTo>
                      <a:pt x="847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7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7" y="42"/>
                    </a:lnTo>
                    <a:lnTo>
                      <a:pt x="787" y="55"/>
                    </a:lnTo>
                    <a:lnTo>
                      <a:pt x="812" y="71"/>
                    </a:lnTo>
                    <a:lnTo>
                      <a:pt x="838" y="88"/>
                    </a:lnTo>
                    <a:lnTo>
                      <a:pt x="864" y="105"/>
                    </a:lnTo>
                    <a:lnTo>
                      <a:pt x="888" y="121"/>
                    </a:lnTo>
                    <a:lnTo>
                      <a:pt x="910" y="143"/>
                    </a:lnTo>
                    <a:lnTo>
                      <a:pt x="930" y="164"/>
                    </a:lnTo>
                    <a:lnTo>
                      <a:pt x="956" y="189"/>
                    </a:lnTo>
                    <a:lnTo>
                      <a:pt x="973" y="215"/>
                    </a:lnTo>
                    <a:close/>
                    <a:moveTo>
                      <a:pt x="122" y="202"/>
                    </a:moveTo>
                    <a:lnTo>
                      <a:pt x="177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2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9" y="445"/>
                    </a:lnTo>
                    <a:lnTo>
                      <a:pt x="80" y="479"/>
                    </a:lnTo>
                    <a:lnTo>
                      <a:pt x="76" y="513"/>
                    </a:lnTo>
                    <a:lnTo>
                      <a:pt x="0" y="492"/>
                    </a:lnTo>
                    <a:lnTo>
                      <a:pt x="4" y="454"/>
                    </a:lnTo>
                    <a:lnTo>
                      <a:pt x="13" y="412"/>
                    </a:lnTo>
                    <a:lnTo>
                      <a:pt x="26" y="374"/>
                    </a:lnTo>
                    <a:lnTo>
                      <a:pt x="38" y="336"/>
                    </a:lnTo>
                    <a:lnTo>
                      <a:pt x="54" y="298"/>
                    </a:lnTo>
                    <a:lnTo>
                      <a:pt x="76" y="265"/>
                    </a:lnTo>
                    <a:lnTo>
                      <a:pt x="97" y="231"/>
                    </a:lnTo>
                    <a:lnTo>
                      <a:pt x="122" y="202"/>
                    </a:lnTo>
                    <a:close/>
                    <a:moveTo>
                      <a:pt x="59" y="798"/>
                    </a:moveTo>
                    <a:lnTo>
                      <a:pt x="135" y="772"/>
                    </a:lnTo>
                    <a:lnTo>
                      <a:pt x="152" y="798"/>
                    </a:lnTo>
                    <a:lnTo>
                      <a:pt x="168" y="827"/>
                    </a:lnTo>
                    <a:lnTo>
                      <a:pt x="190" y="848"/>
                    </a:lnTo>
                    <a:lnTo>
                      <a:pt x="207" y="874"/>
                    </a:lnTo>
                    <a:lnTo>
                      <a:pt x="232" y="894"/>
                    </a:lnTo>
                    <a:lnTo>
                      <a:pt x="257" y="916"/>
                    </a:lnTo>
                    <a:lnTo>
                      <a:pt x="282" y="932"/>
                    </a:lnTo>
                    <a:lnTo>
                      <a:pt x="308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4" y="970"/>
                    </a:lnTo>
                    <a:lnTo>
                      <a:pt x="168" y="945"/>
                    </a:lnTo>
                    <a:lnTo>
                      <a:pt x="144" y="920"/>
                    </a:lnTo>
                    <a:lnTo>
                      <a:pt x="118" y="890"/>
                    </a:lnTo>
                    <a:lnTo>
                      <a:pt x="97" y="861"/>
                    </a:lnTo>
                    <a:lnTo>
                      <a:pt x="76" y="831"/>
                    </a:lnTo>
                    <a:lnTo>
                      <a:pt x="59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4" y="979"/>
                    </a:lnTo>
                    <a:lnTo>
                      <a:pt x="754" y="962"/>
                    </a:lnTo>
                    <a:lnTo>
                      <a:pt x="779" y="949"/>
                    </a:lnTo>
                    <a:lnTo>
                      <a:pt x="829" y="1012"/>
                    </a:lnTo>
                    <a:lnTo>
                      <a:pt x="796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9" y="1088"/>
                    </a:lnTo>
                    <a:lnTo>
                      <a:pt x="586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5" name="Freeform 197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522"/>
                    </a:lnTo>
                    <a:lnTo>
                      <a:pt x="842" y="576"/>
                    </a:lnTo>
                    <a:lnTo>
                      <a:pt x="821" y="627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900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2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2" y="123"/>
                    </a:lnTo>
                    <a:lnTo>
                      <a:pt x="606" y="101"/>
                    </a:lnTo>
                    <a:lnTo>
                      <a:pt x="564" y="89"/>
                    </a:lnTo>
                    <a:lnTo>
                      <a:pt x="517" y="81"/>
                    </a:lnTo>
                    <a:lnTo>
                      <a:pt x="471" y="77"/>
                    </a:lnTo>
                    <a:lnTo>
                      <a:pt x="471" y="0"/>
                    </a:lnTo>
                    <a:lnTo>
                      <a:pt x="526" y="0"/>
                    </a:lnTo>
                    <a:lnTo>
                      <a:pt x="581" y="13"/>
                    </a:lnTo>
                    <a:lnTo>
                      <a:pt x="631" y="30"/>
                    </a:lnTo>
                    <a:lnTo>
                      <a:pt x="678" y="51"/>
                    </a:lnTo>
                    <a:lnTo>
                      <a:pt x="724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2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38" y="257"/>
                    </a:lnTo>
                    <a:lnTo>
                      <a:pt x="127" y="282"/>
                    </a:lnTo>
                    <a:lnTo>
                      <a:pt x="109" y="311"/>
                    </a:lnTo>
                    <a:lnTo>
                      <a:pt x="97" y="337"/>
                    </a:lnTo>
                    <a:lnTo>
                      <a:pt x="92" y="366"/>
                    </a:lnTo>
                    <a:lnTo>
                      <a:pt x="84" y="396"/>
                    </a:lnTo>
                    <a:lnTo>
                      <a:pt x="80" y="425"/>
                    </a:lnTo>
                    <a:lnTo>
                      <a:pt x="80" y="455"/>
                    </a:lnTo>
                    <a:lnTo>
                      <a:pt x="0" y="434"/>
                    </a:lnTo>
                    <a:lnTo>
                      <a:pt x="4" y="400"/>
                    </a:lnTo>
                    <a:lnTo>
                      <a:pt x="13" y="366"/>
                    </a:lnTo>
                    <a:lnTo>
                      <a:pt x="21" y="333"/>
                    </a:lnTo>
                    <a:lnTo>
                      <a:pt x="29" y="300"/>
                    </a:lnTo>
                    <a:lnTo>
                      <a:pt x="46" y="265"/>
                    </a:lnTo>
                    <a:lnTo>
                      <a:pt x="63" y="236"/>
                    </a:lnTo>
                    <a:lnTo>
                      <a:pt x="80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1" y="732"/>
                    </a:lnTo>
                    <a:lnTo>
                      <a:pt x="197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6" y="795"/>
                    </a:lnTo>
                    <a:lnTo>
                      <a:pt x="282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1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2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5" y="938"/>
                    </a:moveTo>
                    <a:lnTo>
                      <a:pt x="475" y="857"/>
                    </a:lnTo>
                    <a:lnTo>
                      <a:pt x="501" y="857"/>
                    </a:lnTo>
                    <a:lnTo>
                      <a:pt x="522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1" y="820"/>
                    </a:lnTo>
                    <a:lnTo>
                      <a:pt x="652" y="807"/>
                    </a:lnTo>
                    <a:lnTo>
                      <a:pt x="703" y="870"/>
                    </a:lnTo>
                    <a:lnTo>
                      <a:pt x="678" y="883"/>
                    </a:lnTo>
                    <a:lnTo>
                      <a:pt x="648" y="900"/>
                    </a:lnTo>
                    <a:lnTo>
                      <a:pt x="619" y="908"/>
                    </a:lnTo>
                    <a:lnTo>
                      <a:pt x="593" y="920"/>
                    </a:lnTo>
                    <a:lnTo>
                      <a:pt x="564" y="925"/>
                    </a:lnTo>
                    <a:lnTo>
                      <a:pt x="534" y="929"/>
                    </a:lnTo>
                    <a:lnTo>
                      <a:pt x="505" y="938"/>
                    </a:lnTo>
                    <a:lnTo>
                      <a:pt x="475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6" name="Freeform 198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4 w 779"/>
                  <a:gd name="T3" fmla="*/ 1 h 780"/>
                  <a:gd name="T4" fmla="*/ 4 w 779"/>
                  <a:gd name="T5" fmla="*/ 1 h 780"/>
                  <a:gd name="T6" fmla="*/ 3 w 779"/>
                  <a:gd name="T7" fmla="*/ 1 h 780"/>
                  <a:gd name="T8" fmla="*/ 3 w 779"/>
                  <a:gd name="T9" fmla="*/ 1 h 780"/>
                  <a:gd name="T10" fmla="*/ 3 w 779"/>
                  <a:gd name="T11" fmla="*/ 0 h 780"/>
                  <a:gd name="T12" fmla="*/ 4 w 779"/>
                  <a:gd name="T13" fmla="*/ 0 h 780"/>
                  <a:gd name="T14" fmla="*/ 4 w 779"/>
                  <a:gd name="T15" fmla="*/ 1 h 780"/>
                  <a:gd name="T16" fmla="*/ 5 w 779"/>
                  <a:gd name="T17" fmla="*/ 1 h 780"/>
                  <a:gd name="T18" fmla="*/ 1 w 779"/>
                  <a:gd name="T19" fmla="*/ 1 h 780"/>
                  <a:gd name="T20" fmla="*/ 1 w 779"/>
                  <a:gd name="T21" fmla="*/ 2 h 780"/>
                  <a:gd name="T22" fmla="*/ 1 w 779"/>
                  <a:gd name="T23" fmla="*/ 2 h 780"/>
                  <a:gd name="T24" fmla="*/ 0 w 779"/>
                  <a:gd name="T25" fmla="*/ 3 h 780"/>
                  <a:gd name="T26" fmla="*/ 0 w 779"/>
                  <a:gd name="T27" fmla="*/ 2 h 780"/>
                  <a:gd name="T28" fmla="*/ 0 w 779"/>
                  <a:gd name="T29" fmla="*/ 2 h 780"/>
                  <a:gd name="T30" fmla="*/ 0 w 779"/>
                  <a:gd name="T31" fmla="*/ 1 h 780"/>
                  <a:gd name="T32" fmla="*/ 1 w 779"/>
                  <a:gd name="T33" fmla="*/ 1 h 780"/>
                  <a:gd name="T34" fmla="*/ 1 w 779"/>
                  <a:gd name="T35" fmla="*/ 4 h 780"/>
                  <a:gd name="T36" fmla="*/ 1 w 779"/>
                  <a:gd name="T37" fmla="*/ 4 h 780"/>
                  <a:gd name="T38" fmla="*/ 1 w 779"/>
                  <a:gd name="T39" fmla="*/ 4 h 780"/>
                  <a:gd name="T40" fmla="*/ 2 w 779"/>
                  <a:gd name="T41" fmla="*/ 4 h 780"/>
                  <a:gd name="T42" fmla="*/ 2 w 779"/>
                  <a:gd name="T43" fmla="*/ 5 h 780"/>
                  <a:gd name="T44" fmla="*/ 1 w 779"/>
                  <a:gd name="T45" fmla="*/ 5 h 780"/>
                  <a:gd name="T46" fmla="*/ 1 w 779"/>
                  <a:gd name="T47" fmla="*/ 5 h 780"/>
                  <a:gd name="T48" fmla="*/ 1 w 779"/>
                  <a:gd name="T49" fmla="*/ 5 h 780"/>
                  <a:gd name="T50" fmla="*/ 1 w 779"/>
                  <a:gd name="T51" fmla="*/ 4 h 780"/>
                  <a:gd name="T52" fmla="*/ 3 w 779"/>
                  <a:gd name="T53" fmla="*/ 5 h 780"/>
                  <a:gd name="T54" fmla="*/ 3 w 779"/>
                  <a:gd name="T55" fmla="*/ 5 h 780"/>
                  <a:gd name="T56" fmla="*/ 3 w 779"/>
                  <a:gd name="T57" fmla="*/ 5 h 780"/>
                  <a:gd name="T58" fmla="*/ 3 w 779"/>
                  <a:gd name="T59" fmla="*/ 5 h 780"/>
                  <a:gd name="T60" fmla="*/ 4 w 779"/>
                  <a:gd name="T61" fmla="*/ 5 h 780"/>
                  <a:gd name="T62" fmla="*/ 4 w 779"/>
                  <a:gd name="T63" fmla="*/ 5 h 780"/>
                  <a:gd name="T64" fmla="*/ 4 w 779"/>
                  <a:gd name="T65" fmla="*/ 5 h 780"/>
                  <a:gd name="T66" fmla="*/ 3 w 779"/>
                  <a:gd name="T67" fmla="*/ 5 h 780"/>
                  <a:gd name="T68" fmla="*/ 3 w 779"/>
                  <a:gd name="T69" fmla="*/ 5 h 780"/>
                  <a:gd name="T70" fmla="*/ 3 w 779"/>
                  <a:gd name="T71" fmla="*/ 5 h 780"/>
                  <a:gd name="T72" fmla="*/ 4 w 779"/>
                  <a:gd name="T73" fmla="*/ 4 h 780"/>
                  <a:gd name="T74" fmla="*/ 5 w 779"/>
                  <a:gd name="T75" fmla="*/ 4 h 780"/>
                  <a:gd name="T76" fmla="*/ 5 w 779"/>
                  <a:gd name="T77" fmla="*/ 3 h 780"/>
                  <a:gd name="T78" fmla="*/ 5 w 779"/>
                  <a:gd name="T79" fmla="*/ 3 h 780"/>
                  <a:gd name="T80" fmla="*/ 5 w 779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9"/>
                  <a:gd name="T124" fmla="*/ 0 h 780"/>
                  <a:gd name="T125" fmla="*/ 779 w 779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9" h="780">
                    <a:moveTo>
                      <a:pt x="708" y="168"/>
                    </a:moveTo>
                    <a:lnTo>
                      <a:pt x="653" y="223"/>
                    </a:lnTo>
                    <a:lnTo>
                      <a:pt x="631" y="193"/>
                    </a:lnTo>
                    <a:lnTo>
                      <a:pt x="601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5" y="100"/>
                    </a:lnTo>
                    <a:lnTo>
                      <a:pt x="467" y="88"/>
                    </a:lnTo>
                    <a:lnTo>
                      <a:pt x="430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7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10" y="67"/>
                    </a:lnTo>
                    <a:lnTo>
                      <a:pt x="649" y="96"/>
                    </a:lnTo>
                    <a:lnTo>
                      <a:pt x="678" y="129"/>
                    </a:lnTo>
                    <a:lnTo>
                      <a:pt x="708" y="168"/>
                    </a:lnTo>
                    <a:close/>
                    <a:moveTo>
                      <a:pt x="80" y="155"/>
                    </a:moveTo>
                    <a:lnTo>
                      <a:pt x="130" y="214"/>
                    </a:lnTo>
                    <a:lnTo>
                      <a:pt x="106" y="252"/>
                    </a:lnTo>
                    <a:lnTo>
                      <a:pt x="88" y="298"/>
                    </a:lnTo>
                    <a:lnTo>
                      <a:pt x="76" y="348"/>
                    </a:lnTo>
                    <a:lnTo>
                      <a:pt x="76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7" y="260"/>
                    </a:lnTo>
                    <a:lnTo>
                      <a:pt x="29" y="234"/>
                    </a:lnTo>
                    <a:lnTo>
                      <a:pt x="47" y="205"/>
                    </a:lnTo>
                    <a:lnTo>
                      <a:pt x="58" y="180"/>
                    </a:lnTo>
                    <a:lnTo>
                      <a:pt x="80" y="155"/>
                    </a:lnTo>
                    <a:close/>
                    <a:moveTo>
                      <a:pt x="55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6" y="600"/>
                    </a:lnTo>
                    <a:lnTo>
                      <a:pt x="168" y="612"/>
                    </a:lnTo>
                    <a:lnTo>
                      <a:pt x="185" y="625"/>
                    </a:lnTo>
                    <a:lnTo>
                      <a:pt x="198" y="642"/>
                    </a:lnTo>
                    <a:lnTo>
                      <a:pt x="215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6" y="705"/>
                    </a:lnTo>
                    <a:lnTo>
                      <a:pt x="139" y="688"/>
                    </a:lnTo>
                    <a:lnTo>
                      <a:pt x="117" y="671"/>
                    </a:lnTo>
                    <a:lnTo>
                      <a:pt x="101" y="655"/>
                    </a:lnTo>
                    <a:lnTo>
                      <a:pt x="84" y="638"/>
                    </a:lnTo>
                    <a:lnTo>
                      <a:pt x="67" y="612"/>
                    </a:lnTo>
                    <a:lnTo>
                      <a:pt x="55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3" y="705"/>
                    </a:lnTo>
                    <a:lnTo>
                      <a:pt x="430" y="701"/>
                    </a:lnTo>
                    <a:lnTo>
                      <a:pt x="446" y="701"/>
                    </a:lnTo>
                    <a:lnTo>
                      <a:pt x="463" y="692"/>
                    </a:lnTo>
                    <a:lnTo>
                      <a:pt x="476" y="688"/>
                    </a:lnTo>
                    <a:lnTo>
                      <a:pt x="492" y="684"/>
                    </a:lnTo>
                    <a:lnTo>
                      <a:pt x="509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1" y="751"/>
                    </a:lnTo>
                    <a:lnTo>
                      <a:pt x="509" y="764"/>
                    </a:lnTo>
                    <a:lnTo>
                      <a:pt x="489" y="768"/>
                    </a:lnTo>
                    <a:lnTo>
                      <a:pt x="463" y="773"/>
                    </a:lnTo>
                    <a:lnTo>
                      <a:pt x="442" y="780"/>
                    </a:lnTo>
                    <a:lnTo>
                      <a:pt x="421" y="780"/>
                    </a:lnTo>
                    <a:lnTo>
                      <a:pt x="395" y="780"/>
                    </a:lnTo>
                    <a:close/>
                    <a:moveTo>
                      <a:pt x="715" y="600"/>
                    </a:moveTo>
                    <a:lnTo>
                      <a:pt x="636" y="574"/>
                    </a:lnTo>
                    <a:lnTo>
                      <a:pt x="660" y="537"/>
                    </a:lnTo>
                    <a:lnTo>
                      <a:pt x="682" y="499"/>
                    </a:lnTo>
                    <a:lnTo>
                      <a:pt x="695" y="456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1" y="550"/>
                    </a:lnTo>
                    <a:lnTo>
                      <a:pt x="715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7" name="Freeform 199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79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8" y="98"/>
                    </a:lnTo>
                    <a:lnTo>
                      <a:pt x="378" y="89"/>
                    </a:lnTo>
                    <a:lnTo>
                      <a:pt x="345" y="80"/>
                    </a:lnTo>
                    <a:lnTo>
                      <a:pt x="315" y="80"/>
                    </a:lnTo>
                    <a:lnTo>
                      <a:pt x="315" y="0"/>
                    </a:lnTo>
                    <a:lnTo>
                      <a:pt x="354" y="0"/>
                    </a:lnTo>
                    <a:lnTo>
                      <a:pt x="391" y="9"/>
                    </a:lnTo>
                    <a:lnTo>
                      <a:pt x="429" y="21"/>
                    </a:lnTo>
                    <a:lnTo>
                      <a:pt x="463" y="39"/>
                    </a:lnTo>
                    <a:lnTo>
                      <a:pt x="496" y="59"/>
                    </a:lnTo>
                    <a:lnTo>
                      <a:pt x="525" y="85"/>
                    </a:lnTo>
                    <a:lnTo>
                      <a:pt x="555" y="114"/>
                    </a:lnTo>
                    <a:lnTo>
                      <a:pt x="577" y="144"/>
                    </a:lnTo>
                    <a:close/>
                    <a:moveTo>
                      <a:pt x="54" y="135"/>
                    </a:moveTo>
                    <a:lnTo>
                      <a:pt x="118" y="194"/>
                    </a:lnTo>
                    <a:lnTo>
                      <a:pt x="96" y="227"/>
                    </a:lnTo>
                    <a:lnTo>
                      <a:pt x="84" y="265"/>
                    </a:lnTo>
                    <a:lnTo>
                      <a:pt x="80" y="303"/>
                    </a:lnTo>
                    <a:lnTo>
                      <a:pt x="84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2" y="219"/>
                    </a:lnTo>
                    <a:lnTo>
                      <a:pt x="30" y="173"/>
                    </a:lnTo>
                    <a:lnTo>
                      <a:pt x="54" y="135"/>
                    </a:lnTo>
                    <a:close/>
                    <a:moveTo>
                      <a:pt x="54" y="487"/>
                    </a:moveTo>
                    <a:lnTo>
                      <a:pt x="139" y="466"/>
                    </a:lnTo>
                    <a:lnTo>
                      <a:pt x="147" y="475"/>
                    </a:lnTo>
                    <a:lnTo>
                      <a:pt x="155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7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2" y="592"/>
                    </a:lnTo>
                    <a:lnTo>
                      <a:pt x="155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2" y="533"/>
                    </a:lnTo>
                    <a:lnTo>
                      <a:pt x="80" y="521"/>
                    </a:lnTo>
                    <a:lnTo>
                      <a:pt x="67" y="504"/>
                    </a:lnTo>
                    <a:lnTo>
                      <a:pt x="54" y="487"/>
                    </a:lnTo>
                    <a:close/>
                    <a:moveTo>
                      <a:pt x="319" y="626"/>
                    </a:moveTo>
                    <a:lnTo>
                      <a:pt x="319" y="541"/>
                    </a:lnTo>
                    <a:lnTo>
                      <a:pt x="332" y="541"/>
                    </a:lnTo>
                    <a:lnTo>
                      <a:pt x="341" y="541"/>
                    </a:lnTo>
                    <a:lnTo>
                      <a:pt x="349" y="541"/>
                    </a:lnTo>
                    <a:lnTo>
                      <a:pt x="361" y="537"/>
                    </a:lnTo>
                    <a:lnTo>
                      <a:pt x="370" y="537"/>
                    </a:lnTo>
                    <a:lnTo>
                      <a:pt x="383" y="533"/>
                    </a:lnTo>
                    <a:lnTo>
                      <a:pt x="391" y="530"/>
                    </a:lnTo>
                    <a:lnTo>
                      <a:pt x="400" y="525"/>
                    </a:lnTo>
                    <a:lnTo>
                      <a:pt x="450" y="592"/>
                    </a:lnTo>
                    <a:lnTo>
                      <a:pt x="433" y="596"/>
                    </a:lnTo>
                    <a:lnTo>
                      <a:pt x="416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19" y="626"/>
                    </a:lnTo>
                    <a:close/>
                    <a:moveTo>
                      <a:pt x="560" y="495"/>
                    </a:moveTo>
                    <a:lnTo>
                      <a:pt x="479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5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4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8" name="Freeform 200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0" y="164"/>
                    </a:lnTo>
                    <a:lnTo>
                      <a:pt x="357" y="143"/>
                    </a:lnTo>
                    <a:lnTo>
                      <a:pt x="345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1" y="84"/>
                    </a:lnTo>
                    <a:lnTo>
                      <a:pt x="257" y="80"/>
                    </a:lnTo>
                    <a:lnTo>
                      <a:pt x="235" y="75"/>
                    </a:lnTo>
                    <a:lnTo>
                      <a:pt x="235" y="0"/>
                    </a:lnTo>
                    <a:lnTo>
                      <a:pt x="265" y="0"/>
                    </a:lnTo>
                    <a:lnTo>
                      <a:pt x="298" y="9"/>
                    </a:lnTo>
                    <a:lnTo>
                      <a:pt x="328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399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2" y="169"/>
                    </a:lnTo>
                    <a:lnTo>
                      <a:pt x="79" y="198"/>
                    </a:lnTo>
                    <a:lnTo>
                      <a:pt x="75" y="223"/>
                    </a:lnTo>
                    <a:lnTo>
                      <a:pt x="79" y="256"/>
                    </a:lnTo>
                    <a:lnTo>
                      <a:pt x="84" y="286"/>
                    </a:lnTo>
                    <a:lnTo>
                      <a:pt x="4" y="264"/>
                    </a:lnTo>
                    <a:lnTo>
                      <a:pt x="0" y="223"/>
                    </a:lnTo>
                    <a:lnTo>
                      <a:pt x="4" y="185"/>
                    </a:lnTo>
                    <a:lnTo>
                      <a:pt x="16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0" y="378"/>
                    </a:lnTo>
                    <a:lnTo>
                      <a:pt x="193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7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5" y="402"/>
                    </a:lnTo>
                    <a:lnTo>
                      <a:pt x="67" y="395"/>
                    </a:lnTo>
                    <a:lnTo>
                      <a:pt x="59" y="386"/>
                    </a:lnTo>
                    <a:close/>
                    <a:moveTo>
                      <a:pt x="239" y="461"/>
                    </a:moveTo>
                    <a:lnTo>
                      <a:pt x="239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69" y="378"/>
                    </a:lnTo>
                    <a:lnTo>
                      <a:pt x="320" y="445"/>
                    </a:lnTo>
                    <a:lnTo>
                      <a:pt x="311" y="450"/>
                    </a:lnTo>
                    <a:lnTo>
                      <a:pt x="303" y="453"/>
                    </a:lnTo>
                    <a:lnTo>
                      <a:pt x="290" y="457"/>
                    </a:lnTo>
                    <a:lnTo>
                      <a:pt x="281" y="457"/>
                    </a:lnTo>
                    <a:lnTo>
                      <a:pt x="269" y="461"/>
                    </a:lnTo>
                    <a:lnTo>
                      <a:pt x="261" y="461"/>
                    </a:lnTo>
                    <a:lnTo>
                      <a:pt x="252" y="461"/>
                    </a:lnTo>
                    <a:lnTo>
                      <a:pt x="239" y="461"/>
                    </a:lnTo>
                    <a:close/>
                    <a:moveTo>
                      <a:pt x="399" y="391"/>
                    </a:moveTo>
                    <a:lnTo>
                      <a:pt x="307" y="361"/>
                    </a:lnTo>
                    <a:lnTo>
                      <a:pt x="328" y="352"/>
                    </a:lnTo>
                    <a:lnTo>
                      <a:pt x="340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5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399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9" name="Freeform 201"/>
              <p:cNvSpPr>
                <a:spLocks noEditPoints="1"/>
              </p:cNvSpPr>
              <p:nvPr/>
            </p:nvSpPr>
            <p:spPr bwMode="auto">
              <a:xfrm>
                <a:off x="4111" y="2956"/>
                <a:ext cx="26" cy="26"/>
              </a:xfrm>
              <a:custGeom>
                <a:avLst/>
                <a:gdLst>
                  <a:gd name="T0" fmla="*/ 2 w 304"/>
                  <a:gd name="T1" fmla="*/ 1 h 311"/>
                  <a:gd name="T2" fmla="*/ 2 w 304"/>
                  <a:gd name="T3" fmla="*/ 1 h 311"/>
                  <a:gd name="T4" fmla="*/ 2 w 304"/>
                  <a:gd name="T5" fmla="*/ 1 h 311"/>
                  <a:gd name="T6" fmla="*/ 2 w 304"/>
                  <a:gd name="T7" fmla="*/ 1 h 311"/>
                  <a:gd name="T8" fmla="*/ 2 w 304"/>
                  <a:gd name="T9" fmla="*/ 1 h 311"/>
                  <a:gd name="T10" fmla="*/ 2 w 304"/>
                  <a:gd name="T11" fmla="*/ 1 h 311"/>
                  <a:gd name="T12" fmla="*/ 2 w 304"/>
                  <a:gd name="T13" fmla="*/ 1 h 311"/>
                  <a:gd name="T14" fmla="*/ 1 w 304"/>
                  <a:gd name="T15" fmla="*/ 1 h 311"/>
                  <a:gd name="T16" fmla="*/ 1 w 304"/>
                  <a:gd name="T17" fmla="*/ 1 h 311"/>
                  <a:gd name="T18" fmla="*/ 1 w 304"/>
                  <a:gd name="T19" fmla="*/ 1 h 311"/>
                  <a:gd name="T20" fmla="*/ 1 w 304"/>
                  <a:gd name="T21" fmla="*/ 0 h 311"/>
                  <a:gd name="T22" fmla="*/ 1 w 304"/>
                  <a:gd name="T23" fmla="*/ 0 h 311"/>
                  <a:gd name="T24" fmla="*/ 2 w 304"/>
                  <a:gd name="T25" fmla="*/ 0 h 311"/>
                  <a:gd name="T26" fmla="*/ 2 w 304"/>
                  <a:gd name="T27" fmla="*/ 0 h 311"/>
                  <a:gd name="T28" fmla="*/ 2 w 304"/>
                  <a:gd name="T29" fmla="*/ 0 h 311"/>
                  <a:gd name="T30" fmla="*/ 2 w 304"/>
                  <a:gd name="T31" fmla="*/ 0 h 311"/>
                  <a:gd name="T32" fmla="*/ 2 w 304"/>
                  <a:gd name="T33" fmla="*/ 1 h 311"/>
                  <a:gd name="T34" fmla="*/ 2 w 304"/>
                  <a:gd name="T35" fmla="*/ 1 h 311"/>
                  <a:gd name="T36" fmla="*/ 2 w 304"/>
                  <a:gd name="T37" fmla="*/ 1 h 311"/>
                  <a:gd name="T38" fmla="*/ 0 w 304"/>
                  <a:gd name="T39" fmla="*/ 1 h 311"/>
                  <a:gd name="T40" fmla="*/ 1 w 304"/>
                  <a:gd name="T41" fmla="*/ 1 h 311"/>
                  <a:gd name="T42" fmla="*/ 1 w 304"/>
                  <a:gd name="T43" fmla="*/ 1 h 311"/>
                  <a:gd name="T44" fmla="*/ 1 w 304"/>
                  <a:gd name="T45" fmla="*/ 1 h 311"/>
                  <a:gd name="T46" fmla="*/ 1 w 304"/>
                  <a:gd name="T47" fmla="*/ 1 h 311"/>
                  <a:gd name="T48" fmla="*/ 1 w 304"/>
                  <a:gd name="T49" fmla="*/ 2 h 311"/>
                  <a:gd name="T50" fmla="*/ 1 w 304"/>
                  <a:gd name="T51" fmla="*/ 2 h 311"/>
                  <a:gd name="T52" fmla="*/ 1 w 304"/>
                  <a:gd name="T53" fmla="*/ 2 h 311"/>
                  <a:gd name="T54" fmla="*/ 1 w 304"/>
                  <a:gd name="T55" fmla="*/ 2 h 311"/>
                  <a:gd name="T56" fmla="*/ 1 w 304"/>
                  <a:gd name="T57" fmla="*/ 2 h 311"/>
                  <a:gd name="T58" fmla="*/ 1 w 304"/>
                  <a:gd name="T59" fmla="*/ 2 h 311"/>
                  <a:gd name="T60" fmla="*/ 0 w 304"/>
                  <a:gd name="T61" fmla="*/ 2 h 311"/>
                  <a:gd name="T62" fmla="*/ 0 w 304"/>
                  <a:gd name="T63" fmla="*/ 1 h 311"/>
                  <a:gd name="T64" fmla="*/ 0 w 304"/>
                  <a:gd name="T65" fmla="*/ 1 h 311"/>
                  <a:gd name="T66" fmla="*/ 0 w 304"/>
                  <a:gd name="T67" fmla="*/ 1 h 311"/>
                  <a:gd name="T68" fmla="*/ 0 w 304"/>
                  <a:gd name="T69" fmla="*/ 1 h 311"/>
                  <a:gd name="T70" fmla="*/ 1 w 304"/>
                  <a:gd name="T71" fmla="*/ 2 h 311"/>
                  <a:gd name="T72" fmla="*/ 1 w 304"/>
                  <a:gd name="T73" fmla="*/ 2 h 311"/>
                  <a:gd name="T74" fmla="*/ 1 w 304"/>
                  <a:gd name="T75" fmla="*/ 2 h 311"/>
                  <a:gd name="T76" fmla="*/ 1 w 304"/>
                  <a:gd name="T77" fmla="*/ 2 h 311"/>
                  <a:gd name="T78" fmla="*/ 1 w 304"/>
                  <a:gd name="T79" fmla="*/ 2 h 311"/>
                  <a:gd name="T80" fmla="*/ 1 w 304"/>
                  <a:gd name="T81" fmla="*/ 2 h 311"/>
                  <a:gd name="T82" fmla="*/ 1 w 304"/>
                  <a:gd name="T83" fmla="*/ 2 h 311"/>
                  <a:gd name="T84" fmla="*/ 1 w 304"/>
                  <a:gd name="T85" fmla="*/ 2 h 311"/>
                  <a:gd name="T86" fmla="*/ 1 w 304"/>
                  <a:gd name="T87" fmla="*/ 2 h 311"/>
                  <a:gd name="T88" fmla="*/ 1 w 304"/>
                  <a:gd name="T89" fmla="*/ 2 h 311"/>
                  <a:gd name="T90" fmla="*/ 1 w 304"/>
                  <a:gd name="T91" fmla="*/ 2 h 311"/>
                  <a:gd name="T92" fmla="*/ 1 w 304"/>
                  <a:gd name="T93" fmla="*/ 2 h 311"/>
                  <a:gd name="T94" fmla="*/ 1 w 304"/>
                  <a:gd name="T95" fmla="*/ 2 h 311"/>
                  <a:gd name="T96" fmla="*/ 1 w 304"/>
                  <a:gd name="T97" fmla="*/ 2 h 311"/>
                  <a:gd name="T98" fmla="*/ 2 w 304"/>
                  <a:gd name="T99" fmla="*/ 2 h 311"/>
                  <a:gd name="T100" fmla="*/ 1 w 304"/>
                  <a:gd name="T101" fmla="*/ 2 h 311"/>
                  <a:gd name="T102" fmla="*/ 2 w 304"/>
                  <a:gd name="T103" fmla="*/ 2 h 311"/>
                  <a:gd name="T104" fmla="*/ 2 w 304"/>
                  <a:gd name="T105" fmla="*/ 2 h 311"/>
                  <a:gd name="T106" fmla="*/ 2 w 304"/>
                  <a:gd name="T107" fmla="*/ 2 h 311"/>
                  <a:gd name="T108" fmla="*/ 2 w 304"/>
                  <a:gd name="T109" fmla="*/ 2 h 311"/>
                  <a:gd name="T110" fmla="*/ 2 w 304"/>
                  <a:gd name="T111" fmla="*/ 2 h 311"/>
                  <a:gd name="T112" fmla="*/ 1 w 304"/>
                  <a:gd name="T113" fmla="*/ 2 h 311"/>
                  <a:gd name="T114" fmla="*/ 1 w 304"/>
                  <a:gd name="T115" fmla="*/ 2 h 311"/>
                  <a:gd name="T116" fmla="*/ 1 w 304"/>
                  <a:gd name="T117" fmla="*/ 2 h 311"/>
                  <a:gd name="T118" fmla="*/ 1 w 304"/>
                  <a:gd name="T119" fmla="*/ 2 h 311"/>
                  <a:gd name="T120" fmla="*/ 1 w 304"/>
                  <a:gd name="T121" fmla="*/ 2 h 311"/>
                  <a:gd name="T122" fmla="*/ 1 w 304"/>
                  <a:gd name="T123" fmla="*/ 2 h 311"/>
                  <a:gd name="T124" fmla="*/ 1 w 304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4"/>
                  <a:gd name="T190" fmla="*/ 0 h 311"/>
                  <a:gd name="T191" fmla="*/ 304 w 304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4" h="311">
                    <a:moveTo>
                      <a:pt x="304" y="110"/>
                    </a:moveTo>
                    <a:lnTo>
                      <a:pt x="223" y="189"/>
                    </a:lnTo>
                    <a:lnTo>
                      <a:pt x="232" y="172"/>
                    </a:lnTo>
                    <a:lnTo>
                      <a:pt x="232" y="157"/>
                    </a:lnTo>
                    <a:lnTo>
                      <a:pt x="232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2" y="5"/>
                    </a:lnTo>
                    <a:lnTo>
                      <a:pt x="206" y="9"/>
                    </a:lnTo>
                    <a:lnTo>
                      <a:pt x="228" y="18"/>
                    </a:lnTo>
                    <a:lnTo>
                      <a:pt x="249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4" y="110"/>
                    </a:lnTo>
                    <a:close/>
                    <a:moveTo>
                      <a:pt x="17" y="94"/>
                    </a:moveTo>
                    <a:lnTo>
                      <a:pt x="81" y="157"/>
                    </a:lnTo>
                    <a:lnTo>
                      <a:pt x="81" y="172"/>
                    </a:lnTo>
                    <a:lnTo>
                      <a:pt x="85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4" y="222"/>
                    </a:lnTo>
                    <a:lnTo>
                      <a:pt x="127" y="231"/>
                    </a:lnTo>
                    <a:lnTo>
                      <a:pt x="144" y="231"/>
                    </a:lnTo>
                    <a:lnTo>
                      <a:pt x="160" y="235"/>
                    </a:lnTo>
                    <a:lnTo>
                      <a:pt x="182" y="257"/>
                    </a:lnTo>
                    <a:lnTo>
                      <a:pt x="9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8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5" y="303"/>
                    </a:lnTo>
                    <a:lnTo>
                      <a:pt x="94" y="298"/>
                    </a:lnTo>
                    <a:lnTo>
                      <a:pt x="81" y="290"/>
                    </a:lnTo>
                    <a:lnTo>
                      <a:pt x="68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90" y="307"/>
                    </a:lnTo>
                    <a:lnTo>
                      <a:pt x="182" y="311"/>
                    </a:lnTo>
                    <a:lnTo>
                      <a:pt x="173" y="311"/>
                    </a:lnTo>
                    <a:lnTo>
                      <a:pt x="164" y="311"/>
                    </a:lnTo>
                    <a:close/>
                    <a:moveTo>
                      <a:pt x="232" y="286"/>
                    </a:moveTo>
                    <a:lnTo>
                      <a:pt x="164" y="268"/>
                    </a:lnTo>
                    <a:lnTo>
                      <a:pt x="287" y="235"/>
                    </a:lnTo>
                    <a:lnTo>
                      <a:pt x="278" y="252"/>
                    </a:lnTo>
                    <a:lnTo>
                      <a:pt x="265" y="265"/>
                    </a:lnTo>
                    <a:lnTo>
                      <a:pt x="253" y="277"/>
                    </a:lnTo>
                    <a:lnTo>
                      <a:pt x="232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6" y="227"/>
                    </a:lnTo>
                    <a:lnTo>
                      <a:pt x="177" y="231"/>
                    </a:lnTo>
                    <a:lnTo>
                      <a:pt x="169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0" name="Freeform 202"/>
              <p:cNvSpPr>
                <a:spLocks noEditPoints="1"/>
              </p:cNvSpPr>
              <p:nvPr/>
            </p:nvSpPr>
            <p:spPr bwMode="auto">
              <a:xfrm>
                <a:off x="4118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88" y="154"/>
                    </a:lnTo>
                    <a:lnTo>
                      <a:pt x="96" y="150"/>
                    </a:lnTo>
                    <a:lnTo>
                      <a:pt x="105" y="146"/>
                    </a:lnTo>
                    <a:lnTo>
                      <a:pt x="113" y="141"/>
                    </a:lnTo>
                    <a:lnTo>
                      <a:pt x="142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2" y="37"/>
                    </a:lnTo>
                    <a:lnTo>
                      <a:pt x="130" y="21"/>
                    </a:lnTo>
                    <a:lnTo>
                      <a:pt x="113" y="8"/>
                    </a:lnTo>
                    <a:lnTo>
                      <a:pt x="96" y="0"/>
                    </a:lnTo>
                    <a:lnTo>
                      <a:pt x="79" y="0"/>
                    </a:lnTo>
                    <a:close/>
                    <a:moveTo>
                      <a:pt x="0" y="76"/>
                    </a:moveTo>
                    <a:lnTo>
                      <a:pt x="79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0" y="130"/>
                    </a:lnTo>
                    <a:lnTo>
                      <a:pt x="8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1" name="Freeform 203"/>
              <p:cNvSpPr>
                <a:spLocks/>
              </p:cNvSpPr>
              <p:nvPr/>
            </p:nvSpPr>
            <p:spPr bwMode="auto">
              <a:xfrm>
                <a:off x="3960" y="2932"/>
                <a:ext cx="166" cy="46"/>
              </a:xfrm>
              <a:custGeom>
                <a:avLst/>
                <a:gdLst>
                  <a:gd name="T0" fmla="*/ 0 w 1996"/>
                  <a:gd name="T1" fmla="*/ 0 h 546"/>
                  <a:gd name="T2" fmla="*/ 14 w 1996"/>
                  <a:gd name="T3" fmla="*/ 4 h 546"/>
                  <a:gd name="T4" fmla="*/ 10 w 1996"/>
                  <a:gd name="T5" fmla="*/ 0 h 546"/>
                  <a:gd name="T6" fmla="*/ 0 w 1996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546"/>
                  <a:gd name="T14" fmla="*/ 1996 w 1996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546">
                    <a:moveTo>
                      <a:pt x="0" y="4"/>
                    </a:moveTo>
                    <a:lnTo>
                      <a:pt x="1996" y="546"/>
                    </a:lnTo>
                    <a:lnTo>
                      <a:pt x="1453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2" name="Freeform 204"/>
              <p:cNvSpPr>
                <a:spLocks/>
              </p:cNvSpPr>
              <p:nvPr/>
            </p:nvSpPr>
            <p:spPr bwMode="auto">
              <a:xfrm>
                <a:off x="4125" y="2815"/>
                <a:ext cx="44" cy="163"/>
              </a:xfrm>
              <a:custGeom>
                <a:avLst/>
                <a:gdLst>
                  <a:gd name="T0" fmla="*/ 4 w 536"/>
                  <a:gd name="T1" fmla="*/ 10 h 1947"/>
                  <a:gd name="T2" fmla="*/ 0 w 536"/>
                  <a:gd name="T3" fmla="*/ 14 h 1947"/>
                  <a:gd name="T4" fmla="*/ 0 w 536"/>
                  <a:gd name="T5" fmla="*/ 0 h 1947"/>
                  <a:gd name="T6" fmla="*/ 4 w 536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6"/>
                  <a:gd name="T13" fmla="*/ 0 h 1947"/>
                  <a:gd name="T14" fmla="*/ 536 w 536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6" h="1947">
                    <a:moveTo>
                      <a:pt x="536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6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3" name="Freeform 205"/>
              <p:cNvSpPr>
                <a:spLocks/>
              </p:cNvSpPr>
              <p:nvPr/>
            </p:nvSpPr>
            <p:spPr bwMode="auto">
              <a:xfrm>
                <a:off x="4125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4" name="Freeform 206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5" name="Freeform 207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4 w 1355"/>
                  <a:gd name="T5" fmla="*/ 2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08"/>
            <p:cNvGrpSpPr>
              <a:grpSpLocks/>
            </p:cNvGrpSpPr>
            <p:nvPr/>
          </p:nvGrpSpPr>
          <p:grpSpPr bwMode="auto">
            <a:xfrm>
              <a:off x="582" y="2839"/>
              <a:ext cx="329" cy="309"/>
              <a:chOff x="3623" y="2815"/>
              <a:chExt cx="329" cy="309"/>
            </a:xfrm>
          </p:grpSpPr>
          <p:sp>
            <p:nvSpPr>
              <p:cNvPr id="12626" name="Freeform 209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4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1" y="1548"/>
                    </a:moveTo>
                    <a:lnTo>
                      <a:pt x="3940" y="1405"/>
                    </a:lnTo>
                    <a:lnTo>
                      <a:pt x="3392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2" y="1519"/>
                    </a:lnTo>
                    <a:lnTo>
                      <a:pt x="3431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5" y="366"/>
                    </a:lnTo>
                    <a:lnTo>
                      <a:pt x="1852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7" y="362"/>
                    </a:lnTo>
                    <a:lnTo>
                      <a:pt x="1923" y="358"/>
                    </a:lnTo>
                    <a:lnTo>
                      <a:pt x="1936" y="358"/>
                    </a:lnTo>
                    <a:lnTo>
                      <a:pt x="1957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2" y="1690"/>
                    </a:lnTo>
                    <a:lnTo>
                      <a:pt x="497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6" y="3056"/>
                    </a:moveTo>
                    <a:lnTo>
                      <a:pt x="618" y="3688"/>
                    </a:lnTo>
                    <a:lnTo>
                      <a:pt x="1338" y="3196"/>
                    </a:lnTo>
                    <a:lnTo>
                      <a:pt x="1309" y="3183"/>
                    </a:lnTo>
                    <a:lnTo>
                      <a:pt x="1283" y="3166"/>
                    </a:lnTo>
                    <a:lnTo>
                      <a:pt x="1254" y="3150"/>
                    </a:lnTo>
                    <a:lnTo>
                      <a:pt x="1224" y="3132"/>
                    </a:lnTo>
                    <a:lnTo>
                      <a:pt x="1195" y="3115"/>
                    </a:lnTo>
                    <a:lnTo>
                      <a:pt x="1165" y="3095"/>
                    </a:lnTo>
                    <a:lnTo>
                      <a:pt x="1136" y="3078"/>
                    </a:lnTo>
                    <a:lnTo>
                      <a:pt x="1106" y="3056"/>
                    </a:lnTo>
                    <a:close/>
                    <a:moveTo>
                      <a:pt x="2833" y="3056"/>
                    </a:moveTo>
                    <a:lnTo>
                      <a:pt x="3326" y="3696"/>
                    </a:lnTo>
                    <a:lnTo>
                      <a:pt x="3035" y="2884"/>
                    </a:lnTo>
                    <a:lnTo>
                      <a:pt x="3010" y="2909"/>
                    </a:lnTo>
                    <a:lnTo>
                      <a:pt x="2984" y="2935"/>
                    </a:lnTo>
                    <a:lnTo>
                      <a:pt x="2959" y="2956"/>
                    </a:lnTo>
                    <a:lnTo>
                      <a:pt x="2938" y="2977"/>
                    </a:lnTo>
                    <a:lnTo>
                      <a:pt x="2908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3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7" name="Freeform 210"/>
              <p:cNvSpPr>
                <a:spLocks noEditPoints="1"/>
              </p:cNvSpPr>
              <p:nvPr/>
            </p:nvSpPr>
            <p:spPr bwMode="auto">
              <a:xfrm>
                <a:off x="3664" y="2845"/>
                <a:ext cx="245" cy="237"/>
              </a:xfrm>
              <a:custGeom>
                <a:avLst/>
                <a:gdLst>
                  <a:gd name="T0" fmla="*/ 20 w 2947"/>
                  <a:gd name="T1" fmla="*/ 8 h 2838"/>
                  <a:gd name="T2" fmla="*/ 20 w 2947"/>
                  <a:gd name="T3" fmla="*/ 8 h 2838"/>
                  <a:gd name="T4" fmla="*/ 20 w 2947"/>
                  <a:gd name="T5" fmla="*/ 7 h 2838"/>
                  <a:gd name="T6" fmla="*/ 20 w 2947"/>
                  <a:gd name="T7" fmla="*/ 8 h 2838"/>
                  <a:gd name="T8" fmla="*/ 20 w 2947"/>
                  <a:gd name="T9" fmla="*/ 8 h 2838"/>
                  <a:gd name="T10" fmla="*/ 10 w 2947"/>
                  <a:gd name="T11" fmla="*/ 0 h 2838"/>
                  <a:gd name="T12" fmla="*/ 10 w 2947"/>
                  <a:gd name="T13" fmla="*/ 1 h 2838"/>
                  <a:gd name="T14" fmla="*/ 10 w 2947"/>
                  <a:gd name="T15" fmla="*/ 1 h 2838"/>
                  <a:gd name="T16" fmla="*/ 10 w 2947"/>
                  <a:gd name="T17" fmla="*/ 1 h 2838"/>
                  <a:gd name="T18" fmla="*/ 9 w 2947"/>
                  <a:gd name="T19" fmla="*/ 1 h 2838"/>
                  <a:gd name="T20" fmla="*/ 9 w 2947"/>
                  <a:gd name="T21" fmla="*/ 0 h 2838"/>
                  <a:gd name="T22" fmla="*/ 10 w 2947"/>
                  <a:gd name="T23" fmla="*/ 0 h 2838"/>
                  <a:gd name="T24" fmla="*/ 10 w 2947"/>
                  <a:gd name="T25" fmla="*/ 0 h 2838"/>
                  <a:gd name="T26" fmla="*/ 10 w 2947"/>
                  <a:gd name="T27" fmla="*/ 0 h 2838"/>
                  <a:gd name="T28" fmla="*/ 10 w 2947"/>
                  <a:gd name="T29" fmla="*/ 0 h 2838"/>
                  <a:gd name="T30" fmla="*/ 1 w 2947"/>
                  <a:gd name="T31" fmla="*/ 8 h 2838"/>
                  <a:gd name="T32" fmla="*/ 1 w 2947"/>
                  <a:gd name="T33" fmla="*/ 9 h 2838"/>
                  <a:gd name="T34" fmla="*/ 0 w 2947"/>
                  <a:gd name="T35" fmla="*/ 10 h 2838"/>
                  <a:gd name="T36" fmla="*/ 0 w 2947"/>
                  <a:gd name="T37" fmla="*/ 9 h 2838"/>
                  <a:gd name="T38" fmla="*/ 0 w 2947"/>
                  <a:gd name="T39" fmla="*/ 9 h 2838"/>
                  <a:gd name="T40" fmla="*/ 4 w 2947"/>
                  <a:gd name="T41" fmla="*/ 19 h 2838"/>
                  <a:gd name="T42" fmla="*/ 5 w 2947"/>
                  <a:gd name="T43" fmla="*/ 19 h 2838"/>
                  <a:gd name="T44" fmla="*/ 5 w 2947"/>
                  <a:gd name="T45" fmla="*/ 19 h 2838"/>
                  <a:gd name="T46" fmla="*/ 6 w 2947"/>
                  <a:gd name="T47" fmla="*/ 19 h 2838"/>
                  <a:gd name="T48" fmla="*/ 6 w 2947"/>
                  <a:gd name="T49" fmla="*/ 19 h 2838"/>
                  <a:gd name="T50" fmla="*/ 6 w 2947"/>
                  <a:gd name="T51" fmla="*/ 20 h 2838"/>
                  <a:gd name="T52" fmla="*/ 5 w 2947"/>
                  <a:gd name="T53" fmla="*/ 20 h 2838"/>
                  <a:gd name="T54" fmla="*/ 5 w 2947"/>
                  <a:gd name="T55" fmla="*/ 19 h 2838"/>
                  <a:gd name="T56" fmla="*/ 5 w 2947"/>
                  <a:gd name="T57" fmla="*/ 19 h 2838"/>
                  <a:gd name="T58" fmla="*/ 4 w 2947"/>
                  <a:gd name="T59" fmla="*/ 19 h 2838"/>
                  <a:gd name="T60" fmla="*/ 16 w 2947"/>
                  <a:gd name="T61" fmla="*/ 18 h 2838"/>
                  <a:gd name="T62" fmla="*/ 16 w 2947"/>
                  <a:gd name="T63" fmla="*/ 18 h 2838"/>
                  <a:gd name="T64" fmla="*/ 17 w 2947"/>
                  <a:gd name="T65" fmla="*/ 18 h 2838"/>
                  <a:gd name="T66" fmla="*/ 17 w 2947"/>
                  <a:gd name="T67" fmla="*/ 17 h 2838"/>
                  <a:gd name="T68" fmla="*/ 17 w 2947"/>
                  <a:gd name="T69" fmla="*/ 17 h 2838"/>
                  <a:gd name="T70" fmla="*/ 17 w 2947"/>
                  <a:gd name="T71" fmla="*/ 18 h 2838"/>
                  <a:gd name="T72" fmla="*/ 17 w 2947"/>
                  <a:gd name="T73" fmla="*/ 18 h 2838"/>
                  <a:gd name="T74" fmla="*/ 17 w 2947"/>
                  <a:gd name="T75" fmla="*/ 18 h 2838"/>
                  <a:gd name="T76" fmla="*/ 16 w 2947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7"/>
                  <a:gd name="T118" fmla="*/ 0 h 2838"/>
                  <a:gd name="T119" fmla="*/ 2947 w 2947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7" h="2838">
                    <a:moveTo>
                      <a:pt x="2947" y="1190"/>
                    </a:moveTo>
                    <a:lnTo>
                      <a:pt x="2866" y="1211"/>
                    </a:lnTo>
                    <a:lnTo>
                      <a:pt x="2862" y="1173"/>
                    </a:lnTo>
                    <a:lnTo>
                      <a:pt x="2850" y="1135"/>
                    </a:lnTo>
                    <a:lnTo>
                      <a:pt x="2837" y="1093"/>
                    </a:lnTo>
                    <a:lnTo>
                      <a:pt x="2825" y="1047"/>
                    </a:lnTo>
                    <a:lnTo>
                      <a:pt x="2908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8" y="1161"/>
                    </a:lnTo>
                    <a:lnTo>
                      <a:pt x="2947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69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0" y="79"/>
                    </a:lnTo>
                    <a:lnTo>
                      <a:pt x="1384" y="79"/>
                    </a:lnTo>
                    <a:lnTo>
                      <a:pt x="1364" y="83"/>
                    </a:lnTo>
                    <a:lnTo>
                      <a:pt x="1342" y="88"/>
                    </a:lnTo>
                    <a:lnTo>
                      <a:pt x="1322" y="88"/>
                    </a:lnTo>
                    <a:lnTo>
                      <a:pt x="1351" y="8"/>
                    </a:lnTo>
                    <a:lnTo>
                      <a:pt x="1368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3" y="4"/>
                    </a:lnTo>
                    <a:lnTo>
                      <a:pt x="1439" y="0"/>
                    </a:lnTo>
                    <a:lnTo>
                      <a:pt x="1452" y="0"/>
                    </a:lnTo>
                    <a:lnTo>
                      <a:pt x="1473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5" y="1207"/>
                    </a:lnTo>
                    <a:lnTo>
                      <a:pt x="92" y="1266"/>
                    </a:lnTo>
                    <a:lnTo>
                      <a:pt x="83" y="1321"/>
                    </a:lnTo>
                    <a:lnTo>
                      <a:pt x="79" y="1375"/>
                    </a:lnTo>
                    <a:lnTo>
                      <a:pt x="75" y="1430"/>
                    </a:lnTo>
                    <a:lnTo>
                      <a:pt x="0" y="1380"/>
                    </a:lnTo>
                    <a:lnTo>
                      <a:pt x="8" y="1332"/>
                    </a:lnTo>
                    <a:lnTo>
                      <a:pt x="13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2" y="2698"/>
                    </a:moveTo>
                    <a:lnTo>
                      <a:pt x="674" y="2639"/>
                    </a:lnTo>
                    <a:lnTo>
                      <a:pt x="703" y="2661"/>
                    </a:lnTo>
                    <a:lnTo>
                      <a:pt x="736" y="2682"/>
                    </a:lnTo>
                    <a:lnTo>
                      <a:pt x="770" y="2703"/>
                    </a:lnTo>
                    <a:lnTo>
                      <a:pt x="799" y="2720"/>
                    </a:lnTo>
                    <a:lnTo>
                      <a:pt x="834" y="2737"/>
                    </a:lnTo>
                    <a:lnTo>
                      <a:pt x="863" y="2753"/>
                    </a:lnTo>
                    <a:lnTo>
                      <a:pt x="896" y="2770"/>
                    </a:lnTo>
                    <a:lnTo>
                      <a:pt x="926" y="2783"/>
                    </a:lnTo>
                    <a:lnTo>
                      <a:pt x="854" y="2838"/>
                    </a:lnTo>
                    <a:lnTo>
                      <a:pt x="825" y="2825"/>
                    </a:lnTo>
                    <a:lnTo>
                      <a:pt x="799" y="2808"/>
                    </a:lnTo>
                    <a:lnTo>
                      <a:pt x="770" y="2792"/>
                    </a:lnTo>
                    <a:lnTo>
                      <a:pt x="740" y="2774"/>
                    </a:lnTo>
                    <a:lnTo>
                      <a:pt x="711" y="2757"/>
                    </a:lnTo>
                    <a:lnTo>
                      <a:pt x="681" y="2737"/>
                    </a:lnTo>
                    <a:lnTo>
                      <a:pt x="652" y="2720"/>
                    </a:lnTo>
                    <a:lnTo>
                      <a:pt x="622" y="2698"/>
                    </a:lnTo>
                    <a:close/>
                    <a:moveTo>
                      <a:pt x="2349" y="2698"/>
                    </a:moveTo>
                    <a:lnTo>
                      <a:pt x="2299" y="2639"/>
                    </a:lnTo>
                    <a:lnTo>
                      <a:pt x="2328" y="2619"/>
                    </a:lnTo>
                    <a:lnTo>
                      <a:pt x="2358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1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2" y="2446"/>
                    </a:lnTo>
                    <a:lnTo>
                      <a:pt x="2551" y="2526"/>
                    </a:lnTo>
                    <a:lnTo>
                      <a:pt x="2526" y="2551"/>
                    </a:lnTo>
                    <a:lnTo>
                      <a:pt x="2500" y="2577"/>
                    </a:lnTo>
                    <a:lnTo>
                      <a:pt x="2475" y="2598"/>
                    </a:lnTo>
                    <a:lnTo>
                      <a:pt x="2454" y="2619"/>
                    </a:lnTo>
                    <a:lnTo>
                      <a:pt x="2424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49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8" name="Freeform 211"/>
              <p:cNvSpPr>
                <a:spLocks noEditPoints="1"/>
              </p:cNvSpPr>
              <p:nvPr/>
            </p:nvSpPr>
            <p:spPr bwMode="auto">
              <a:xfrm>
                <a:off x="3670" y="2852"/>
                <a:ext cx="233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9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10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1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6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6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7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21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50" y="968"/>
                    </a:lnTo>
                    <a:lnTo>
                      <a:pt x="2762" y="1014"/>
                    </a:lnTo>
                    <a:lnTo>
                      <a:pt x="2775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5" y="0"/>
                    </a:moveTo>
                    <a:lnTo>
                      <a:pt x="1415" y="76"/>
                    </a:lnTo>
                    <a:lnTo>
                      <a:pt x="1390" y="76"/>
                    </a:lnTo>
                    <a:lnTo>
                      <a:pt x="1364" y="76"/>
                    </a:lnTo>
                    <a:lnTo>
                      <a:pt x="1344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3" y="89"/>
                    </a:lnTo>
                    <a:lnTo>
                      <a:pt x="1217" y="93"/>
                    </a:lnTo>
                    <a:lnTo>
                      <a:pt x="1247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2" y="0"/>
                    </a:lnTo>
                    <a:lnTo>
                      <a:pt x="1373" y="0"/>
                    </a:lnTo>
                    <a:lnTo>
                      <a:pt x="1394" y="0"/>
                    </a:lnTo>
                    <a:lnTo>
                      <a:pt x="1415" y="0"/>
                    </a:lnTo>
                    <a:close/>
                    <a:moveTo>
                      <a:pt x="30" y="1128"/>
                    </a:moveTo>
                    <a:lnTo>
                      <a:pt x="106" y="1144"/>
                    </a:lnTo>
                    <a:lnTo>
                      <a:pt x="93" y="1212"/>
                    </a:lnTo>
                    <a:lnTo>
                      <a:pt x="85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9" y="2560"/>
                    </a:moveTo>
                    <a:lnTo>
                      <a:pt x="645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8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8" y="2674"/>
                    </a:lnTo>
                    <a:lnTo>
                      <a:pt x="759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8" y="2582"/>
                    </a:lnTo>
                    <a:lnTo>
                      <a:pt x="599" y="2560"/>
                    </a:lnTo>
                    <a:close/>
                    <a:moveTo>
                      <a:pt x="2224" y="2560"/>
                    </a:moveTo>
                    <a:lnTo>
                      <a:pt x="2177" y="2498"/>
                    </a:lnTo>
                    <a:lnTo>
                      <a:pt x="2211" y="2477"/>
                    </a:lnTo>
                    <a:lnTo>
                      <a:pt x="2240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3" y="2372"/>
                    </a:lnTo>
                    <a:lnTo>
                      <a:pt x="2362" y="2342"/>
                    </a:lnTo>
                    <a:lnTo>
                      <a:pt x="2392" y="2313"/>
                    </a:lnTo>
                    <a:lnTo>
                      <a:pt x="2417" y="2284"/>
                    </a:lnTo>
                    <a:lnTo>
                      <a:pt x="2447" y="2367"/>
                    </a:lnTo>
                    <a:lnTo>
                      <a:pt x="2417" y="2392"/>
                    </a:lnTo>
                    <a:lnTo>
                      <a:pt x="2396" y="2418"/>
                    </a:lnTo>
                    <a:lnTo>
                      <a:pt x="2366" y="2447"/>
                    </a:lnTo>
                    <a:lnTo>
                      <a:pt x="2337" y="2468"/>
                    </a:lnTo>
                    <a:lnTo>
                      <a:pt x="2312" y="2494"/>
                    </a:lnTo>
                    <a:lnTo>
                      <a:pt x="2283" y="2519"/>
                    </a:lnTo>
                    <a:lnTo>
                      <a:pt x="2253" y="2540"/>
                    </a:lnTo>
                    <a:lnTo>
                      <a:pt x="2224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9" name="Freeform 212"/>
              <p:cNvSpPr>
                <a:spLocks noEditPoints="1"/>
              </p:cNvSpPr>
              <p:nvPr/>
            </p:nvSpPr>
            <p:spPr bwMode="auto">
              <a:xfrm>
                <a:off x="3676" y="2858"/>
                <a:ext cx="221" cy="215"/>
              </a:xfrm>
              <a:custGeom>
                <a:avLst/>
                <a:gdLst>
                  <a:gd name="T0" fmla="*/ 18 w 2645"/>
                  <a:gd name="T1" fmla="*/ 8 h 2578"/>
                  <a:gd name="T2" fmla="*/ 18 w 2645"/>
                  <a:gd name="T3" fmla="*/ 7 h 2578"/>
                  <a:gd name="T4" fmla="*/ 17 w 2645"/>
                  <a:gd name="T5" fmla="*/ 6 h 2578"/>
                  <a:gd name="T6" fmla="*/ 18 w 2645"/>
                  <a:gd name="T7" fmla="*/ 7 h 2578"/>
                  <a:gd name="T8" fmla="*/ 18 w 2645"/>
                  <a:gd name="T9" fmla="*/ 7 h 2578"/>
                  <a:gd name="T10" fmla="*/ 9 w 2645"/>
                  <a:gd name="T11" fmla="*/ 0 h 2578"/>
                  <a:gd name="T12" fmla="*/ 9 w 2645"/>
                  <a:gd name="T13" fmla="*/ 1 h 2578"/>
                  <a:gd name="T14" fmla="*/ 9 w 2645"/>
                  <a:gd name="T15" fmla="*/ 1 h 2578"/>
                  <a:gd name="T16" fmla="*/ 8 w 2645"/>
                  <a:gd name="T17" fmla="*/ 1 h 2578"/>
                  <a:gd name="T18" fmla="*/ 8 w 2645"/>
                  <a:gd name="T19" fmla="*/ 1 h 2578"/>
                  <a:gd name="T20" fmla="*/ 8 w 2645"/>
                  <a:gd name="T21" fmla="*/ 0 h 2578"/>
                  <a:gd name="T22" fmla="*/ 8 w 2645"/>
                  <a:gd name="T23" fmla="*/ 0 h 2578"/>
                  <a:gd name="T24" fmla="*/ 9 w 2645"/>
                  <a:gd name="T25" fmla="*/ 0 h 2578"/>
                  <a:gd name="T26" fmla="*/ 9 w 2645"/>
                  <a:gd name="T27" fmla="*/ 0 h 2578"/>
                  <a:gd name="T28" fmla="*/ 9 w 2645"/>
                  <a:gd name="T29" fmla="*/ 0 h 2578"/>
                  <a:gd name="T30" fmla="*/ 1 w 2645"/>
                  <a:gd name="T31" fmla="*/ 8 h 2578"/>
                  <a:gd name="T32" fmla="*/ 1 w 2645"/>
                  <a:gd name="T33" fmla="*/ 9 h 2578"/>
                  <a:gd name="T34" fmla="*/ 1 w 2645"/>
                  <a:gd name="T35" fmla="*/ 10 h 2578"/>
                  <a:gd name="T36" fmla="*/ 0 w 2645"/>
                  <a:gd name="T37" fmla="*/ 9 h 2578"/>
                  <a:gd name="T38" fmla="*/ 0 w 2645"/>
                  <a:gd name="T39" fmla="*/ 8 h 2578"/>
                  <a:gd name="T40" fmla="*/ 4 w 2645"/>
                  <a:gd name="T41" fmla="*/ 17 h 2578"/>
                  <a:gd name="T42" fmla="*/ 5 w 2645"/>
                  <a:gd name="T43" fmla="*/ 17 h 2578"/>
                  <a:gd name="T44" fmla="*/ 5 w 2645"/>
                  <a:gd name="T45" fmla="*/ 17 h 2578"/>
                  <a:gd name="T46" fmla="*/ 6 w 2645"/>
                  <a:gd name="T47" fmla="*/ 17 h 2578"/>
                  <a:gd name="T48" fmla="*/ 6 w 2645"/>
                  <a:gd name="T49" fmla="*/ 17 h 2578"/>
                  <a:gd name="T50" fmla="*/ 6 w 2645"/>
                  <a:gd name="T51" fmla="*/ 18 h 2578"/>
                  <a:gd name="T52" fmla="*/ 5 w 2645"/>
                  <a:gd name="T53" fmla="*/ 18 h 2578"/>
                  <a:gd name="T54" fmla="*/ 5 w 2645"/>
                  <a:gd name="T55" fmla="*/ 17 h 2578"/>
                  <a:gd name="T56" fmla="*/ 4 w 2645"/>
                  <a:gd name="T57" fmla="*/ 17 h 2578"/>
                  <a:gd name="T58" fmla="*/ 4 w 2645"/>
                  <a:gd name="T59" fmla="*/ 17 h 2578"/>
                  <a:gd name="T60" fmla="*/ 14 w 2645"/>
                  <a:gd name="T61" fmla="*/ 16 h 2578"/>
                  <a:gd name="T62" fmla="*/ 15 w 2645"/>
                  <a:gd name="T63" fmla="*/ 16 h 2578"/>
                  <a:gd name="T64" fmla="*/ 15 w 2645"/>
                  <a:gd name="T65" fmla="*/ 16 h 2578"/>
                  <a:gd name="T66" fmla="*/ 16 w 2645"/>
                  <a:gd name="T67" fmla="*/ 15 h 2578"/>
                  <a:gd name="T68" fmla="*/ 16 w 2645"/>
                  <a:gd name="T69" fmla="*/ 15 h 2578"/>
                  <a:gd name="T70" fmla="*/ 16 w 2645"/>
                  <a:gd name="T71" fmla="*/ 16 h 2578"/>
                  <a:gd name="T72" fmla="*/ 16 w 2645"/>
                  <a:gd name="T73" fmla="*/ 16 h 2578"/>
                  <a:gd name="T74" fmla="*/ 15 w 2645"/>
                  <a:gd name="T75" fmla="*/ 16 h 2578"/>
                  <a:gd name="T76" fmla="*/ 15 w 2645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5"/>
                  <a:gd name="T118" fmla="*/ 0 h 2578"/>
                  <a:gd name="T119" fmla="*/ 2645 w 2645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5" h="2578">
                    <a:moveTo>
                      <a:pt x="2645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3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5" y="1077"/>
                    </a:lnTo>
                    <a:close/>
                    <a:moveTo>
                      <a:pt x="1339" y="0"/>
                    </a:moveTo>
                    <a:lnTo>
                      <a:pt x="1339" y="81"/>
                    </a:lnTo>
                    <a:lnTo>
                      <a:pt x="1309" y="81"/>
                    </a:lnTo>
                    <a:lnTo>
                      <a:pt x="1280" y="85"/>
                    </a:lnTo>
                    <a:lnTo>
                      <a:pt x="1250" y="85"/>
                    </a:lnTo>
                    <a:lnTo>
                      <a:pt x="1226" y="88"/>
                    </a:lnTo>
                    <a:lnTo>
                      <a:pt x="1196" y="92"/>
                    </a:lnTo>
                    <a:lnTo>
                      <a:pt x="1167" y="92"/>
                    </a:lnTo>
                    <a:lnTo>
                      <a:pt x="1137" y="97"/>
                    </a:lnTo>
                    <a:lnTo>
                      <a:pt x="1108" y="105"/>
                    </a:lnTo>
                    <a:lnTo>
                      <a:pt x="1141" y="17"/>
                    </a:lnTo>
                    <a:lnTo>
                      <a:pt x="1167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8" y="4"/>
                    </a:lnTo>
                    <a:lnTo>
                      <a:pt x="1288" y="0"/>
                    </a:lnTo>
                    <a:lnTo>
                      <a:pt x="1314" y="0"/>
                    </a:lnTo>
                    <a:lnTo>
                      <a:pt x="1339" y="0"/>
                    </a:lnTo>
                    <a:close/>
                    <a:moveTo>
                      <a:pt x="30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5" y="1236"/>
                    </a:lnTo>
                    <a:lnTo>
                      <a:pt x="81" y="1308"/>
                    </a:lnTo>
                    <a:lnTo>
                      <a:pt x="85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9" y="1199"/>
                    </a:lnTo>
                    <a:lnTo>
                      <a:pt x="17" y="1136"/>
                    </a:lnTo>
                    <a:lnTo>
                      <a:pt x="30" y="1068"/>
                    </a:lnTo>
                    <a:close/>
                    <a:moveTo>
                      <a:pt x="569" y="2422"/>
                    </a:moveTo>
                    <a:lnTo>
                      <a:pt x="615" y="2359"/>
                    </a:lnTo>
                    <a:lnTo>
                      <a:pt x="653" y="2384"/>
                    </a:lnTo>
                    <a:lnTo>
                      <a:pt x="694" y="2409"/>
                    </a:lnTo>
                    <a:lnTo>
                      <a:pt x="733" y="2430"/>
                    </a:lnTo>
                    <a:lnTo>
                      <a:pt x="775" y="2451"/>
                    </a:lnTo>
                    <a:lnTo>
                      <a:pt x="813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2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9" y="2422"/>
                    </a:lnTo>
                    <a:close/>
                    <a:moveTo>
                      <a:pt x="2101" y="2422"/>
                    </a:moveTo>
                    <a:lnTo>
                      <a:pt x="2050" y="2359"/>
                    </a:lnTo>
                    <a:lnTo>
                      <a:pt x="2089" y="2337"/>
                    </a:lnTo>
                    <a:lnTo>
                      <a:pt x="2122" y="2308"/>
                    </a:lnTo>
                    <a:lnTo>
                      <a:pt x="2156" y="2278"/>
                    </a:lnTo>
                    <a:lnTo>
                      <a:pt x="2189" y="2250"/>
                    </a:lnTo>
                    <a:lnTo>
                      <a:pt x="2223" y="2220"/>
                    </a:lnTo>
                    <a:lnTo>
                      <a:pt x="2253" y="2186"/>
                    </a:lnTo>
                    <a:lnTo>
                      <a:pt x="2277" y="2153"/>
                    </a:lnTo>
                    <a:lnTo>
                      <a:pt x="2308" y="2119"/>
                    </a:lnTo>
                    <a:lnTo>
                      <a:pt x="2341" y="2208"/>
                    </a:lnTo>
                    <a:lnTo>
                      <a:pt x="2316" y="2237"/>
                    </a:lnTo>
                    <a:lnTo>
                      <a:pt x="2286" y="2266"/>
                    </a:lnTo>
                    <a:lnTo>
                      <a:pt x="2257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4" y="2375"/>
                    </a:lnTo>
                    <a:lnTo>
                      <a:pt x="2135" y="2401"/>
                    </a:lnTo>
                    <a:lnTo>
                      <a:pt x="2101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0" name="Freeform 213"/>
              <p:cNvSpPr>
                <a:spLocks noEditPoints="1"/>
              </p:cNvSpPr>
              <p:nvPr/>
            </p:nvSpPr>
            <p:spPr bwMode="auto">
              <a:xfrm>
                <a:off x="3683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6 h 2438"/>
                  <a:gd name="T4" fmla="*/ 16 w 2483"/>
                  <a:gd name="T5" fmla="*/ 6 h 2438"/>
                  <a:gd name="T6" fmla="*/ 17 w 2483"/>
                  <a:gd name="T7" fmla="*/ 6 h 2438"/>
                  <a:gd name="T8" fmla="*/ 17 w 2483"/>
                  <a:gd name="T9" fmla="*/ 7 h 2438"/>
                  <a:gd name="T10" fmla="*/ 9 w 2483"/>
                  <a:gd name="T11" fmla="*/ 0 h 2438"/>
                  <a:gd name="T12" fmla="*/ 9 w 2483"/>
                  <a:gd name="T13" fmla="*/ 1 h 2438"/>
                  <a:gd name="T14" fmla="*/ 8 w 2483"/>
                  <a:gd name="T15" fmla="*/ 1 h 2438"/>
                  <a:gd name="T16" fmla="*/ 8 w 2483"/>
                  <a:gd name="T17" fmla="*/ 1 h 2438"/>
                  <a:gd name="T18" fmla="*/ 7 w 2483"/>
                  <a:gd name="T19" fmla="*/ 1 h 2438"/>
                  <a:gd name="T20" fmla="*/ 7 w 2483"/>
                  <a:gd name="T21" fmla="*/ 0 h 2438"/>
                  <a:gd name="T22" fmla="*/ 8 w 2483"/>
                  <a:gd name="T23" fmla="*/ 0 h 2438"/>
                  <a:gd name="T24" fmla="*/ 8 w 2483"/>
                  <a:gd name="T25" fmla="*/ 0 h 2438"/>
                  <a:gd name="T26" fmla="*/ 8 w 2483"/>
                  <a:gd name="T27" fmla="*/ 0 h 2438"/>
                  <a:gd name="T28" fmla="*/ 9 w 2483"/>
                  <a:gd name="T29" fmla="*/ 0 h 2438"/>
                  <a:gd name="T30" fmla="*/ 1 w 2483"/>
                  <a:gd name="T31" fmla="*/ 7 h 2438"/>
                  <a:gd name="T32" fmla="*/ 1 w 2483"/>
                  <a:gd name="T33" fmla="*/ 8 h 2438"/>
                  <a:gd name="T34" fmla="*/ 1 w 2483"/>
                  <a:gd name="T35" fmla="*/ 9 h 2438"/>
                  <a:gd name="T36" fmla="*/ 0 w 2483"/>
                  <a:gd name="T37" fmla="*/ 8 h 2438"/>
                  <a:gd name="T38" fmla="*/ 0 w 2483"/>
                  <a:gd name="T39" fmla="*/ 7 h 2438"/>
                  <a:gd name="T40" fmla="*/ 4 w 2483"/>
                  <a:gd name="T41" fmla="*/ 16 h 2438"/>
                  <a:gd name="T42" fmla="*/ 4 w 2483"/>
                  <a:gd name="T43" fmla="*/ 16 h 2438"/>
                  <a:gd name="T44" fmla="*/ 5 w 2483"/>
                  <a:gd name="T45" fmla="*/ 16 h 2438"/>
                  <a:gd name="T46" fmla="*/ 6 w 2483"/>
                  <a:gd name="T47" fmla="*/ 16 h 2438"/>
                  <a:gd name="T48" fmla="*/ 6 w 2483"/>
                  <a:gd name="T49" fmla="*/ 16 h 2438"/>
                  <a:gd name="T50" fmla="*/ 6 w 2483"/>
                  <a:gd name="T51" fmla="*/ 17 h 2438"/>
                  <a:gd name="T52" fmla="*/ 5 w 2483"/>
                  <a:gd name="T53" fmla="*/ 17 h 2438"/>
                  <a:gd name="T54" fmla="*/ 5 w 2483"/>
                  <a:gd name="T55" fmla="*/ 16 h 2438"/>
                  <a:gd name="T56" fmla="*/ 4 w 2483"/>
                  <a:gd name="T57" fmla="*/ 16 h 2438"/>
                  <a:gd name="T58" fmla="*/ 4 w 2483"/>
                  <a:gd name="T59" fmla="*/ 16 h 2438"/>
                  <a:gd name="T60" fmla="*/ 13 w 2483"/>
                  <a:gd name="T61" fmla="*/ 15 h 2438"/>
                  <a:gd name="T62" fmla="*/ 14 w 2483"/>
                  <a:gd name="T63" fmla="*/ 15 h 2438"/>
                  <a:gd name="T64" fmla="*/ 14 w 2483"/>
                  <a:gd name="T65" fmla="*/ 15 h 2438"/>
                  <a:gd name="T66" fmla="*/ 15 w 2483"/>
                  <a:gd name="T67" fmla="*/ 14 h 2438"/>
                  <a:gd name="T68" fmla="*/ 15 w 2483"/>
                  <a:gd name="T69" fmla="*/ 13 h 2438"/>
                  <a:gd name="T70" fmla="*/ 15 w 2483"/>
                  <a:gd name="T71" fmla="*/ 14 h 2438"/>
                  <a:gd name="T72" fmla="*/ 15 w 2483"/>
                  <a:gd name="T73" fmla="*/ 15 h 2438"/>
                  <a:gd name="T74" fmla="*/ 14 w 2483"/>
                  <a:gd name="T75" fmla="*/ 15 h 2438"/>
                  <a:gd name="T76" fmla="*/ 14 w 2483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83" y="1017"/>
                    </a:moveTo>
                    <a:lnTo>
                      <a:pt x="2407" y="1039"/>
                    </a:lnTo>
                    <a:lnTo>
                      <a:pt x="2399" y="984"/>
                    </a:lnTo>
                    <a:lnTo>
                      <a:pt x="2382" y="929"/>
                    </a:lnTo>
                    <a:lnTo>
                      <a:pt x="2365" y="870"/>
                    </a:lnTo>
                    <a:lnTo>
                      <a:pt x="2345" y="811"/>
                    </a:lnTo>
                    <a:lnTo>
                      <a:pt x="2424" y="811"/>
                    </a:lnTo>
                    <a:lnTo>
                      <a:pt x="2445" y="866"/>
                    </a:lnTo>
                    <a:lnTo>
                      <a:pt x="2462" y="921"/>
                    </a:lnTo>
                    <a:lnTo>
                      <a:pt x="2474" y="971"/>
                    </a:lnTo>
                    <a:lnTo>
                      <a:pt x="2483" y="1017"/>
                    </a:lnTo>
                    <a:close/>
                    <a:moveTo>
                      <a:pt x="1258" y="0"/>
                    </a:moveTo>
                    <a:lnTo>
                      <a:pt x="1258" y="79"/>
                    </a:lnTo>
                    <a:lnTo>
                      <a:pt x="1224" y="79"/>
                    </a:lnTo>
                    <a:lnTo>
                      <a:pt x="1195" y="79"/>
                    </a:lnTo>
                    <a:lnTo>
                      <a:pt x="1157" y="83"/>
                    </a:lnTo>
                    <a:lnTo>
                      <a:pt x="1128" y="88"/>
                    </a:lnTo>
                    <a:lnTo>
                      <a:pt x="1094" y="92"/>
                    </a:lnTo>
                    <a:lnTo>
                      <a:pt x="1060" y="96"/>
                    </a:lnTo>
                    <a:lnTo>
                      <a:pt x="1027" y="105"/>
                    </a:lnTo>
                    <a:lnTo>
                      <a:pt x="992" y="109"/>
                    </a:lnTo>
                    <a:lnTo>
                      <a:pt x="1027" y="24"/>
                    </a:lnTo>
                    <a:lnTo>
                      <a:pt x="1056" y="16"/>
                    </a:lnTo>
                    <a:lnTo>
                      <a:pt x="1086" y="11"/>
                    </a:lnTo>
                    <a:lnTo>
                      <a:pt x="1115" y="11"/>
                    </a:lnTo>
                    <a:lnTo>
                      <a:pt x="1145" y="7"/>
                    </a:lnTo>
                    <a:lnTo>
                      <a:pt x="1169" y="4"/>
                    </a:lnTo>
                    <a:lnTo>
                      <a:pt x="1199" y="4"/>
                    </a:lnTo>
                    <a:lnTo>
                      <a:pt x="1228" y="0"/>
                    </a:lnTo>
                    <a:lnTo>
                      <a:pt x="1258" y="0"/>
                    </a:lnTo>
                    <a:close/>
                    <a:moveTo>
                      <a:pt x="24" y="1008"/>
                    </a:moveTo>
                    <a:lnTo>
                      <a:pt x="100" y="1034"/>
                    </a:lnTo>
                    <a:lnTo>
                      <a:pt x="88" y="1114"/>
                    </a:lnTo>
                    <a:lnTo>
                      <a:pt x="79" y="1194"/>
                    </a:lnTo>
                    <a:lnTo>
                      <a:pt x="79" y="1272"/>
                    </a:lnTo>
                    <a:lnTo>
                      <a:pt x="83" y="1353"/>
                    </a:lnTo>
                    <a:lnTo>
                      <a:pt x="4" y="1298"/>
                    </a:lnTo>
                    <a:lnTo>
                      <a:pt x="0" y="1227"/>
                    </a:lnTo>
                    <a:lnTo>
                      <a:pt x="4" y="1155"/>
                    </a:lnTo>
                    <a:lnTo>
                      <a:pt x="11" y="1085"/>
                    </a:lnTo>
                    <a:lnTo>
                      <a:pt x="24" y="1008"/>
                    </a:lnTo>
                    <a:close/>
                    <a:moveTo>
                      <a:pt x="534" y="2278"/>
                    </a:moveTo>
                    <a:lnTo>
                      <a:pt x="585" y="2215"/>
                    </a:lnTo>
                    <a:lnTo>
                      <a:pt x="626" y="2244"/>
                    </a:lnTo>
                    <a:lnTo>
                      <a:pt x="668" y="2269"/>
                    </a:lnTo>
                    <a:lnTo>
                      <a:pt x="711" y="2294"/>
                    </a:lnTo>
                    <a:lnTo>
                      <a:pt x="757" y="2315"/>
                    </a:lnTo>
                    <a:lnTo>
                      <a:pt x="803" y="2337"/>
                    </a:lnTo>
                    <a:lnTo>
                      <a:pt x="845" y="2353"/>
                    </a:lnTo>
                    <a:lnTo>
                      <a:pt x="891" y="2370"/>
                    </a:lnTo>
                    <a:lnTo>
                      <a:pt x="933" y="2383"/>
                    </a:lnTo>
                    <a:lnTo>
                      <a:pt x="854" y="2438"/>
                    </a:lnTo>
                    <a:lnTo>
                      <a:pt x="812" y="2425"/>
                    </a:lnTo>
                    <a:lnTo>
                      <a:pt x="773" y="2408"/>
                    </a:lnTo>
                    <a:lnTo>
                      <a:pt x="732" y="2392"/>
                    </a:lnTo>
                    <a:lnTo>
                      <a:pt x="694" y="2370"/>
                    </a:lnTo>
                    <a:lnTo>
                      <a:pt x="652" y="2349"/>
                    </a:lnTo>
                    <a:lnTo>
                      <a:pt x="613" y="2328"/>
                    </a:lnTo>
                    <a:lnTo>
                      <a:pt x="572" y="2303"/>
                    </a:lnTo>
                    <a:lnTo>
                      <a:pt x="534" y="2278"/>
                    </a:lnTo>
                    <a:close/>
                    <a:moveTo>
                      <a:pt x="1969" y="2278"/>
                    </a:moveTo>
                    <a:lnTo>
                      <a:pt x="1923" y="2215"/>
                    </a:lnTo>
                    <a:lnTo>
                      <a:pt x="1966" y="2189"/>
                    </a:lnTo>
                    <a:lnTo>
                      <a:pt x="1999" y="2160"/>
                    </a:lnTo>
                    <a:lnTo>
                      <a:pt x="2037" y="2130"/>
                    </a:lnTo>
                    <a:lnTo>
                      <a:pt x="2071" y="2097"/>
                    </a:lnTo>
                    <a:lnTo>
                      <a:pt x="2108" y="2063"/>
                    </a:lnTo>
                    <a:lnTo>
                      <a:pt x="2137" y="2025"/>
                    </a:lnTo>
                    <a:lnTo>
                      <a:pt x="2168" y="1992"/>
                    </a:lnTo>
                    <a:lnTo>
                      <a:pt x="2196" y="1950"/>
                    </a:lnTo>
                    <a:lnTo>
                      <a:pt x="2227" y="2038"/>
                    </a:lnTo>
                    <a:lnTo>
                      <a:pt x="2196" y="2072"/>
                    </a:lnTo>
                    <a:lnTo>
                      <a:pt x="2172" y="2105"/>
                    </a:lnTo>
                    <a:lnTo>
                      <a:pt x="2142" y="2139"/>
                    </a:lnTo>
                    <a:lnTo>
                      <a:pt x="2108" y="2169"/>
                    </a:lnTo>
                    <a:lnTo>
                      <a:pt x="2075" y="2197"/>
                    </a:lnTo>
                    <a:lnTo>
                      <a:pt x="2041" y="2227"/>
                    </a:lnTo>
                    <a:lnTo>
                      <a:pt x="2008" y="2256"/>
                    </a:lnTo>
                    <a:lnTo>
                      <a:pt x="1969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1" name="Freeform 214"/>
              <p:cNvSpPr>
                <a:spLocks noEditPoints="1"/>
              </p:cNvSpPr>
              <p:nvPr/>
            </p:nvSpPr>
            <p:spPr bwMode="auto">
              <a:xfrm>
                <a:off x="3690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3" y="955"/>
                    </a:lnTo>
                    <a:lnTo>
                      <a:pt x="2244" y="921"/>
                    </a:lnTo>
                    <a:lnTo>
                      <a:pt x="2236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7" y="795"/>
                    </a:lnTo>
                    <a:lnTo>
                      <a:pt x="2194" y="761"/>
                    </a:lnTo>
                    <a:lnTo>
                      <a:pt x="2177" y="732"/>
                    </a:lnTo>
                    <a:lnTo>
                      <a:pt x="2266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20" y="905"/>
                    </a:lnTo>
                    <a:lnTo>
                      <a:pt x="2328" y="960"/>
                    </a:lnTo>
                    <a:close/>
                    <a:moveTo>
                      <a:pt x="1179" y="0"/>
                    </a:moveTo>
                    <a:lnTo>
                      <a:pt x="1179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70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61" y="101"/>
                    </a:lnTo>
                    <a:lnTo>
                      <a:pt x="918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8" y="26"/>
                    </a:lnTo>
                    <a:lnTo>
                      <a:pt x="981" y="17"/>
                    </a:lnTo>
                    <a:lnTo>
                      <a:pt x="1015" y="13"/>
                    </a:lnTo>
                    <a:lnTo>
                      <a:pt x="1049" y="9"/>
                    </a:lnTo>
                    <a:lnTo>
                      <a:pt x="1078" y="4"/>
                    </a:lnTo>
                    <a:lnTo>
                      <a:pt x="1116" y="0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  <a:moveTo>
                      <a:pt x="21" y="955"/>
                    </a:moveTo>
                    <a:lnTo>
                      <a:pt x="97" y="971"/>
                    </a:lnTo>
                    <a:lnTo>
                      <a:pt x="85" y="1065"/>
                    </a:lnTo>
                    <a:lnTo>
                      <a:pt x="81" y="1152"/>
                    </a:lnTo>
                    <a:lnTo>
                      <a:pt x="81" y="1244"/>
                    </a:lnTo>
                    <a:lnTo>
                      <a:pt x="89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9" y="1035"/>
                    </a:lnTo>
                    <a:lnTo>
                      <a:pt x="21" y="955"/>
                    </a:lnTo>
                    <a:close/>
                    <a:moveTo>
                      <a:pt x="506" y="2136"/>
                    </a:moveTo>
                    <a:lnTo>
                      <a:pt x="552" y="2077"/>
                    </a:lnTo>
                    <a:lnTo>
                      <a:pt x="573" y="2090"/>
                    </a:lnTo>
                    <a:lnTo>
                      <a:pt x="598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70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2" y="2182"/>
                    </a:lnTo>
                    <a:lnTo>
                      <a:pt x="766" y="2195"/>
                    </a:lnTo>
                    <a:lnTo>
                      <a:pt x="792" y="2203"/>
                    </a:lnTo>
                    <a:lnTo>
                      <a:pt x="817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9" y="2232"/>
                    </a:lnTo>
                    <a:lnTo>
                      <a:pt x="918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2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6" y="2136"/>
                    </a:lnTo>
                    <a:close/>
                    <a:moveTo>
                      <a:pt x="1844" y="2136"/>
                    </a:moveTo>
                    <a:lnTo>
                      <a:pt x="1798" y="2077"/>
                    </a:lnTo>
                    <a:lnTo>
                      <a:pt x="1840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8" y="1946"/>
                    </a:lnTo>
                    <a:lnTo>
                      <a:pt x="1992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9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2" y="2018"/>
                    </a:lnTo>
                    <a:lnTo>
                      <a:pt x="1958" y="2051"/>
                    </a:lnTo>
                    <a:lnTo>
                      <a:pt x="1920" y="2081"/>
                    </a:lnTo>
                    <a:lnTo>
                      <a:pt x="1887" y="2110"/>
                    </a:lnTo>
                    <a:lnTo>
                      <a:pt x="1844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2" name="Freeform 215"/>
              <p:cNvSpPr>
                <a:spLocks noEditPoints="1"/>
              </p:cNvSpPr>
              <p:nvPr/>
            </p:nvSpPr>
            <p:spPr bwMode="auto">
              <a:xfrm>
                <a:off x="3696" y="2878"/>
                <a:ext cx="182" cy="181"/>
              </a:xfrm>
              <a:custGeom>
                <a:avLst/>
                <a:gdLst>
                  <a:gd name="T0" fmla="*/ 15 w 2176"/>
                  <a:gd name="T1" fmla="*/ 7 h 2169"/>
                  <a:gd name="T2" fmla="*/ 15 w 2176"/>
                  <a:gd name="T3" fmla="*/ 6 h 2169"/>
                  <a:gd name="T4" fmla="*/ 14 w 2176"/>
                  <a:gd name="T5" fmla="*/ 6 h 2169"/>
                  <a:gd name="T6" fmla="*/ 14 w 2176"/>
                  <a:gd name="T7" fmla="*/ 5 h 2169"/>
                  <a:gd name="T8" fmla="*/ 14 w 2176"/>
                  <a:gd name="T9" fmla="*/ 5 h 2169"/>
                  <a:gd name="T10" fmla="*/ 15 w 2176"/>
                  <a:gd name="T11" fmla="*/ 5 h 2169"/>
                  <a:gd name="T12" fmla="*/ 15 w 2176"/>
                  <a:gd name="T13" fmla="*/ 5 h 2169"/>
                  <a:gd name="T14" fmla="*/ 15 w 2176"/>
                  <a:gd name="T15" fmla="*/ 6 h 2169"/>
                  <a:gd name="T16" fmla="*/ 15 w 2176"/>
                  <a:gd name="T17" fmla="*/ 6 h 2169"/>
                  <a:gd name="T18" fmla="*/ 8 w 2176"/>
                  <a:gd name="T19" fmla="*/ 0 h 2169"/>
                  <a:gd name="T20" fmla="*/ 7 w 2176"/>
                  <a:gd name="T21" fmla="*/ 1 h 2169"/>
                  <a:gd name="T22" fmla="*/ 7 w 2176"/>
                  <a:gd name="T23" fmla="*/ 1 h 2169"/>
                  <a:gd name="T24" fmla="*/ 6 w 2176"/>
                  <a:gd name="T25" fmla="*/ 1 h 2169"/>
                  <a:gd name="T26" fmla="*/ 6 w 2176"/>
                  <a:gd name="T27" fmla="*/ 1 h 2169"/>
                  <a:gd name="T28" fmla="*/ 6 w 2176"/>
                  <a:gd name="T29" fmla="*/ 0 h 2169"/>
                  <a:gd name="T30" fmla="*/ 6 w 2176"/>
                  <a:gd name="T31" fmla="*/ 0 h 2169"/>
                  <a:gd name="T32" fmla="*/ 7 w 2176"/>
                  <a:gd name="T33" fmla="*/ 0 h 2169"/>
                  <a:gd name="T34" fmla="*/ 7 w 2176"/>
                  <a:gd name="T35" fmla="*/ 0 h 2169"/>
                  <a:gd name="T36" fmla="*/ 8 w 2176"/>
                  <a:gd name="T37" fmla="*/ 0 h 2169"/>
                  <a:gd name="T38" fmla="*/ 1 w 2176"/>
                  <a:gd name="T39" fmla="*/ 6 h 2169"/>
                  <a:gd name="T40" fmla="*/ 1 w 2176"/>
                  <a:gd name="T41" fmla="*/ 8 h 2169"/>
                  <a:gd name="T42" fmla="*/ 1 w 2176"/>
                  <a:gd name="T43" fmla="*/ 9 h 2169"/>
                  <a:gd name="T44" fmla="*/ 0 w 2176"/>
                  <a:gd name="T45" fmla="*/ 8 h 2169"/>
                  <a:gd name="T46" fmla="*/ 0 w 2176"/>
                  <a:gd name="T47" fmla="*/ 7 h 2169"/>
                  <a:gd name="T48" fmla="*/ 3 w 2176"/>
                  <a:gd name="T49" fmla="*/ 14 h 2169"/>
                  <a:gd name="T50" fmla="*/ 4 w 2176"/>
                  <a:gd name="T51" fmla="*/ 14 h 2169"/>
                  <a:gd name="T52" fmla="*/ 4 w 2176"/>
                  <a:gd name="T53" fmla="*/ 14 h 2169"/>
                  <a:gd name="T54" fmla="*/ 5 w 2176"/>
                  <a:gd name="T55" fmla="*/ 14 h 2169"/>
                  <a:gd name="T56" fmla="*/ 5 w 2176"/>
                  <a:gd name="T57" fmla="*/ 14 h 2169"/>
                  <a:gd name="T58" fmla="*/ 5 w 2176"/>
                  <a:gd name="T59" fmla="*/ 14 h 2169"/>
                  <a:gd name="T60" fmla="*/ 6 w 2176"/>
                  <a:gd name="T61" fmla="*/ 14 h 2169"/>
                  <a:gd name="T62" fmla="*/ 6 w 2176"/>
                  <a:gd name="T63" fmla="*/ 15 h 2169"/>
                  <a:gd name="T64" fmla="*/ 6 w 2176"/>
                  <a:gd name="T65" fmla="*/ 15 h 2169"/>
                  <a:gd name="T66" fmla="*/ 6 w 2176"/>
                  <a:gd name="T67" fmla="*/ 15 h 2169"/>
                  <a:gd name="T68" fmla="*/ 6 w 2176"/>
                  <a:gd name="T69" fmla="*/ 15 h 2169"/>
                  <a:gd name="T70" fmla="*/ 5 w 2176"/>
                  <a:gd name="T71" fmla="*/ 15 h 2169"/>
                  <a:gd name="T72" fmla="*/ 5 w 2176"/>
                  <a:gd name="T73" fmla="*/ 15 h 2169"/>
                  <a:gd name="T74" fmla="*/ 5 w 2176"/>
                  <a:gd name="T75" fmla="*/ 15 h 2169"/>
                  <a:gd name="T76" fmla="*/ 4 w 2176"/>
                  <a:gd name="T77" fmla="*/ 15 h 2169"/>
                  <a:gd name="T78" fmla="*/ 4 w 2176"/>
                  <a:gd name="T79" fmla="*/ 14 h 2169"/>
                  <a:gd name="T80" fmla="*/ 4 w 2176"/>
                  <a:gd name="T81" fmla="*/ 14 h 2169"/>
                  <a:gd name="T82" fmla="*/ 3 w 2176"/>
                  <a:gd name="T83" fmla="*/ 14 h 2169"/>
                  <a:gd name="T84" fmla="*/ 12 w 2176"/>
                  <a:gd name="T85" fmla="*/ 14 h 2169"/>
                  <a:gd name="T86" fmla="*/ 12 w 2176"/>
                  <a:gd name="T87" fmla="*/ 13 h 2169"/>
                  <a:gd name="T88" fmla="*/ 13 w 2176"/>
                  <a:gd name="T89" fmla="*/ 12 h 2169"/>
                  <a:gd name="T90" fmla="*/ 13 w 2176"/>
                  <a:gd name="T91" fmla="*/ 12 h 2169"/>
                  <a:gd name="T92" fmla="*/ 14 w 2176"/>
                  <a:gd name="T93" fmla="*/ 11 h 2169"/>
                  <a:gd name="T94" fmla="*/ 14 w 2176"/>
                  <a:gd name="T95" fmla="*/ 12 h 2169"/>
                  <a:gd name="T96" fmla="*/ 13 w 2176"/>
                  <a:gd name="T97" fmla="*/ 13 h 2169"/>
                  <a:gd name="T98" fmla="*/ 13 w 2176"/>
                  <a:gd name="T99" fmla="*/ 13 h 2169"/>
                  <a:gd name="T100" fmla="*/ 12 w 2176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6"/>
                  <a:gd name="T154" fmla="*/ 0 h 2169"/>
                  <a:gd name="T155" fmla="*/ 2176 w 2176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6" h="2169">
                    <a:moveTo>
                      <a:pt x="2176" y="908"/>
                    </a:moveTo>
                    <a:lnTo>
                      <a:pt x="2096" y="930"/>
                    </a:lnTo>
                    <a:lnTo>
                      <a:pt x="2091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2" y="790"/>
                    </a:lnTo>
                    <a:lnTo>
                      <a:pt x="2049" y="757"/>
                    </a:lnTo>
                    <a:lnTo>
                      <a:pt x="2036" y="723"/>
                    </a:lnTo>
                    <a:lnTo>
                      <a:pt x="2025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6" y="719"/>
                    </a:lnTo>
                    <a:lnTo>
                      <a:pt x="2137" y="753"/>
                    </a:lnTo>
                    <a:lnTo>
                      <a:pt x="2146" y="782"/>
                    </a:lnTo>
                    <a:lnTo>
                      <a:pt x="2155" y="816"/>
                    </a:lnTo>
                    <a:lnTo>
                      <a:pt x="2163" y="845"/>
                    </a:lnTo>
                    <a:lnTo>
                      <a:pt x="2172" y="879"/>
                    </a:lnTo>
                    <a:lnTo>
                      <a:pt x="2176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2" y="88"/>
                    </a:lnTo>
                    <a:lnTo>
                      <a:pt x="930" y="92"/>
                    </a:lnTo>
                    <a:lnTo>
                      <a:pt x="891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6" y="138"/>
                    </a:lnTo>
                    <a:lnTo>
                      <a:pt x="803" y="42"/>
                    </a:lnTo>
                    <a:lnTo>
                      <a:pt x="837" y="29"/>
                    </a:lnTo>
                    <a:lnTo>
                      <a:pt x="880" y="25"/>
                    </a:lnTo>
                    <a:lnTo>
                      <a:pt x="913" y="16"/>
                    </a:lnTo>
                    <a:lnTo>
                      <a:pt x="950" y="13"/>
                    </a:lnTo>
                    <a:lnTo>
                      <a:pt x="989" y="4"/>
                    </a:lnTo>
                    <a:lnTo>
                      <a:pt x="1022" y="4"/>
                    </a:lnTo>
                    <a:lnTo>
                      <a:pt x="1060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79" y="1022"/>
                    </a:lnTo>
                    <a:lnTo>
                      <a:pt x="75" y="1117"/>
                    </a:lnTo>
                    <a:lnTo>
                      <a:pt x="83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4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1" y="1937"/>
                    </a:lnTo>
                    <a:lnTo>
                      <a:pt x="547" y="1955"/>
                    </a:lnTo>
                    <a:lnTo>
                      <a:pt x="572" y="1967"/>
                    </a:lnTo>
                    <a:lnTo>
                      <a:pt x="597" y="1984"/>
                    </a:lnTo>
                    <a:lnTo>
                      <a:pt x="622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1" y="2047"/>
                    </a:lnTo>
                    <a:lnTo>
                      <a:pt x="757" y="2060"/>
                    </a:lnTo>
                    <a:lnTo>
                      <a:pt x="786" y="2064"/>
                    </a:lnTo>
                    <a:lnTo>
                      <a:pt x="816" y="2077"/>
                    </a:lnTo>
                    <a:lnTo>
                      <a:pt x="845" y="2084"/>
                    </a:lnTo>
                    <a:lnTo>
                      <a:pt x="871" y="2089"/>
                    </a:lnTo>
                    <a:lnTo>
                      <a:pt x="900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2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6" y="2152"/>
                    </a:lnTo>
                    <a:lnTo>
                      <a:pt x="761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5" y="2119"/>
                    </a:lnTo>
                    <a:lnTo>
                      <a:pt x="661" y="2106"/>
                    </a:lnTo>
                    <a:lnTo>
                      <a:pt x="639" y="2093"/>
                    </a:lnTo>
                    <a:lnTo>
                      <a:pt x="613" y="2084"/>
                    </a:lnTo>
                    <a:lnTo>
                      <a:pt x="589" y="2072"/>
                    </a:lnTo>
                    <a:lnTo>
                      <a:pt x="563" y="2060"/>
                    </a:lnTo>
                    <a:lnTo>
                      <a:pt x="538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6" y="1937"/>
                    </a:lnTo>
                    <a:lnTo>
                      <a:pt x="1712" y="1904"/>
                    </a:lnTo>
                    <a:lnTo>
                      <a:pt x="1759" y="1870"/>
                    </a:lnTo>
                    <a:lnTo>
                      <a:pt x="1797" y="1832"/>
                    </a:lnTo>
                    <a:lnTo>
                      <a:pt x="1839" y="1791"/>
                    </a:lnTo>
                    <a:lnTo>
                      <a:pt x="1872" y="1749"/>
                    </a:lnTo>
                    <a:lnTo>
                      <a:pt x="1911" y="1706"/>
                    </a:lnTo>
                    <a:lnTo>
                      <a:pt x="1940" y="1660"/>
                    </a:lnTo>
                    <a:lnTo>
                      <a:pt x="1970" y="1614"/>
                    </a:lnTo>
                    <a:lnTo>
                      <a:pt x="2003" y="1710"/>
                    </a:lnTo>
                    <a:lnTo>
                      <a:pt x="1973" y="1749"/>
                    </a:lnTo>
                    <a:lnTo>
                      <a:pt x="1944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39" y="1904"/>
                    </a:lnTo>
                    <a:lnTo>
                      <a:pt x="1797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Freeform 216"/>
              <p:cNvSpPr>
                <a:spLocks noEditPoints="1"/>
              </p:cNvSpPr>
              <p:nvPr/>
            </p:nvSpPr>
            <p:spPr bwMode="auto">
              <a:xfrm>
                <a:off x="3703" y="2885"/>
                <a:ext cx="168" cy="168"/>
              </a:xfrm>
              <a:custGeom>
                <a:avLst/>
                <a:gdLst>
                  <a:gd name="T0" fmla="*/ 13 w 2021"/>
                  <a:gd name="T1" fmla="*/ 6 h 2027"/>
                  <a:gd name="T2" fmla="*/ 13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3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5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6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3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2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2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4" y="757"/>
                    </a:lnTo>
                    <a:lnTo>
                      <a:pt x="1911" y="724"/>
                    </a:lnTo>
                    <a:lnTo>
                      <a:pt x="1895" y="687"/>
                    </a:lnTo>
                    <a:lnTo>
                      <a:pt x="1882" y="648"/>
                    </a:lnTo>
                    <a:lnTo>
                      <a:pt x="1865" y="610"/>
                    </a:lnTo>
                    <a:lnTo>
                      <a:pt x="1843" y="577"/>
                    </a:lnTo>
                    <a:lnTo>
                      <a:pt x="1933" y="577"/>
                    </a:lnTo>
                    <a:lnTo>
                      <a:pt x="1950" y="610"/>
                    </a:lnTo>
                    <a:lnTo>
                      <a:pt x="1961" y="644"/>
                    </a:lnTo>
                    <a:lnTo>
                      <a:pt x="1974" y="678"/>
                    </a:lnTo>
                    <a:lnTo>
                      <a:pt x="1987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6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6" y="81"/>
                    </a:lnTo>
                    <a:lnTo>
                      <a:pt x="930" y="85"/>
                    </a:lnTo>
                    <a:lnTo>
                      <a:pt x="884" y="89"/>
                    </a:lnTo>
                    <a:lnTo>
                      <a:pt x="838" y="97"/>
                    </a:lnTo>
                    <a:lnTo>
                      <a:pt x="792" y="110"/>
                    </a:lnTo>
                    <a:lnTo>
                      <a:pt x="746" y="123"/>
                    </a:lnTo>
                    <a:lnTo>
                      <a:pt x="698" y="140"/>
                    </a:lnTo>
                    <a:lnTo>
                      <a:pt x="652" y="156"/>
                    </a:lnTo>
                    <a:lnTo>
                      <a:pt x="691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6" y="26"/>
                    </a:lnTo>
                    <a:lnTo>
                      <a:pt x="855" y="13"/>
                    </a:lnTo>
                    <a:lnTo>
                      <a:pt x="897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0" y="972"/>
                    </a:lnTo>
                    <a:lnTo>
                      <a:pt x="80" y="1084"/>
                    </a:lnTo>
                    <a:lnTo>
                      <a:pt x="97" y="1194"/>
                    </a:lnTo>
                    <a:lnTo>
                      <a:pt x="126" y="1307"/>
                    </a:lnTo>
                    <a:lnTo>
                      <a:pt x="30" y="1240"/>
                    </a:lnTo>
                    <a:lnTo>
                      <a:pt x="8" y="1143"/>
                    </a:lnTo>
                    <a:lnTo>
                      <a:pt x="0" y="1038"/>
                    </a:lnTo>
                    <a:lnTo>
                      <a:pt x="4" y="943"/>
                    </a:lnTo>
                    <a:lnTo>
                      <a:pt x="17" y="842"/>
                    </a:lnTo>
                    <a:close/>
                    <a:moveTo>
                      <a:pt x="446" y="1858"/>
                    </a:moveTo>
                    <a:lnTo>
                      <a:pt x="492" y="1795"/>
                    </a:lnTo>
                    <a:lnTo>
                      <a:pt x="522" y="1817"/>
                    </a:lnTo>
                    <a:lnTo>
                      <a:pt x="547" y="1834"/>
                    </a:lnTo>
                    <a:lnTo>
                      <a:pt x="577" y="1850"/>
                    </a:lnTo>
                    <a:lnTo>
                      <a:pt x="606" y="1863"/>
                    </a:lnTo>
                    <a:lnTo>
                      <a:pt x="636" y="1876"/>
                    </a:lnTo>
                    <a:lnTo>
                      <a:pt x="665" y="1888"/>
                    </a:lnTo>
                    <a:lnTo>
                      <a:pt x="695" y="1900"/>
                    </a:lnTo>
                    <a:lnTo>
                      <a:pt x="728" y="1913"/>
                    </a:lnTo>
                    <a:lnTo>
                      <a:pt x="757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4" y="1947"/>
                    </a:lnTo>
                    <a:lnTo>
                      <a:pt x="917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5" y="2014"/>
                    </a:lnTo>
                    <a:lnTo>
                      <a:pt x="796" y="2010"/>
                    </a:lnTo>
                    <a:lnTo>
                      <a:pt x="770" y="2005"/>
                    </a:lnTo>
                    <a:lnTo>
                      <a:pt x="741" y="1998"/>
                    </a:lnTo>
                    <a:lnTo>
                      <a:pt x="711" y="1985"/>
                    </a:lnTo>
                    <a:lnTo>
                      <a:pt x="682" y="1981"/>
                    </a:lnTo>
                    <a:lnTo>
                      <a:pt x="656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7" y="1917"/>
                    </a:lnTo>
                    <a:lnTo>
                      <a:pt x="522" y="1905"/>
                    </a:lnTo>
                    <a:lnTo>
                      <a:pt x="497" y="1888"/>
                    </a:lnTo>
                    <a:lnTo>
                      <a:pt x="472" y="1876"/>
                    </a:lnTo>
                    <a:lnTo>
                      <a:pt x="446" y="1858"/>
                    </a:lnTo>
                    <a:close/>
                    <a:moveTo>
                      <a:pt x="1591" y="1858"/>
                    </a:moveTo>
                    <a:lnTo>
                      <a:pt x="1545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1" y="1635"/>
                    </a:lnTo>
                    <a:lnTo>
                      <a:pt x="1764" y="1589"/>
                    </a:lnTo>
                    <a:lnTo>
                      <a:pt x="1802" y="1539"/>
                    </a:lnTo>
                    <a:lnTo>
                      <a:pt x="1832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5" y="1581"/>
                    </a:lnTo>
                    <a:lnTo>
                      <a:pt x="1836" y="1627"/>
                    </a:lnTo>
                    <a:lnTo>
                      <a:pt x="1797" y="1670"/>
                    </a:lnTo>
                    <a:lnTo>
                      <a:pt x="1764" y="1712"/>
                    </a:lnTo>
                    <a:lnTo>
                      <a:pt x="1722" y="1753"/>
                    </a:lnTo>
                    <a:lnTo>
                      <a:pt x="1684" y="1791"/>
                    </a:lnTo>
                    <a:lnTo>
                      <a:pt x="1637" y="1825"/>
                    </a:lnTo>
                    <a:lnTo>
                      <a:pt x="1591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4" name="Freeform 217"/>
              <p:cNvSpPr>
                <a:spLocks noEditPoints="1"/>
              </p:cNvSpPr>
              <p:nvPr/>
            </p:nvSpPr>
            <p:spPr bwMode="auto">
              <a:xfrm>
                <a:off x="3709" y="2891"/>
                <a:ext cx="156" cy="156"/>
              </a:xfrm>
              <a:custGeom>
                <a:avLst/>
                <a:gdLst>
                  <a:gd name="T0" fmla="*/ 13 w 1865"/>
                  <a:gd name="T1" fmla="*/ 6 h 1874"/>
                  <a:gd name="T2" fmla="*/ 12 w 1865"/>
                  <a:gd name="T3" fmla="*/ 5 h 1874"/>
                  <a:gd name="T4" fmla="*/ 12 w 1865"/>
                  <a:gd name="T5" fmla="*/ 4 h 1874"/>
                  <a:gd name="T6" fmla="*/ 12 w 1865"/>
                  <a:gd name="T7" fmla="*/ 4 h 1874"/>
                  <a:gd name="T8" fmla="*/ 12 w 1865"/>
                  <a:gd name="T9" fmla="*/ 3 h 1874"/>
                  <a:gd name="T10" fmla="*/ 12 w 1865"/>
                  <a:gd name="T11" fmla="*/ 4 h 1874"/>
                  <a:gd name="T12" fmla="*/ 13 w 1865"/>
                  <a:gd name="T13" fmla="*/ 4 h 1874"/>
                  <a:gd name="T14" fmla="*/ 13 w 1865"/>
                  <a:gd name="T15" fmla="*/ 5 h 1874"/>
                  <a:gd name="T16" fmla="*/ 13 w 1865"/>
                  <a:gd name="T17" fmla="*/ 5 h 1874"/>
                  <a:gd name="T18" fmla="*/ 7 w 1865"/>
                  <a:gd name="T19" fmla="*/ 0 h 1874"/>
                  <a:gd name="T20" fmla="*/ 6 w 1865"/>
                  <a:gd name="T21" fmla="*/ 0 h 1874"/>
                  <a:gd name="T22" fmla="*/ 6 w 1865"/>
                  <a:gd name="T23" fmla="*/ 1 h 1874"/>
                  <a:gd name="T24" fmla="*/ 6 w 1865"/>
                  <a:gd name="T25" fmla="*/ 1 h 1874"/>
                  <a:gd name="T26" fmla="*/ 5 w 1865"/>
                  <a:gd name="T27" fmla="*/ 1 h 1874"/>
                  <a:gd name="T28" fmla="*/ 5 w 1865"/>
                  <a:gd name="T29" fmla="*/ 1 h 1874"/>
                  <a:gd name="T30" fmla="*/ 5 w 1865"/>
                  <a:gd name="T31" fmla="*/ 1 h 1874"/>
                  <a:gd name="T32" fmla="*/ 4 w 1865"/>
                  <a:gd name="T33" fmla="*/ 1 h 1874"/>
                  <a:gd name="T34" fmla="*/ 4 w 1865"/>
                  <a:gd name="T35" fmla="*/ 1 h 1874"/>
                  <a:gd name="T36" fmla="*/ 4 w 1865"/>
                  <a:gd name="T37" fmla="*/ 0 h 1874"/>
                  <a:gd name="T38" fmla="*/ 5 w 1865"/>
                  <a:gd name="T39" fmla="*/ 0 h 1874"/>
                  <a:gd name="T40" fmla="*/ 5 w 1865"/>
                  <a:gd name="T41" fmla="*/ 0 h 1874"/>
                  <a:gd name="T42" fmla="*/ 6 w 1865"/>
                  <a:gd name="T43" fmla="*/ 0 h 1874"/>
                  <a:gd name="T44" fmla="*/ 7 w 1865"/>
                  <a:gd name="T45" fmla="*/ 0 h 1874"/>
                  <a:gd name="T46" fmla="*/ 1 w 1865"/>
                  <a:gd name="T47" fmla="*/ 6 h 1874"/>
                  <a:gd name="T48" fmla="*/ 1 w 1865"/>
                  <a:gd name="T49" fmla="*/ 6 h 1874"/>
                  <a:gd name="T50" fmla="*/ 1 w 1865"/>
                  <a:gd name="T51" fmla="*/ 7 h 1874"/>
                  <a:gd name="T52" fmla="*/ 1 w 1865"/>
                  <a:gd name="T53" fmla="*/ 8 h 1874"/>
                  <a:gd name="T54" fmla="*/ 1 w 1865"/>
                  <a:gd name="T55" fmla="*/ 9 h 1874"/>
                  <a:gd name="T56" fmla="*/ 0 w 1865"/>
                  <a:gd name="T57" fmla="*/ 8 h 1874"/>
                  <a:gd name="T58" fmla="*/ 0 w 1865"/>
                  <a:gd name="T59" fmla="*/ 7 h 1874"/>
                  <a:gd name="T60" fmla="*/ 0 w 1865"/>
                  <a:gd name="T61" fmla="*/ 5 h 1874"/>
                  <a:gd name="T62" fmla="*/ 3 w 1865"/>
                  <a:gd name="T63" fmla="*/ 11 h 1874"/>
                  <a:gd name="T64" fmla="*/ 4 w 1865"/>
                  <a:gd name="T65" fmla="*/ 12 h 1874"/>
                  <a:gd name="T66" fmla="*/ 4 w 1865"/>
                  <a:gd name="T67" fmla="*/ 12 h 1874"/>
                  <a:gd name="T68" fmla="*/ 4 w 1865"/>
                  <a:gd name="T69" fmla="*/ 12 h 1874"/>
                  <a:gd name="T70" fmla="*/ 5 w 1865"/>
                  <a:gd name="T71" fmla="*/ 12 h 1874"/>
                  <a:gd name="T72" fmla="*/ 5 w 1865"/>
                  <a:gd name="T73" fmla="*/ 12 h 1874"/>
                  <a:gd name="T74" fmla="*/ 6 w 1865"/>
                  <a:gd name="T75" fmla="*/ 12 h 1874"/>
                  <a:gd name="T76" fmla="*/ 6 w 1865"/>
                  <a:gd name="T77" fmla="*/ 12 h 1874"/>
                  <a:gd name="T78" fmla="*/ 7 w 1865"/>
                  <a:gd name="T79" fmla="*/ 12 h 1874"/>
                  <a:gd name="T80" fmla="*/ 6 w 1865"/>
                  <a:gd name="T81" fmla="*/ 13 h 1874"/>
                  <a:gd name="T82" fmla="*/ 6 w 1865"/>
                  <a:gd name="T83" fmla="*/ 13 h 1874"/>
                  <a:gd name="T84" fmla="*/ 5 w 1865"/>
                  <a:gd name="T85" fmla="*/ 13 h 1874"/>
                  <a:gd name="T86" fmla="*/ 5 w 1865"/>
                  <a:gd name="T87" fmla="*/ 13 h 1874"/>
                  <a:gd name="T88" fmla="*/ 5 w 1865"/>
                  <a:gd name="T89" fmla="*/ 13 h 1874"/>
                  <a:gd name="T90" fmla="*/ 4 w 1865"/>
                  <a:gd name="T91" fmla="*/ 12 h 1874"/>
                  <a:gd name="T92" fmla="*/ 4 w 1865"/>
                  <a:gd name="T93" fmla="*/ 12 h 1874"/>
                  <a:gd name="T94" fmla="*/ 3 w 1865"/>
                  <a:gd name="T95" fmla="*/ 12 h 1874"/>
                  <a:gd name="T96" fmla="*/ 3 w 1865"/>
                  <a:gd name="T97" fmla="*/ 12 h 1874"/>
                  <a:gd name="T98" fmla="*/ 10 w 1865"/>
                  <a:gd name="T99" fmla="*/ 11 h 1874"/>
                  <a:gd name="T100" fmla="*/ 11 w 1865"/>
                  <a:gd name="T101" fmla="*/ 11 h 1874"/>
                  <a:gd name="T102" fmla="*/ 11 w 1865"/>
                  <a:gd name="T103" fmla="*/ 10 h 1874"/>
                  <a:gd name="T104" fmla="*/ 12 w 1865"/>
                  <a:gd name="T105" fmla="*/ 10 h 1874"/>
                  <a:gd name="T106" fmla="*/ 12 w 1865"/>
                  <a:gd name="T107" fmla="*/ 9 h 1874"/>
                  <a:gd name="T108" fmla="*/ 12 w 1865"/>
                  <a:gd name="T109" fmla="*/ 9 h 1874"/>
                  <a:gd name="T110" fmla="*/ 12 w 1865"/>
                  <a:gd name="T111" fmla="*/ 10 h 1874"/>
                  <a:gd name="T112" fmla="*/ 12 w 1865"/>
                  <a:gd name="T113" fmla="*/ 11 h 1874"/>
                  <a:gd name="T114" fmla="*/ 11 w 1865"/>
                  <a:gd name="T115" fmla="*/ 11 h 1874"/>
                  <a:gd name="T116" fmla="*/ 10 w 1865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65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2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5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3" y="715"/>
                    </a:lnTo>
                    <a:lnTo>
                      <a:pt x="1861" y="752"/>
                    </a:lnTo>
                    <a:lnTo>
                      <a:pt x="1865" y="790"/>
                    </a:lnTo>
                    <a:close/>
                    <a:moveTo>
                      <a:pt x="943" y="0"/>
                    </a:moveTo>
                    <a:lnTo>
                      <a:pt x="943" y="75"/>
                    </a:lnTo>
                    <a:lnTo>
                      <a:pt x="913" y="75"/>
                    </a:lnTo>
                    <a:lnTo>
                      <a:pt x="889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3" y="88"/>
                    </a:lnTo>
                    <a:lnTo>
                      <a:pt x="787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2" y="109"/>
                    </a:lnTo>
                    <a:lnTo>
                      <a:pt x="682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11" y="142"/>
                    </a:lnTo>
                    <a:lnTo>
                      <a:pt x="585" y="151"/>
                    </a:lnTo>
                    <a:lnTo>
                      <a:pt x="560" y="164"/>
                    </a:lnTo>
                    <a:lnTo>
                      <a:pt x="535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6" y="42"/>
                    </a:lnTo>
                    <a:lnTo>
                      <a:pt x="712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3" y="0"/>
                    </a:lnTo>
                    <a:close/>
                    <a:moveTo>
                      <a:pt x="13" y="778"/>
                    </a:moveTo>
                    <a:lnTo>
                      <a:pt x="88" y="799"/>
                    </a:lnTo>
                    <a:lnTo>
                      <a:pt x="80" y="862"/>
                    </a:lnTo>
                    <a:lnTo>
                      <a:pt x="75" y="925"/>
                    </a:lnTo>
                    <a:lnTo>
                      <a:pt x="80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10" y="1163"/>
                    </a:lnTo>
                    <a:lnTo>
                      <a:pt x="127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7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3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20" y="1773"/>
                    </a:lnTo>
                    <a:lnTo>
                      <a:pt x="754" y="1777"/>
                    </a:lnTo>
                    <a:lnTo>
                      <a:pt x="783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80" y="1799"/>
                    </a:lnTo>
                    <a:lnTo>
                      <a:pt x="909" y="1799"/>
                    </a:lnTo>
                    <a:lnTo>
                      <a:pt x="943" y="1799"/>
                    </a:lnTo>
                    <a:lnTo>
                      <a:pt x="943" y="1849"/>
                    </a:lnTo>
                    <a:lnTo>
                      <a:pt x="901" y="1874"/>
                    </a:lnTo>
                    <a:lnTo>
                      <a:pt x="872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5" y="1862"/>
                    </a:lnTo>
                    <a:lnTo>
                      <a:pt x="741" y="1854"/>
                    </a:lnTo>
                    <a:lnTo>
                      <a:pt x="712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5" y="1819"/>
                    </a:lnTo>
                    <a:lnTo>
                      <a:pt x="585" y="1807"/>
                    </a:lnTo>
                    <a:lnTo>
                      <a:pt x="556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6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1" y="1340"/>
                    </a:lnTo>
                    <a:lnTo>
                      <a:pt x="1726" y="1285"/>
                    </a:lnTo>
                    <a:lnTo>
                      <a:pt x="1756" y="1294"/>
                    </a:lnTo>
                    <a:lnTo>
                      <a:pt x="1781" y="1353"/>
                    </a:lnTo>
                    <a:lnTo>
                      <a:pt x="1752" y="1408"/>
                    </a:lnTo>
                    <a:lnTo>
                      <a:pt x="1722" y="1458"/>
                    </a:lnTo>
                    <a:lnTo>
                      <a:pt x="1684" y="1508"/>
                    </a:lnTo>
                    <a:lnTo>
                      <a:pt x="1651" y="1554"/>
                    </a:lnTo>
                    <a:lnTo>
                      <a:pt x="1604" y="1601"/>
                    </a:lnTo>
                    <a:lnTo>
                      <a:pt x="1562" y="1643"/>
                    </a:lnTo>
                    <a:lnTo>
                      <a:pt x="1516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5" name="Freeform 218"/>
              <p:cNvSpPr>
                <a:spLocks noEditPoints="1"/>
              </p:cNvSpPr>
              <p:nvPr/>
            </p:nvSpPr>
            <p:spPr bwMode="auto">
              <a:xfrm>
                <a:off x="3716" y="2897"/>
                <a:ext cx="143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0 w 1718"/>
                  <a:gd name="T9" fmla="*/ 3 h 1724"/>
                  <a:gd name="T10" fmla="*/ 11 w 1718"/>
                  <a:gd name="T11" fmla="*/ 3 h 1724"/>
                  <a:gd name="T12" fmla="*/ 11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3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3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3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30" y="715"/>
                    </a:lnTo>
                    <a:lnTo>
                      <a:pt x="1626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9" y="501"/>
                    </a:lnTo>
                    <a:lnTo>
                      <a:pt x="1533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7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8" y="0"/>
                    </a:moveTo>
                    <a:lnTo>
                      <a:pt x="868" y="80"/>
                    </a:lnTo>
                    <a:lnTo>
                      <a:pt x="838" y="80"/>
                    </a:lnTo>
                    <a:lnTo>
                      <a:pt x="805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8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8" y="219"/>
                    </a:lnTo>
                    <a:lnTo>
                      <a:pt x="460" y="102"/>
                    </a:lnTo>
                    <a:lnTo>
                      <a:pt x="485" y="89"/>
                    </a:lnTo>
                    <a:lnTo>
                      <a:pt x="510" y="76"/>
                    </a:lnTo>
                    <a:lnTo>
                      <a:pt x="536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7" y="43"/>
                    </a:lnTo>
                    <a:lnTo>
                      <a:pt x="637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2" y="17"/>
                    </a:lnTo>
                    <a:lnTo>
                      <a:pt x="738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4" y="4"/>
                    </a:lnTo>
                    <a:lnTo>
                      <a:pt x="838" y="0"/>
                    </a:lnTo>
                    <a:lnTo>
                      <a:pt x="868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1" y="800"/>
                    </a:lnTo>
                    <a:lnTo>
                      <a:pt x="81" y="854"/>
                    </a:lnTo>
                    <a:lnTo>
                      <a:pt x="81" y="912"/>
                    </a:lnTo>
                    <a:lnTo>
                      <a:pt x="85" y="967"/>
                    </a:lnTo>
                    <a:lnTo>
                      <a:pt x="98" y="1022"/>
                    </a:lnTo>
                    <a:lnTo>
                      <a:pt x="110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2" y="1147"/>
                    </a:lnTo>
                    <a:lnTo>
                      <a:pt x="35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5" y="908"/>
                    </a:lnTo>
                    <a:lnTo>
                      <a:pt x="0" y="850"/>
                    </a:lnTo>
                    <a:lnTo>
                      <a:pt x="5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60" y="1534"/>
                    </a:lnTo>
                    <a:lnTo>
                      <a:pt x="481" y="1547"/>
                    </a:lnTo>
                    <a:lnTo>
                      <a:pt x="510" y="1560"/>
                    </a:lnTo>
                    <a:lnTo>
                      <a:pt x="536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6" y="1627"/>
                    </a:lnTo>
                    <a:lnTo>
                      <a:pt x="725" y="1635"/>
                    </a:lnTo>
                    <a:lnTo>
                      <a:pt x="750" y="1639"/>
                    </a:lnTo>
                    <a:lnTo>
                      <a:pt x="779" y="1639"/>
                    </a:lnTo>
                    <a:lnTo>
                      <a:pt x="809" y="1643"/>
                    </a:lnTo>
                    <a:lnTo>
                      <a:pt x="838" y="1648"/>
                    </a:lnTo>
                    <a:lnTo>
                      <a:pt x="868" y="1648"/>
                    </a:lnTo>
                    <a:lnTo>
                      <a:pt x="868" y="1724"/>
                    </a:lnTo>
                    <a:lnTo>
                      <a:pt x="834" y="1724"/>
                    </a:lnTo>
                    <a:lnTo>
                      <a:pt x="805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8" y="1711"/>
                    </a:lnTo>
                    <a:lnTo>
                      <a:pt x="679" y="1702"/>
                    </a:lnTo>
                    <a:lnTo>
                      <a:pt x="645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40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2" y="1370"/>
                    </a:lnTo>
                    <a:lnTo>
                      <a:pt x="1495" y="1328"/>
                    </a:lnTo>
                    <a:lnTo>
                      <a:pt x="1529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6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1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6" name="Freeform 219"/>
              <p:cNvSpPr>
                <a:spLocks noEditPoints="1"/>
              </p:cNvSpPr>
              <p:nvPr/>
            </p:nvSpPr>
            <p:spPr bwMode="auto">
              <a:xfrm>
                <a:off x="3722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4 h 1568"/>
                  <a:gd name="T4" fmla="*/ 10 w 1557"/>
                  <a:gd name="T5" fmla="*/ 4 h 1568"/>
                  <a:gd name="T6" fmla="*/ 10 w 1557"/>
                  <a:gd name="T7" fmla="*/ 3 h 1568"/>
                  <a:gd name="T8" fmla="*/ 9 w 1557"/>
                  <a:gd name="T9" fmla="*/ 2 h 1568"/>
                  <a:gd name="T10" fmla="*/ 10 w 1557"/>
                  <a:gd name="T11" fmla="*/ 3 h 1568"/>
                  <a:gd name="T12" fmla="*/ 10 w 1557"/>
                  <a:gd name="T13" fmla="*/ 3 h 1568"/>
                  <a:gd name="T14" fmla="*/ 11 w 1557"/>
                  <a:gd name="T15" fmla="*/ 4 h 1568"/>
                  <a:gd name="T16" fmla="*/ 11 w 1557"/>
                  <a:gd name="T17" fmla="*/ 4 h 1568"/>
                  <a:gd name="T18" fmla="*/ 6 w 1557"/>
                  <a:gd name="T19" fmla="*/ 0 h 1568"/>
                  <a:gd name="T20" fmla="*/ 5 w 1557"/>
                  <a:gd name="T21" fmla="*/ 1 h 1568"/>
                  <a:gd name="T22" fmla="*/ 5 w 1557"/>
                  <a:gd name="T23" fmla="*/ 1 h 1568"/>
                  <a:gd name="T24" fmla="*/ 4 w 1557"/>
                  <a:gd name="T25" fmla="*/ 1 h 1568"/>
                  <a:gd name="T26" fmla="*/ 4 w 1557"/>
                  <a:gd name="T27" fmla="*/ 1 h 1568"/>
                  <a:gd name="T28" fmla="*/ 3 w 1557"/>
                  <a:gd name="T29" fmla="*/ 1 h 1568"/>
                  <a:gd name="T30" fmla="*/ 3 w 1557"/>
                  <a:gd name="T31" fmla="*/ 1 h 1568"/>
                  <a:gd name="T32" fmla="*/ 3 w 1557"/>
                  <a:gd name="T33" fmla="*/ 2 h 1568"/>
                  <a:gd name="T34" fmla="*/ 2 w 1557"/>
                  <a:gd name="T35" fmla="*/ 2 h 1568"/>
                  <a:gd name="T36" fmla="*/ 2 w 1557"/>
                  <a:gd name="T37" fmla="*/ 1 h 1568"/>
                  <a:gd name="T38" fmla="*/ 3 w 1557"/>
                  <a:gd name="T39" fmla="*/ 1 h 1568"/>
                  <a:gd name="T40" fmla="*/ 3 w 1557"/>
                  <a:gd name="T41" fmla="*/ 1 h 1568"/>
                  <a:gd name="T42" fmla="*/ 3 w 1557"/>
                  <a:gd name="T43" fmla="*/ 0 h 1568"/>
                  <a:gd name="T44" fmla="*/ 4 w 1557"/>
                  <a:gd name="T45" fmla="*/ 0 h 1568"/>
                  <a:gd name="T46" fmla="*/ 4 w 1557"/>
                  <a:gd name="T47" fmla="*/ 0 h 1568"/>
                  <a:gd name="T48" fmla="*/ 5 w 1557"/>
                  <a:gd name="T49" fmla="*/ 0 h 1568"/>
                  <a:gd name="T50" fmla="*/ 5 w 1557"/>
                  <a:gd name="T51" fmla="*/ 0 h 1568"/>
                  <a:gd name="T52" fmla="*/ 6 w 1557"/>
                  <a:gd name="T53" fmla="*/ 0 h 1568"/>
                  <a:gd name="T54" fmla="*/ 1 w 1557"/>
                  <a:gd name="T55" fmla="*/ 5 h 1568"/>
                  <a:gd name="T56" fmla="*/ 1 w 1557"/>
                  <a:gd name="T57" fmla="*/ 6 h 1568"/>
                  <a:gd name="T58" fmla="*/ 1 w 1557"/>
                  <a:gd name="T59" fmla="*/ 6 h 1568"/>
                  <a:gd name="T60" fmla="*/ 1 w 1557"/>
                  <a:gd name="T61" fmla="*/ 7 h 1568"/>
                  <a:gd name="T62" fmla="*/ 1 w 1557"/>
                  <a:gd name="T63" fmla="*/ 8 h 1568"/>
                  <a:gd name="T64" fmla="*/ 0 w 1557"/>
                  <a:gd name="T65" fmla="*/ 7 h 1568"/>
                  <a:gd name="T66" fmla="*/ 0 w 1557"/>
                  <a:gd name="T67" fmla="*/ 7 h 1568"/>
                  <a:gd name="T68" fmla="*/ 0 w 1557"/>
                  <a:gd name="T69" fmla="*/ 6 h 1568"/>
                  <a:gd name="T70" fmla="*/ 0 w 1557"/>
                  <a:gd name="T71" fmla="*/ 5 h 1568"/>
                  <a:gd name="T72" fmla="*/ 2 w 1557"/>
                  <a:gd name="T73" fmla="*/ 10 h 1568"/>
                  <a:gd name="T74" fmla="*/ 3 w 1557"/>
                  <a:gd name="T75" fmla="*/ 10 h 1568"/>
                  <a:gd name="T76" fmla="*/ 4 w 1557"/>
                  <a:gd name="T77" fmla="*/ 10 h 1568"/>
                  <a:gd name="T78" fmla="*/ 4 w 1557"/>
                  <a:gd name="T79" fmla="*/ 10 h 1568"/>
                  <a:gd name="T80" fmla="*/ 5 w 1557"/>
                  <a:gd name="T81" fmla="*/ 10 h 1568"/>
                  <a:gd name="T82" fmla="*/ 6 w 1557"/>
                  <a:gd name="T83" fmla="*/ 11 h 1568"/>
                  <a:gd name="T84" fmla="*/ 5 w 1557"/>
                  <a:gd name="T85" fmla="*/ 11 h 1568"/>
                  <a:gd name="T86" fmla="*/ 5 w 1557"/>
                  <a:gd name="T87" fmla="*/ 11 h 1568"/>
                  <a:gd name="T88" fmla="*/ 4 w 1557"/>
                  <a:gd name="T89" fmla="*/ 11 h 1568"/>
                  <a:gd name="T90" fmla="*/ 4 w 1557"/>
                  <a:gd name="T91" fmla="*/ 11 h 1568"/>
                  <a:gd name="T92" fmla="*/ 4 w 1557"/>
                  <a:gd name="T93" fmla="*/ 11 h 1568"/>
                  <a:gd name="T94" fmla="*/ 3 w 1557"/>
                  <a:gd name="T95" fmla="*/ 10 h 1568"/>
                  <a:gd name="T96" fmla="*/ 3 w 1557"/>
                  <a:gd name="T97" fmla="*/ 10 h 1568"/>
                  <a:gd name="T98" fmla="*/ 2 w 1557"/>
                  <a:gd name="T99" fmla="*/ 10 h 1568"/>
                  <a:gd name="T100" fmla="*/ 8 w 1557"/>
                  <a:gd name="T101" fmla="*/ 10 h 1568"/>
                  <a:gd name="T102" fmla="*/ 9 w 1557"/>
                  <a:gd name="T103" fmla="*/ 9 h 1568"/>
                  <a:gd name="T104" fmla="*/ 9 w 1557"/>
                  <a:gd name="T105" fmla="*/ 9 h 1568"/>
                  <a:gd name="T106" fmla="*/ 10 w 1557"/>
                  <a:gd name="T107" fmla="*/ 8 h 1568"/>
                  <a:gd name="T108" fmla="*/ 10 w 1557"/>
                  <a:gd name="T109" fmla="*/ 8 h 1568"/>
                  <a:gd name="T110" fmla="*/ 10 w 1557"/>
                  <a:gd name="T111" fmla="*/ 8 h 1568"/>
                  <a:gd name="T112" fmla="*/ 10 w 1557"/>
                  <a:gd name="T113" fmla="*/ 9 h 1568"/>
                  <a:gd name="T114" fmla="*/ 9 w 1557"/>
                  <a:gd name="T115" fmla="*/ 9 h 1568"/>
                  <a:gd name="T116" fmla="*/ 9 w 1557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57" y="678"/>
                    </a:moveTo>
                    <a:lnTo>
                      <a:pt x="1482" y="698"/>
                    </a:lnTo>
                    <a:lnTo>
                      <a:pt x="1473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1" y="510"/>
                    </a:lnTo>
                    <a:lnTo>
                      <a:pt x="1410" y="467"/>
                    </a:lnTo>
                    <a:lnTo>
                      <a:pt x="1388" y="421"/>
                    </a:lnTo>
                    <a:lnTo>
                      <a:pt x="1360" y="379"/>
                    </a:lnTo>
                    <a:lnTo>
                      <a:pt x="1331" y="341"/>
                    </a:lnTo>
                    <a:lnTo>
                      <a:pt x="1427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8" y="459"/>
                    </a:lnTo>
                    <a:lnTo>
                      <a:pt x="1515" y="501"/>
                    </a:lnTo>
                    <a:lnTo>
                      <a:pt x="1532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7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49" y="80"/>
                    </a:lnTo>
                    <a:lnTo>
                      <a:pt x="716" y="80"/>
                    </a:lnTo>
                    <a:lnTo>
                      <a:pt x="681" y="88"/>
                    </a:lnTo>
                    <a:lnTo>
                      <a:pt x="644" y="92"/>
                    </a:lnTo>
                    <a:lnTo>
                      <a:pt x="610" y="101"/>
                    </a:lnTo>
                    <a:lnTo>
                      <a:pt x="576" y="110"/>
                    </a:lnTo>
                    <a:lnTo>
                      <a:pt x="543" y="122"/>
                    </a:lnTo>
                    <a:lnTo>
                      <a:pt x="510" y="134"/>
                    </a:lnTo>
                    <a:lnTo>
                      <a:pt x="479" y="147"/>
                    </a:lnTo>
                    <a:lnTo>
                      <a:pt x="446" y="164"/>
                    </a:lnTo>
                    <a:lnTo>
                      <a:pt x="416" y="181"/>
                    </a:lnTo>
                    <a:lnTo>
                      <a:pt x="391" y="202"/>
                    </a:lnTo>
                    <a:lnTo>
                      <a:pt x="361" y="219"/>
                    </a:lnTo>
                    <a:lnTo>
                      <a:pt x="332" y="244"/>
                    </a:lnTo>
                    <a:lnTo>
                      <a:pt x="307" y="265"/>
                    </a:lnTo>
                    <a:lnTo>
                      <a:pt x="282" y="291"/>
                    </a:lnTo>
                    <a:lnTo>
                      <a:pt x="337" y="139"/>
                    </a:lnTo>
                    <a:lnTo>
                      <a:pt x="361" y="122"/>
                    </a:lnTo>
                    <a:lnTo>
                      <a:pt x="387" y="110"/>
                    </a:lnTo>
                    <a:lnTo>
                      <a:pt x="412" y="92"/>
                    </a:lnTo>
                    <a:lnTo>
                      <a:pt x="442" y="80"/>
                    </a:lnTo>
                    <a:lnTo>
                      <a:pt x="467" y="68"/>
                    </a:lnTo>
                    <a:lnTo>
                      <a:pt x="492" y="55"/>
                    </a:lnTo>
                    <a:lnTo>
                      <a:pt x="521" y="46"/>
                    </a:lnTo>
                    <a:lnTo>
                      <a:pt x="551" y="34"/>
                    </a:lnTo>
                    <a:lnTo>
                      <a:pt x="580" y="25"/>
                    </a:lnTo>
                    <a:lnTo>
                      <a:pt x="606" y="17"/>
                    </a:lnTo>
                    <a:lnTo>
                      <a:pt x="635" y="13"/>
                    </a:lnTo>
                    <a:lnTo>
                      <a:pt x="665" y="9"/>
                    </a:lnTo>
                    <a:lnTo>
                      <a:pt x="694" y="5"/>
                    </a:lnTo>
                    <a:lnTo>
                      <a:pt x="724" y="0"/>
                    </a:lnTo>
                    <a:lnTo>
                      <a:pt x="757" y="0"/>
                    </a:lnTo>
                    <a:lnTo>
                      <a:pt x="787" y="0"/>
                    </a:lnTo>
                    <a:close/>
                    <a:moveTo>
                      <a:pt x="8" y="665"/>
                    </a:moveTo>
                    <a:lnTo>
                      <a:pt x="83" y="685"/>
                    </a:lnTo>
                    <a:lnTo>
                      <a:pt x="79" y="736"/>
                    </a:lnTo>
                    <a:lnTo>
                      <a:pt x="79" y="786"/>
                    </a:lnTo>
                    <a:lnTo>
                      <a:pt x="79" y="837"/>
                    </a:lnTo>
                    <a:lnTo>
                      <a:pt x="88" y="887"/>
                    </a:lnTo>
                    <a:lnTo>
                      <a:pt x="96" y="937"/>
                    </a:lnTo>
                    <a:lnTo>
                      <a:pt x="109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7" y="1106"/>
                    </a:lnTo>
                    <a:lnTo>
                      <a:pt x="46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4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8" y="665"/>
                    </a:lnTo>
                    <a:close/>
                    <a:moveTo>
                      <a:pt x="353" y="1438"/>
                    </a:moveTo>
                    <a:lnTo>
                      <a:pt x="400" y="1370"/>
                    </a:lnTo>
                    <a:lnTo>
                      <a:pt x="446" y="1399"/>
                    </a:lnTo>
                    <a:lnTo>
                      <a:pt x="492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5" y="1471"/>
                    </a:lnTo>
                    <a:lnTo>
                      <a:pt x="681" y="1480"/>
                    </a:lnTo>
                    <a:lnTo>
                      <a:pt x="733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7" y="1568"/>
                    </a:lnTo>
                    <a:lnTo>
                      <a:pt x="728" y="1563"/>
                    </a:lnTo>
                    <a:lnTo>
                      <a:pt x="698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89" y="1543"/>
                    </a:lnTo>
                    <a:lnTo>
                      <a:pt x="560" y="1534"/>
                    </a:lnTo>
                    <a:lnTo>
                      <a:pt x="534" y="1526"/>
                    </a:lnTo>
                    <a:lnTo>
                      <a:pt x="505" y="1517"/>
                    </a:lnTo>
                    <a:lnTo>
                      <a:pt x="479" y="1504"/>
                    </a:lnTo>
                    <a:lnTo>
                      <a:pt x="455" y="1493"/>
                    </a:lnTo>
                    <a:lnTo>
                      <a:pt x="429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3" y="1438"/>
                    </a:lnTo>
                    <a:close/>
                    <a:moveTo>
                      <a:pt x="1212" y="1438"/>
                    </a:moveTo>
                    <a:lnTo>
                      <a:pt x="1166" y="1370"/>
                    </a:lnTo>
                    <a:lnTo>
                      <a:pt x="1204" y="1345"/>
                    </a:lnTo>
                    <a:lnTo>
                      <a:pt x="1241" y="1316"/>
                    </a:lnTo>
                    <a:lnTo>
                      <a:pt x="1279" y="1281"/>
                    </a:lnTo>
                    <a:lnTo>
                      <a:pt x="1313" y="1244"/>
                    </a:lnTo>
                    <a:lnTo>
                      <a:pt x="1342" y="1211"/>
                    </a:lnTo>
                    <a:lnTo>
                      <a:pt x="1372" y="1168"/>
                    </a:lnTo>
                    <a:lnTo>
                      <a:pt x="1397" y="1126"/>
                    </a:lnTo>
                    <a:lnTo>
                      <a:pt x="1419" y="1084"/>
                    </a:lnTo>
                    <a:lnTo>
                      <a:pt x="1498" y="1110"/>
                    </a:lnTo>
                    <a:lnTo>
                      <a:pt x="1473" y="1156"/>
                    </a:lnTo>
                    <a:lnTo>
                      <a:pt x="1448" y="1202"/>
                    </a:lnTo>
                    <a:lnTo>
                      <a:pt x="1414" y="1248"/>
                    </a:lnTo>
                    <a:lnTo>
                      <a:pt x="1381" y="1290"/>
                    </a:lnTo>
                    <a:lnTo>
                      <a:pt x="1342" y="1332"/>
                    </a:lnTo>
                    <a:lnTo>
                      <a:pt x="1300" y="1370"/>
                    </a:lnTo>
                    <a:lnTo>
                      <a:pt x="1259" y="1408"/>
                    </a:lnTo>
                    <a:lnTo>
                      <a:pt x="1212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7" name="Freeform 220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7" y="640"/>
                    </a:lnTo>
                    <a:lnTo>
                      <a:pt x="1322" y="598"/>
                    </a:lnTo>
                    <a:lnTo>
                      <a:pt x="1314" y="551"/>
                    </a:lnTo>
                    <a:lnTo>
                      <a:pt x="1302" y="509"/>
                    </a:lnTo>
                    <a:lnTo>
                      <a:pt x="1285" y="467"/>
                    </a:lnTo>
                    <a:lnTo>
                      <a:pt x="1263" y="425"/>
                    </a:lnTo>
                    <a:lnTo>
                      <a:pt x="1247" y="387"/>
                    </a:lnTo>
                    <a:lnTo>
                      <a:pt x="1217" y="345"/>
                    </a:lnTo>
                    <a:lnTo>
                      <a:pt x="1193" y="312"/>
                    </a:lnTo>
                    <a:lnTo>
                      <a:pt x="1243" y="261"/>
                    </a:lnTo>
                    <a:lnTo>
                      <a:pt x="1252" y="261"/>
                    </a:lnTo>
                    <a:lnTo>
                      <a:pt x="1281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3" y="476"/>
                    </a:lnTo>
                    <a:lnTo>
                      <a:pt x="1386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8" y="0"/>
                    </a:moveTo>
                    <a:lnTo>
                      <a:pt x="708" y="76"/>
                    </a:lnTo>
                    <a:lnTo>
                      <a:pt x="670" y="76"/>
                    </a:lnTo>
                    <a:lnTo>
                      <a:pt x="637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6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80" y="168"/>
                    </a:lnTo>
                    <a:lnTo>
                      <a:pt x="350" y="185"/>
                    </a:lnTo>
                    <a:lnTo>
                      <a:pt x="325" y="207"/>
                    </a:lnTo>
                    <a:lnTo>
                      <a:pt x="300" y="227"/>
                    </a:lnTo>
                    <a:lnTo>
                      <a:pt x="271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8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31" y="54"/>
                    </a:lnTo>
                    <a:lnTo>
                      <a:pt x="464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5" y="12"/>
                    </a:lnTo>
                    <a:lnTo>
                      <a:pt x="602" y="8"/>
                    </a:lnTo>
                    <a:lnTo>
                      <a:pt x="637" y="0"/>
                    </a:lnTo>
                    <a:lnTo>
                      <a:pt x="670" y="0"/>
                    </a:lnTo>
                    <a:lnTo>
                      <a:pt x="708" y="0"/>
                    </a:lnTo>
                    <a:close/>
                    <a:moveTo>
                      <a:pt x="4" y="605"/>
                    </a:moveTo>
                    <a:lnTo>
                      <a:pt x="81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1" y="760"/>
                    </a:lnTo>
                    <a:lnTo>
                      <a:pt x="85" y="803"/>
                    </a:lnTo>
                    <a:lnTo>
                      <a:pt x="94" y="849"/>
                    </a:lnTo>
                    <a:lnTo>
                      <a:pt x="110" y="895"/>
                    </a:lnTo>
                    <a:lnTo>
                      <a:pt x="123" y="937"/>
                    </a:lnTo>
                    <a:lnTo>
                      <a:pt x="144" y="978"/>
                    </a:lnTo>
                    <a:lnTo>
                      <a:pt x="68" y="1000"/>
                    </a:lnTo>
                    <a:lnTo>
                      <a:pt x="47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9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1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7" y="1273"/>
                    </a:lnTo>
                    <a:lnTo>
                      <a:pt x="490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8" y="1328"/>
                    </a:lnTo>
                    <a:lnTo>
                      <a:pt x="708" y="1408"/>
                    </a:lnTo>
                    <a:lnTo>
                      <a:pt x="654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6" y="1378"/>
                    </a:lnTo>
                    <a:lnTo>
                      <a:pt x="460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1" y="1290"/>
                    </a:lnTo>
                    <a:close/>
                    <a:moveTo>
                      <a:pt x="1087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8" y="1181"/>
                    </a:lnTo>
                    <a:lnTo>
                      <a:pt x="1138" y="1151"/>
                    </a:lnTo>
                    <a:lnTo>
                      <a:pt x="1167" y="1122"/>
                    </a:lnTo>
                    <a:lnTo>
                      <a:pt x="1197" y="1088"/>
                    </a:lnTo>
                    <a:lnTo>
                      <a:pt x="1221" y="1055"/>
                    </a:lnTo>
                    <a:lnTo>
                      <a:pt x="1247" y="1017"/>
                    </a:lnTo>
                    <a:lnTo>
                      <a:pt x="1263" y="983"/>
                    </a:lnTo>
                    <a:lnTo>
                      <a:pt x="1340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7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8" name="Freeform 221"/>
              <p:cNvSpPr>
                <a:spLocks noEditPoints="1"/>
              </p:cNvSpPr>
              <p:nvPr/>
            </p:nvSpPr>
            <p:spPr bwMode="auto">
              <a:xfrm>
                <a:off x="3735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3 h 1252"/>
                  <a:gd name="T4" fmla="*/ 8 w 1251"/>
                  <a:gd name="T5" fmla="*/ 3 h 1252"/>
                  <a:gd name="T6" fmla="*/ 8 w 1251"/>
                  <a:gd name="T7" fmla="*/ 2 h 1252"/>
                  <a:gd name="T8" fmla="*/ 7 w 1251"/>
                  <a:gd name="T9" fmla="*/ 2 h 1252"/>
                  <a:gd name="T10" fmla="*/ 8 w 1251"/>
                  <a:gd name="T11" fmla="*/ 2 h 1252"/>
                  <a:gd name="T12" fmla="*/ 8 w 1251"/>
                  <a:gd name="T13" fmla="*/ 2 h 1252"/>
                  <a:gd name="T14" fmla="*/ 9 w 1251"/>
                  <a:gd name="T15" fmla="*/ 3 h 1252"/>
                  <a:gd name="T16" fmla="*/ 9 w 1251"/>
                  <a:gd name="T17" fmla="*/ 4 h 1252"/>
                  <a:gd name="T18" fmla="*/ 4 w 1251"/>
                  <a:gd name="T19" fmla="*/ 0 h 1252"/>
                  <a:gd name="T20" fmla="*/ 4 w 1251"/>
                  <a:gd name="T21" fmla="*/ 1 h 1252"/>
                  <a:gd name="T22" fmla="*/ 4 w 1251"/>
                  <a:gd name="T23" fmla="*/ 1 h 1252"/>
                  <a:gd name="T24" fmla="*/ 3 w 1251"/>
                  <a:gd name="T25" fmla="*/ 1 h 1252"/>
                  <a:gd name="T26" fmla="*/ 3 w 1251"/>
                  <a:gd name="T27" fmla="*/ 1 h 1252"/>
                  <a:gd name="T28" fmla="*/ 3 w 1251"/>
                  <a:gd name="T29" fmla="*/ 1 h 1252"/>
                  <a:gd name="T30" fmla="*/ 2 w 1251"/>
                  <a:gd name="T31" fmla="*/ 1 h 1252"/>
                  <a:gd name="T32" fmla="*/ 2 w 1251"/>
                  <a:gd name="T33" fmla="*/ 1 h 1252"/>
                  <a:gd name="T34" fmla="*/ 2 w 1251"/>
                  <a:gd name="T35" fmla="*/ 2 h 1252"/>
                  <a:gd name="T36" fmla="*/ 1 w 1251"/>
                  <a:gd name="T37" fmla="*/ 2 h 1252"/>
                  <a:gd name="T38" fmla="*/ 1 w 1251"/>
                  <a:gd name="T39" fmla="*/ 1 h 1252"/>
                  <a:gd name="T40" fmla="*/ 2 w 1251"/>
                  <a:gd name="T41" fmla="*/ 1 h 1252"/>
                  <a:gd name="T42" fmla="*/ 2 w 1251"/>
                  <a:gd name="T43" fmla="*/ 1 h 1252"/>
                  <a:gd name="T44" fmla="*/ 3 w 1251"/>
                  <a:gd name="T45" fmla="*/ 0 h 1252"/>
                  <a:gd name="T46" fmla="*/ 3 w 1251"/>
                  <a:gd name="T47" fmla="*/ 0 h 1252"/>
                  <a:gd name="T48" fmla="*/ 3 w 1251"/>
                  <a:gd name="T49" fmla="*/ 0 h 1252"/>
                  <a:gd name="T50" fmla="*/ 4 w 1251"/>
                  <a:gd name="T51" fmla="*/ 0 h 1252"/>
                  <a:gd name="T52" fmla="*/ 4 w 1251"/>
                  <a:gd name="T53" fmla="*/ 0 h 1252"/>
                  <a:gd name="T54" fmla="*/ 1 w 1251"/>
                  <a:gd name="T55" fmla="*/ 4 h 1252"/>
                  <a:gd name="T56" fmla="*/ 1 w 1251"/>
                  <a:gd name="T57" fmla="*/ 4 h 1252"/>
                  <a:gd name="T58" fmla="*/ 1 w 1251"/>
                  <a:gd name="T59" fmla="*/ 5 h 1252"/>
                  <a:gd name="T60" fmla="*/ 1 w 1251"/>
                  <a:gd name="T61" fmla="*/ 6 h 1252"/>
                  <a:gd name="T62" fmla="*/ 1 w 1251"/>
                  <a:gd name="T63" fmla="*/ 6 h 1252"/>
                  <a:gd name="T64" fmla="*/ 0 w 1251"/>
                  <a:gd name="T65" fmla="*/ 6 h 1252"/>
                  <a:gd name="T66" fmla="*/ 0 w 1251"/>
                  <a:gd name="T67" fmla="*/ 5 h 1252"/>
                  <a:gd name="T68" fmla="*/ 0 w 1251"/>
                  <a:gd name="T69" fmla="*/ 5 h 1252"/>
                  <a:gd name="T70" fmla="*/ 0 w 1251"/>
                  <a:gd name="T71" fmla="*/ 4 h 1252"/>
                  <a:gd name="T72" fmla="*/ 2 w 1251"/>
                  <a:gd name="T73" fmla="*/ 8 h 1252"/>
                  <a:gd name="T74" fmla="*/ 3 w 1251"/>
                  <a:gd name="T75" fmla="*/ 8 h 1252"/>
                  <a:gd name="T76" fmla="*/ 3 w 1251"/>
                  <a:gd name="T77" fmla="*/ 8 h 1252"/>
                  <a:gd name="T78" fmla="*/ 4 w 1251"/>
                  <a:gd name="T79" fmla="*/ 8 h 1252"/>
                  <a:gd name="T80" fmla="*/ 4 w 1251"/>
                  <a:gd name="T81" fmla="*/ 8 h 1252"/>
                  <a:gd name="T82" fmla="*/ 4 w 1251"/>
                  <a:gd name="T83" fmla="*/ 9 h 1252"/>
                  <a:gd name="T84" fmla="*/ 4 w 1251"/>
                  <a:gd name="T85" fmla="*/ 9 h 1252"/>
                  <a:gd name="T86" fmla="*/ 3 w 1251"/>
                  <a:gd name="T87" fmla="*/ 8 h 1252"/>
                  <a:gd name="T88" fmla="*/ 3 w 1251"/>
                  <a:gd name="T89" fmla="*/ 8 h 1252"/>
                  <a:gd name="T90" fmla="*/ 2 w 1251"/>
                  <a:gd name="T91" fmla="*/ 8 h 1252"/>
                  <a:gd name="T92" fmla="*/ 6 w 1251"/>
                  <a:gd name="T93" fmla="*/ 8 h 1252"/>
                  <a:gd name="T94" fmla="*/ 7 w 1251"/>
                  <a:gd name="T95" fmla="*/ 7 h 1252"/>
                  <a:gd name="T96" fmla="*/ 7 w 1251"/>
                  <a:gd name="T97" fmla="*/ 7 h 1252"/>
                  <a:gd name="T98" fmla="*/ 8 w 1251"/>
                  <a:gd name="T99" fmla="*/ 6 h 1252"/>
                  <a:gd name="T100" fmla="*/ 8 w 1251"/>
                  <a:gd name="T101" fmla="*/ 6 h 1252"/>
                  <a:gd name="T102" fmla="*/ 8 w 1251"/>
                  <a:gd name="T103" fmla="*/ 6 h 1252"/>
                  <a:gd name="T104" fmla="*/ 8 w 1251"/>
                  <a:gd name="T105" fmla="*/ 7 h 1252"/>
                  <a:gd name="T106" fmla="*/ 7 w 1251"/>
                  <a:gd name="T107" fmla="*/ 7 h 1252"/>
                  <a:gd name="T108" fmla="*/ 7 w 1251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1"/>
                  <a:gd name="T166" fmla="*/ 0 h 1252"/>
                  <a:gd name="T167" fmla="*/ 1251 w 1251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1" h="1252">
                    <a:moveTo>
                      <a:pt x="1251" y="564"/>
                    </a:moveTo>
                    <a:lnTo>
                      <a:pt x="1171" y="588"/>
                    </a:lnTo>
                    <a:lnTo>
                      <a:pt x="1171" y="551"/>
                    </a:lnTo>
                    <a:lnTo>
                      <a:pt x="1163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2" y="295"/>
                    </a:lnTo>
                    <a:lnTo>
                      <a:pt x="1117" y="236"/>
                    </a:lnTo>
                    <a:lnTo>
                      <a:pt x="1141" y="269"/>
                    </a:lnTo>
                    <a:lnTo>
                      <a:pt x="1171" y="311"/>
                    </a:lnTo>
                    <a:lnTo>
                      <a:pt x="1187" y="349"/>
                    </a:lnTo>
                    <a:lnTo>
                      <a:pt x="1209" y="391"/>
                    </a:lnTo>
                    <a:lnTo>
                      <a:pt x="1226" y="433"/>
                    </a:lnTo>
                    <a:lnTo>
                      <a:pt x="1238" y="475"/>
                    </a:lnTo>
                    <a:lnTo>
                      <a:pt x="1246" y="522"/>
                    </a:lnTo>
                    <a:lnTo>
                      <a:pt x="1251" y="564"/>
                    </a:lnTo>
                    <a:close/>
                    <a:moveTo>
                      <a:pt x="632" y="0"/>
                    </a:moveTo>
                    <a:lnTo>
                      <a:pt x="632" y="80"/>
                    </a:lnTo>
                    <a:lnTo>
                      <a:pt x="598" y="80"/>
                    </a:lnTo>
                    <a:lnTo>
                      <a:pt x="569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2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70" y="214"/>
                    </a:lnTo>
                    <a:lnTo>
                      <a:pt x="245" y="236"/>
                    </a:lnTo>
                    <a:lnTo>
                      <a:pt x="224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5" y="172"/>
                    </a:lnTo>
                    <a:lnTo>
                      <a:pt x="224" y="151"/>
                    </a:lnTo>
                    <a:lnTo>
                      <a:pt x="249" y="131"/>
                    </a:lnTo>
                    <a:lnTo>
                      <a:pt x="274" y="109"/>
                    </a:lnTo>
                    <a:lnTo>
                      <a:pt x="304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60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1" y="4"/>
                    </a:lnTo>
                    <a:lnTo>
                      <a:pt x="594" y="0"/>
                    </a:lnTo>
                    <a:lnTo>
                      <a:pt x="632" y="0"/>
                    </a:lnTo>
                    <a:close/>
                    <a:moveTo>
                      <a:pt x="5" y="551"/>
                    </a:moveTo>
                    <a:lnTo>
                      <a:pt x="85" y="572"/>
                    </a:lnTo>
                    <a:lnTo>
                      <a:pt x="81" y="610"/>
                    </a:lnTo>
                    <a:lnTo>
                      <a:pt x="81" y="651"/>
                    </a:lnTo>
                    <a:lnTo>
                      <a:pt x="85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7" y="861"/>
                    </a:lnTo>
                    <a:lnTo>
                      <a:pt x="34" y="819"/>
                    </a:lnTo>
                    <a:lnTo>
                      <a:pt x="18" y="773"/>
                    </a:lnTo>
                    <a:lnTo>
                      <a:pt x="9" y="727"/>
                    </a:lnTo>
                    <a:lnTo>
                      <a:pt x="5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5" y="551"/>
                    </a:lnTo>
                    <a:close/>
                    <a:moveTo>
                      <a:pt x="295" y="1155"/>
                    </a:moveTo>
                    <a:lnTo>
                      <a:pt x="342" y="1092"/>
                    </a:lnTo>
                    <a:lnTo>
                      <a:pt x="379" y="1114"/>
                    </a:lnTo>
                    <a:lnTo>
                      <a:pt x="414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9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2" y="1176"/>
                    </a:lnTo>
                    <a:lnTo>
                      <a:pt x="632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4" y="1214"/>
                    </a:lnTo>
                    <a:lnTo>
                      <a:pt x="371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4" y="1092"/>
                    </a:lnTo>
                    <a:lnTo>
                      <a:pt x="944" y="1071"/>
                    </a:lnTo>
                    <a:lnTo>
                      <a:pt x="973" y="1050"/>
                    </a:lnTo>
                    <a:lnTo>
                      <a:pt x="1003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4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1" y="941"/>
                    </a:lnTo>
                    <a:lnTo>
                      <a:pt x="1145" y="979"/>
                    </a:lnTo>
                    <a:lnTo>
                      <a:pt x="1121" y="1012"/>
                    </a:lnTo>
                    <a:lnTo>
                      <a:pt x="1091" y="1046"/>
                    </a:lnTo>
                    <a:lnTo>
                      <a:pt x="1062" y="1075"/>
                    </a:lnTo>
                    <a:lnTo>
                      <a:pt x="1032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9" name="Freeform 222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3 h 1096"/>
                  <a:gd name="T4" fmla="*/ 7 w 1090"/>
                  <a:gd name="T5" fmla="*/ 3 h 1096"/>
                  <a:gd name="T6" fmla="*/ 7 w 1090"/>
                  <a:gd name="T7" fmla="*/ 2 h 1096"/>
                  <a:gd name="T8" fmla="*/ 6 w 1090"/>
                  <a:gd name="T9" fmla="*/ 2 h 1096"/>
                  <a:gd name="T10" fmla="*/ 7 w 1090"/>
                  <a:gd name="T11" fmla="*/ 2 h 1096"/>
                  <a:gd name="T12" fmla="*/ 7 w 1090"/>
                  <a:gd name="T13" fmla="*/ 2 h 1096"/>
                  <a:gd name="T14" fmla="*/ 8 w 1090"/>
                  <a:gd name="T15" fmla="*/ 3 h 1096"/>
                  <a:gd name="T16" fmla="*/ 8 w 1090"/>
                  <a:gd name="T17" fmla="*/ 3 h 1096"/>
                  <a:gd name="T18" fmla="*/ 4 w 1090"/>
                  <a:gd name="T19" fmla="*/ 0 h 1096"/>
                  <a:gd name="T20" fmla="*/ 3 w 1090"/>
                  <a:gd name="T21" fmla="*/ 1 h 1096"/>
                  <a:gd name="T22" fmla="*/ 3 w 1090"/>
                  <a:gd name="T23" fmla="*/ 1 h 1096"/>
                  <a:gd name="T24" fmla="*/ 2 w 1090"/>
                  <a:gd name="T25" fmla="*/ 1 h 1096"/>
                  <a:gd name="T26" fmla="*/ 2 w 1090"/>
                  <a:gd name="T27" fmla="*/ 1 h 1096"/>
                  <a:gd name="T28" fmla="*/ 1 w 1090"/>
                  <a:gd name="T29" fmla="*/ 1 h 1096"/>
                  <a:gd name="T30" fmla="*/ 1 w 1090"/>
                  <a:gd name="T31" fmla="*/ 1 h 1096"/>
                  <a:gd name="T32" fmla="*/ 2 w 1090"/>
                  <a:gd name="T33" fmla="*/ 1 h 1096"/>
                  <a:gd name="T34" fmla="*/ 2 w 1090"/>
                  <a:gd name="T35" fmla="*/ 1 h 1096"/>
                  <a:gd name="T36" fmla="*/ 2 w 1090"/>
                  <a:gd name="T37" fmla="*/ 0 h 1096"/>
                  <a:gd name="T38" fmla="*/ 3 w 1090"/>
                  <a:gd name="T39" fmla="*/ 0 h 1096"/>
                  <a:gd name="T40" fmla="*/ 3 w 1090"/>
                  <a:gd name="T41" fmla="*/ 0 h 1096"/>
                  <a:gd name="T42" fmla="*/ 3 w 1090"/>
                  <a:gd name="T43" fmla="*/ 0 h 1096"/>
                  <a:gd name="T44" fmla="*/ 4 w 1090"/>
                  <a:gd name="T45" fmla="*/ 0 h 1096"/>
                  <a:gd name="T46" fmla="*/ 1 w 1090"/>
                  <a:gd name="T47" fmla="*/ 4 h 1096"/>
                  <a:gd name="T48" fmla="*/ 1 w 1090"/>
                  <a:gd name="T49" fmla="*/ 4 h 1096"/>
                  <a:gd name="T50" fmla="*/ 1 w 1090"/>
                  <a:gd name="T51" fmla="*/ 5 h 1096"/>
                  <a:gd name="T52" fmla="*/ 0 w 1090"/>
                  <a:gd name="T53" fmla="*/ 5 h 1096"/>
                  <a:gd name="T54" fmla="*/ 0 w 1090"/>
                  <a:gd name="T55" fmla="*/ 5 h 1096"/>
                  <a:gd name="T56" fmla="*/ 0 w 1090"/>
                  <a:gd name="T57" fmla="*/ 4 h 1096"/>
                  <a:gd name="T58" fmla="*/ 0 w 1090"/>
                  <a:gd name="T59" fmla="*/ 4 h 1096"/>
                  <a:gd name="T60" fmla="*/ 2 w 1090"/>
                  <a:gd name="T61" fmla="*/ 7 h 1096"/>
                  <a:gd name="T62" fmla="*/ 2 w 1090"/>
                  <a:gd name="T63" fmla="*/ 7 h 1096"/>
                  <a:gd name="T64" fmla="*/ 3 w 1090"/>
                  <a:gd name="T65" fmla="*/ 7 h 1096"/>
                  <a:gd name="T66" fmla="*/ 3 w 1090"/>
                  <a:gd name="T67" fmla="*/ 7 h 1096"/>
                  <a:gd name="T68" fmla="*/ 4 w 1090"/>
                  <a:gd name="T69" fmla="*/ 7 h 1096"/>
                  <a:gd name="T70" fmla="*/ 4 w 1090"/>
                  <a:gd name="T71" fmla="*/ 8 h 1096"/>
                  <a:gd name="T72" fmla="*/ 3 w 1090"/>
                  <a:gd name="T73" fmla="*/ 7 h 1096"/>
                  <a:gd name="T74" fmla="*/ 3 w 1090"/>
                  <a:gd name="T75" fmla="*/ 7 h 1096"/>
                  <a:gd name="T76" fmla="*/ 2 w 1090"/>
                  <a:gd name="T77" fmla="*/ 7 h 1096"/>
                  <a:gd name="T78" fmla="*/ 2 w 1090"/>
                  <a:gd name="T79" fmla="*/ 7 h 1096"/>
                  <a:gd name="T80" fmla="*/ 5 w 1090"/>
                  <a:gd name="T81" fmla="*/ 7 h 1096"/>
                  <a:gd name="T82" fmla="*/ 6 w 1090"/>
                  <a:gd name="T83" fmla="*/ 6 h 1096"/>
                  <a:gd name="T84" fmla="*/ 6 w 1090"/>
                  <a:gd name="T85" fmla="*/ 6 h 1096"/>
                  <a:gd name="T86" fmla="*/ 6 w 1090"/>
                  <a:gd name="T87" fmla="*/ 6 h 1096"/>
                  <a:gd name="T88" fmla="*/ 7 w 1090"/>
                  <a:gd name="T89" fmla="*/ 5 h 1096"/>
                  <a:gd name="T90" fmla="*/ 7 w 1090"/>
                  <a:gd name="T91" fmla="*/ 6 h 1096"/>
                  <a:gd name="T92" fmla="*/ 7 w 1090"/>
                  <a:gd name="T93" fmla="*/ 6 h 1096"/>
                  <a:gd name="T94" fmla="*/ 6 w 1090"/>
                  <a:gd name="T95" fmla="*/ 6 h 1096"/>
                  <a:gd name="T96" fmla="*/ 6 w 1090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0"/>
                  <a:gd name="T148" fmla="*/ 0 h 1096"/>
                  <a:gd name="T149" fmla="*/ 1090 w 1090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0" h="1096">
                    <a:moveTo>
                      <a:pt x="1090" y="508"/>
                    </a:moveTo>
                    <a:lnTo>
                      <a:pt x="1014" y="530"/>
                    </a:lnTo>
                    <a:lnTo>
                      <a:pt x="1010" y="497"/>
                    </a:lnTo>
                    <a:lnTo>
                      <a:pt x="1005" y="462"/>
                    </a:lnTo>
                    <a:lnTo>
                      <a:pt x="997" y="429"/>
                    </a:lnTo>
                    <a:lnTo>
                      <a:pt x="988" y="395"/>
                    </a:lnTo>
                    <a:lnTo>
                      <a:pt x="976" y="361"/>
                    </a:lnTo>
                    <a:lnTo>
                      <a:pt x="964" y="333"/>
                    </a:lnTo>
                    <a:lnTo>
                      <a:pt x="942" y="298"/>
                    </a:lnTo>
                    <a:lnTo>
                      <a:pt x="922" y="269"/>
                    </a:lnTo>
                    <a:lnTo>
                      <a:pt x="981" y="215"/>
                    </a:lnTo>
                    <a:lnTo>
                      <a:pt x="1001" y="248"/>
                    </a:lnTo>
                    <a:lnTo>
                      <a:pt x="1027" y="281"/>
                    </a:lnTo>
                    <a:lnTo>
                      <a:pt x="1043" y="315"/>
                    </a:lnTo>
                    <a:lnTo>
                      <a:pt x="1060" y="353"/>
                    </a:lnTo>
                    <a:lnTo>
                      <a:pt x="1073" y="390"/>
                    </a:lnTo>
                    <a:lnTo>
                      <a:pt x="1082" y="429"/>
                    </a:lnTo>
                    <a:lnTo>
                      <a:pt x="1090" y="471"/>
                    </a:lnTo>
                    <a:lnTo>
                      <a:pt x="1090" y="508"/>
                    </a:lnTo>
                    <a:close/>
                    <a:moveTo>
                      <a:pt x="551" y="0"/>
                    </a:moveTo>
                    <a:lnTo>
                      <a:pt x="551" y="79"/>
                    </a:lnTo>
                    <a:lnTo>
                      <a:pt x="497" y="79"/>
                    </a:lnTo>
                    <a:lnTo>
                      <a:pt x="442" y="92"/>
                    </a:lnTo>
                    <a:lnTo>
                      <a:pt x="391" y="105"/>
                    </a:lnTo>
                    <a:lnTo>
                      <a:pt x="344" y="126"/>
                    </a:lnTo>
                    <a:lnTo>
                      <a:pt x="298" y="151"/>
                    </a:lnTo>
                    <a:lnTo>
                      <a:pt x="252" y="185"/>
                    </a:lnTo>
                    <a:lnTo>
                      <a:pt x="214" y="219"/>
                    </a:lnTo>
                    <a:lnTo>
                      <a:pt x="180" y="261"/>
                    </a:lnTo>
                    <a:lnTo>
                      <a:pt x="125" y="202"/>
                    </a:lnTo>
                    <a:lnTo>
                      <a:pt x="143" y="176"/>
                    </a:lnTo>
                    <a:lnTo>
                      <a:pt x="164" y="156"/>
                    </a:lnTo>
                    <a:lnTo>
                      <a:pt x="189" y="134"/>
                    </a:lnTo>
                    <a:lnTo>
                      <a:pt x="210" y="114"/>
                    </a:lnTo>
                    <a:lnTo>
                      <a:pt x="235" y="97"/>
                    </a:lnTo>
                    <a:lnTo>
                      <a:pt x="261" y="79"/>
                    </a:lnTo>
                    <a:lnTo>
                      <a:pt x="285" y="62"/>
                    </a:lnTo>
                    <a:lnTo>
                      <a:pt x="315" y="51"/>
                    </a:lnTo>
                    <a:lnTo>
                      <a:pt x="340" y="42"/>
                    </a:lnTo>
                    <a:lnTo>
                      <a:pt x="370" y="29"/>
                    </a:lnTo>
                    <a:lnTo>
                      <a:pt x="399" y="21"/>
                    </a:lnTo>
                    <a:lnTo>
                      <a:pt x="429" y="12"/>
                    </a:lnTo>
                    <a:lnTo>
                      <a:pt x="458" y="8"/>
                    </a:lnTo>
                    <a:lnTo>
                      <a:pt x="488" y="0"/>
                    </a:lnTo>
                    <a:lnTo>
                      <a:pt x="517" y="0"/>
                    </a:lnTo>
                    <a:lnTo>
                      <a:pt x="551" y="0"/>
                    </a:lnTo>
                    <a:close/>
                    <a:moveTo>
                      <a:pt x="4" y="492"/>
                    </a:moveTo>
                    <a:lnTo>
                      <a:pt x="79" y="513"/>
                    </a:lnTo>
                    <a:lnTo>
                      <a:pt x="79" y="579"/>
                    </a:lnTo>
                    <a:lnTo>
                      <a:pt x="92" y="647"/>
                    </a:lnTo>
                    <a:lnTo>
                      <a:pt x="109" y="713"/>
                    </a:lnTo>
                    <a:lnTo>
                      <a:pt x="143" y="772"/>
                    </a:lnTo>
                    <a:lnTo>
                      <a:pt x="62" y="798"/>
                    </a:lnTo>
                    <a:lnTo>
                      <a:pt x="46" y="765"/>
                    </a:lnTo>
                    <a:lnTo>
                      <a:pt x="29" y="726"/>
                    </a:lnTo>
                    <a:lnTo>
                      <a:pt x="16" y="688"/>
                    </a:lnTo>
                    <a:lnTo>
                      <a:pt x="7" y="647"/>
                    </a:lnTo>
                    <a:lnTo>
                      <a:pt x="4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4" y="492"/>
                    </a:lnTo>
                    <a:close/>
                    <a:moveTo>
                      <a:pt x="261" y="1012"/>
                    </a:moveTo>
                    <a:lnTo>
                      <a:pt x="311" y="949"/>
                    </a:lnTo>
                    <a:lnTo>
                      <a:pt x="336" y="962"/>
                    </a:lnTo>
                    <a:lnTo>
                      <a:pt x="366" y="979"/>
                    </a:lnTo>
                    <a:lnTo>
                      <a:pt x="395" y="987"/>
                    </a:lnTo>
                    <a:lnTo>
                      <a:pt x="429" y="999"/>
                    </a:lnTo>
                    <a:lnTo>
                      <a:pt x="458" y="1004"/>
                    </a:lnTo>
                    <a:lnTo>
                      <a:pt x="488" y="1008"/>
                    </a:lnTo>
                    <a:lnTo>
                      <a:pt x="517" y="1017"/>
                    </a:lnTo>
                    <a:lnTo>
                      <a:pt x="551" y="1017"/>
                    </a:lnTo>
                    <a:lnTo>
                      <a:pt x="551" y="1096"/>
                    </a:lnTo>
                    <a:lnTo>
                      <a:pt x="513" y="1093"/>
                    </a:lnTo>
                    <a:lnTo>
                      <a:pt x="475" y="1088"/>
                    </a:lnTo>
                    <a:lnTo>
                      <a:pt x="438" y="1084"/>
                    </a:lnTo>
                    <a:lnTo>
                      <a:pt x="399" y="1075"/>
                    </a:lnTo>
                    <a:lnTo>
                      <a:pt x="366" y="1063"/>
                    </a:lnTo>
                    <a:lnTo>
                      <a:pt x="333" y="1050"/>
                    </a:lnTo>
                    <a:lnTo>
                      <a:pt x="298" y="1034"/>
                    </a:lnTo>
                    <a:lnTo>
                      <a:pt x="261" y="1012"/>
                    </a:lnTo>
                    <a:close/>
                    <a:moveTo>
                      <a:pt x="833" y="1012"/>
                    </a:moveTo>
                    <a:lnTo>
                      <a:pt x="782" y="949"/>
                    </a:lnTo>
                    <a:lnTo>
                      <a:pt x="808" y="936"/>
                    </a:lnTo>
                    <a:lnTo>
                      <a:pt x="833" y="916"/>
                    </a:lnTo>
                    <a:lnTo>
                      <a:pt x="858" y="894"/>
                    </a:lnTo>
                    <a:lnTo>
                      <a:pt x="879" y="877"/>
                    </a:lnTo>
                    <a:lnTo>
                      <a:pt x="900" y="852"/>
                    </a:lnTo>
                    <a:lnTo>
                      <a:pt x="917" y="827"/>
                    </a:lnTo>
                    <a:lnTo>
                      <a:pt x="938" y="802"/>
                    </a:lnTo>
                    <a:lnTo>
                      <a:pt x="951" y="776"/>
                    </a:lnTo>
                    <a:lnTo>
                      <a:pt x="1031" y="802"/>
                    </a:lnTo>
                    <a:lnTo>
                      <a:pt x="1014" y="831"/>
                    </a:lnTo>
                    <a:lnTo>
                      <a:pt x="993" y="865"/>
                    </a:lnTo>
                    <a:lnTo>
                      <a:pt x="968" y="894"/>
                    </a:lnTo>
                    <a:lnTo>
                      <a:pt x="946" y="920"/>
                    </a:lnTo>
                    <a:lnTo>
                      <a:pt x="922" y="945"/>
                    </a:lnTo>
                    <a:lnTo>
                      <a:pt x="892" y="970"/>
                    </a:lnTo>
                    <a:lnTo>
                      <a:pt x="863" y="991"/>
                    </a:lnTo>
                    <a:lnTo>
                      <a:pt x="833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0" name="Freeform 223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413"/>
                    </a:lnTo>
                    <a:lnTo>
                      <a:pt x="843" y="359"/>
                    </a:lnTo>
                    <a:lnTo>
                      <a:pt x="821" y="300"/>
                    </a:lnTo>
                    <a:lnTo>
                      <a:pt x="792" y="249"/>
                    </a:lnTo>
                    <a:lnTo>
                      <a:pt x="843" y="190"/>
                    </a:lnTo>
                    <a:lnTo>
                      <a:pt x="863" y="219"/>
                    </a:lnTo>
                    <a:lnTo>
                      <a:pt x="885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1" y="418"/>
                    </a:lnTo>
                    <a:lnTo>
                      <a:pt x="935" y="451"/>
                    </a:lnTo>
                    <a:close/>
                    <a:moveTo>
                      <a:pt x="472" y="0"/>
                    </a:moveTo>
                    <a:lnTo>
                      <a:pt x="472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4" y="144"/>
                    </a:lnTo>
                    <a:lnTo>
                      <a:pt x="215" y="169"/>
                    </a:lnTo>
                    <a:lnTo>
                      <a:pt x="182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2" y="26"/>
                    </a:lnTo>
                    <a:lnTo>
                      <a:pt x="363" y="13"/>
                    </a:lnTo>
                    <a:lnTo>
                      <a:pt x="418" y="0"/>
                    </a:lnTo>
                    <a:lnTo>
                      <a:pt x="472" y="0"/>
                    </a:lnTo>
                    <a:close/>
                    <a:moveTo>
                      <a:pt x="0" y="434"/>
                    </a:moveTo>
                    <a:lnTo>
                      <a:pt x="81" y="455"/>
                    </a:lnTo>
                    <a:lnTo>
                      <a:pt x="81" y="513"/>
                    </a:lnTo>
                    <a:lnTo>
                      <a:pt x="93" y="568"/>
                    </a:lnTo>
                    <a:lnTo>
                      <a:pt x="110" y="622"/>
                    </a:lnTo>
                    <a:lnTo>
                      <a:pt x="140" y="673"/>
                    </a:lnTo>
                    <a:lnTo>
                      <a:pt x="64" y="693"/>
                    </a:lnTo>
                    <a:lnTo>
                      <a:pt x="30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3" y="807"/>
                    </a:lnTo>
                    <a:lnTo>
                      <a:pt x="304" y="820"/>
                    </a:lnTo>
                    <a:lnTo>
                      <a:pt x="329" y="832"/>
                    </a:lnTo>
                    <a:lnTo>
                      <a:pt x="350" y="841"/>
                    </a:lnTo>
                    <a:lnTo>
                      <a:pt x="371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7" y="857"/>
                    </a:lnTo>
                    <a:lnTo>
                      <a:pt x="472" y="857"/>
                    </a:lnTo>
                    <a:lnTo>
                      <a:pt x="472" y="938"/>
                    </a:lnTo>
                    <a:lnTo>
                      <a:pt x="438" y="938"/>
                    </a:lnTo>
                    <a:lnTo>
                      <a:pt x="409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6" y="908"/>
                    </a:lnTo>
                    <a:lnTo>
                      <a:pt x="287" y="900"/>
                    </a:lnTo>
                    <a:lnTo>
                      <a:pt x="257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3" y="807"/>
                    </a:lnTo>
                    <a:lnTo>
                      <a:pt x="679" y="795"/>
                    </a:lnTo>
                    <a:lnTo>
                      <a:pt x="695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4" y="736"/>
                    </a:lnTo>
                    <a:lnTo>
                      <a:pt x="771" y="715"/>
                    </a:lnTo>
                    <a:lnTo>
                      <a:pt x="784" y="693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4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1" name="Freeform 224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5 w 778"/>
                  <a:gd name="T3" fmla="*/ 2 h 780"/>
                  <a:gd name="T4" fmla="*/ 5 w 778"/>
                  <a:gd name="T5" fmla="*/ 3 h 780"/>
                  <a:gd name="T6" fmla="*/ 5 w 778"/>
                  <a:gd name="T7" fmla="*/ 2 h 780"/>
                  <a:gd name="T8" fmla="*/ 5 w 778"/>
                  <a:gd name="T9" fmla="*/ 2 h 780"/>
                  <a:gd name="T10" fmla="*/ 3 w 778"/>
                  <a:gd name="T11" fmla="*/ 0 h 780"/>
                  <a:gd name="T12" fmla="*/ 2 w 778"/>
                  <a:gd name="T13" fmla="*/ 1 h 780"/>
                  <a:gd name="T14" fmla="*/ 2 w 778"/>
                  <a:gd name="T15" fmla="*/ 1 h 780"/>
                  <a:gd name="T16" fmla="*/ 1 w 778"/>
                  <a:gd name="T17" fmla="*/ 1 h 780"/>
                  <a:gd name="T18" fmla="*/ 1 w 778"/>
                  <a:gd name="T19" fmla="*/ 1 h 780"/>
                  <a:gd name="T20" fmla="*/ 1 w 778"/>
                  <a:gd name="T21" fmla="*/ 1 h 780"/>
                  <a:gd name="T22" fmla="*/ 1 w 778"/>
                  <a:gd name="T23" fmla="*/ 1 h 780"/>
                  <a:gd name="T24" fmla="*/ 2 w 778"/>
                  <a:gd name="T25" fmla="*/ 0 h 780"/>
                  <a:gd name="T26" fmla="*/ 2 w 778"/>
                  <a:gd name="T27" fmla="*/ 0 h 780"/>
                  <a:gd name="T28" fmla="*/ 3 w 778"/>
                  <a:gd name="T29" fmla="*/ 0 h 780"/>
                  <a:gd name="T30" fmla="*/ 1 w 778"/>
                  <a:gd name="T31" fmla="*/ 3 h 780"/>
                  <a:gd name="T32" fmla="*/ 1 w 778"/>
                  <a:gd name="T33" fmla="*/ 3 h 780"/>
                  <a:gd name="T34" fmla="*/ 1 w 778"/>
                  <a:gd name="T35" fmla="*/ 4 h 780"/>
                  <a:gd name="T36" fmla="*/ 0 w 778"/>
                  <a:gd name="T37" fmla="*/ 4 h 780"/>
                  <a:gd name="T38" fmla="*/ 0 w 778"/>
                  <a:gd name="T39" fmla="*/ 3 h 780"/>
                  <a:gd name="T40" fmla="*/ 1 w 778"/>
                  <a:gd name="T41" fmla="*/ 5 h 780"/>
                  <a:gd name="T42" fmla="*/ 2 w 778"/>
                  <a:gd name="T43" fmla="*/ 5 h 780"/>
                  <a:gd name="T44" fmla="*/ 2 w 778"/>
                  <a:gd name="T45" fmla="*/ 5 h 780"/>
                  <a:gd name="T46" fmla="*/ 2 w 778"/>
                  <a:gd name="T47" fmla="*/ 5 h 780"/>
                  <a:gd name="T48" fmla="*/ 3 w 778"/>
                  <a:gd name="T49" fmla="*/ 5 h 780"/>
                  <a:gd name="T50" fmla="*/ 3 w 778"/>
                  <a:gd name="T51" fmla="*/ 5 h 780"/>
                  <a:gd name="T52" fmla="*/ 2 w 778"/>
                  <a:gd name="T53" fmla="*/ 5 h 780"/>
                  <a:gd name="T54" fmla="*/ 2 w 778"/>
                  <a:gd name="T55" fmla="*/ 5 h 780"/>
                  <a:gd name="T56" fmla="*/ 2 w 778"/>
                  <a:gd name="T57" fmla="*/ 5 h 780"/>
                  <a:gd name="T58" fmla="*/ 1 w 778"/>
                  <a:gd name="T59" fmla="*/ 5 h 780"/>
                  <a:gd name="T60" fmla="*/ 4 w 778"/>
                  <a:gd name="T61" fmla="*/ 5 h 780"/>
                  <a:gd name="T62" fmla="*/ 4 w 778"/>
                  <a:gd name="T63" fmla="*/ 4 h 780"/>
                  <a:gd name="T64" fmla="*/ 4 w 778"/>
                  <a:gd name="T65" fmla="*/ 4 h 780"/>
                  <a:gd name="T66" fmla="*/ 4 w 778"/>
                  <a:gd name="T67" fmla="*/ 4 h 780"/>
                  <a:gd name="T68" fmla="*/ 4 w 778"/>
                  <a:gd name="T69" fmla="*/ 4 h 780"/>
                  <a:gd name="T70" fmla="*/ 5 w 778"/>
                  <a:gd name="T71" fmla="*/ 4 h 780"/>
                  <a:gd name="T72" fmla="*/ 5 w 778"/>
                  <a:gd name="T73" fmla="*/ 5 h 780"/>
                  <a:gd name="T74" fmla="*/ 4 w 778"/>
                  <a:gd name="T75" fmla="*/ 5 h 780"/>
                  <a:gd name="T76" fmla="*/ 4 w 778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8"/>
                  <a:gd name="T118" fmla="*/ 0 h 780"/>
                  <a:gd name="T119" fmla="*/ 778 w 778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8" h="780">
                    <a:moveTo>
                      <a:pt x="711" y="172"/>
                    </a:moveTo>
                    <a:lnTo>
                      <a:pt x="652" y="231"/>
                    </a:lnTo>
                    <a:lnTo>
                      <a:pt x="677" y="277"/>
                    </a:lnTo>
                    <a:lnTo>
                      <a:pt x="694" y="319"/>
                    </a:lnTo>
                    <a:lnTo>
                      <a:pt x="698" y="369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0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1" y="88"/>
                    </a:lnTo>
                    <a:lnTo>
                      <a:pt x="273" y="100"/>
                    </a:lnTo>
                    <a:lnTo>
                      <a:pt x="239" y="113"/>
                    </a:lnTo>
                    <a:lnTo>
                      <a:pt x="206" y="134"/>
                    </a:lnTo>
                    <a:lnTo>
                      <a:pt x="176" y="159"/>
                    </a:lnTo>
                    <a:lnTo>
                      <a:pt x="151" y="184"/>
                    </a:lnTo>
                    <a:lnTo>
                      <a:pt x="125" y="218"/>
                    </a:lnTo>
                    <a:lnTo>
                      <a:pt x="75" y="159"/>
                    </a:lnTo>
                    <a:lnTo>
                      <a:pt x="101" y="125"/>
                    </a:lnTo>
                    <a:lnTo>
                      <a:pt x="134" y="92"/>
                    </a:lnTo>
                    <a:lnTo>
                      <a:pt x="173" y="67"/>
                    </a:lnTo>
                    <a:lnTo>
                      <a:pt x="210" y="41"/>
                    </a:lnTo>
                    <a:lnTo>
                      <a:pt x="252" y="24"/>
                    </a:lnTo>
                    <a:lnTo>
                      <a:pt x="298" y="12"/>
                    </a:lnTo>
                    <a:lnTo>
                      <a:pt x="344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5" y="397"/>
                    </a:lnTo>
                    <a:lnTo>
                      <a:pt x="79" y="445"/>
                    </a:lnTo>
                    <a:lnTo>
                      <a:pt x="92" y="491"/>
                    </a:lnTo>
                    <a:lnTo>
                      <a:pt x="109" y="532"/>
                    </a:lnTo>
                    <a:lnTo>
                      <a:pt x="134" y="570"/>
                    </a:lnTo>
                    <a:lnTo>
                      <a:pt x="59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5" y="675"/>
                    </a:lnTo>
                    <a:lnTo>
                      <a:pt x="282" y="684"/>
                    </a:lnTo>
                    <a:lnTo>
                      <a:pt x="298" y="692"/>
                    </a:lnTo>
                    <a:lnTo>
                      <a:pt x="315" y="696"/>
                    </a:lnTo>
                    <a:lnTo>
                      <a:pt x="337" y="701"/>
                    </a:lnTo>
                    <a:lnTo>
                      <a:pt x="353" y="701"/>
                    </a:lnTo>
                    <a:lnTo>
                      <a:pt x="374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0" y="780"/>
                    </a:lnTo>
                    <a:lnTo>
                      <a:pt x="315" y="773"/>
                    </a:lnTo>
                    <a:lnTo>
                      <a:pt x="290" y="768"/>
                    </a:lnTo>
                    <a:lnTo>
                      <a:pt x="269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59" y="650"/>
                    </a:lnTo>
                    <a:lnTo>
                      <a:pt x="572" y="642"/>
                    </a:lnTo>
                    <a:lnTo>
                      <a:pt x="589" y="629"/>
                    </a:lnTo>
                    <a:lnTo>
                      <a:pt x="602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5" y="574"/>
                    </a:lnTo>
                    <a:lnTo>
                      <a:pt x="716" y="600"/>
                    </a:lnTo>
                    <a:lnTo>
                      <a:pt x="703" y="616"/>
                    </a:lnTo>
                    <a:lnTo>
                      <a:pt x="690" y="638"/>
                    </a:lnTo>
                    <a:lnTo>
                      <a:pt x="673" y="659"/>
                    </a:lnTo>
                    <a:lnTo>
                      <a:pt x="652" y="675"/>
                    </a:lnTo>
                    <a:lnTo>
                      <a:pt x="635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2" name="Freeform 225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3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6" y="0"/>
                    </a:moveTo>
                    <a:lnTo>
                      <a:pt x="316" y="80"/>
                    </a:lnTo>
                    <a:lnTo>
                      <a:pt x="282" y="80"/>
                    </a:lnTo>
                    <a:lnTo>
                      <a:pt x="253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3" y="131"/>
                    </a:lnTo>
                    <a:lnTo>
                      <a:pt x="148" y="152"/>
                    </a:lnTo>
                    <a:lnTo>
                      <a:pt x="127" y="173"/>
                    </a:lnTo>
                    <a:lnTo>
                      <a:pt x="114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1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8" y="21"/>
                    </a:lnTo>
                    <a:lnTo>
                      <a:pt x="236" y="9"/>
                    </a:lnTo>
                    <a:lnTo>
                      <a:pt x="274" y="0"/>
                    </a:lnTo>
                    <a:lnTo>
                      <a:pt x="316" y="0"/>
                    </a:lnTo>
                    <a:close/>
                    <a:moveTo>
                      <a:pt x="0" y="318"/>
                    </a:moveTo>
                    <a:lnTo>
                      <a:pt x="85" y="344"/>
                    </a:lnTo>
                    <a:lnTo>
                      <a:pt x="89" y="377"/>
                    </a:lnTo>
                    <a:lnTo>
                      <a:pt x="101" y="412"/>
                    </a:lnTo>
                    <a:lnTo>
                      <a:pt x="118" y="441"/>
                    </a:lnTo>
                    <a:lnTo>
                      <a:pt x="144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3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5" y="533"/>
                    </a:lnTo>
                    <a:lnTo>
                      <a:pt x="257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1" y="546"/>
                    </a:lnTo>
                    <a:lnTo>
                      <a:pt x="304" y="546"/>
                    </a:lnTo>
                    <a:lnTo>
                      <a:pt x="316" y="546"/>
                    </a:lnTo>
                    <a:lnTo>
                      <a:pt x="316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2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7" y="605"/>
                    </a:lnTo>
                    <a:lnTo>
                      <a:pt x="190" y="596"/>
                    </a:lnTo>
                    <a:lnTo>
                      <a:pt x="173" y="592"/>
                    </a:lnTo>
                    <a:close/>
                    <a:moveTo>
                      <a:pt x="451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6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1" y="495"/>
                    </a:lnTo>
                    <a:lnTo>
                      <a:pt x="464" y="487"/>
                    </a:lnTo>
                    <a:lnTo>
                      <a:pt x="472" y="482"/>
                    </a:lnTo>
                    <a:lnTo>
                      <a:pt x="480" y="471"/>
                    </a:lnTo>
                    <a:lnTo>
                      <a:pt x="560" y="495"/>
                    </a:lnTo>
                    <a:lnTo>
                      <a:pt x="552" y="512"/>
                    </a:lnTo>
                    <a:lnTo>
                      <a:pt x="539" y="525"/>
                    </a:lnTo>
                    <a:lnTo>
                      <a:pt x="527" y="537"/>
                    </a:lnTo>
                    <a:lnTo>
                      <a:pt x="514" y="550"/>
                    </a:lnTo>
                    <a:lnTo>
                      <a:pt x="497" y="563"/>
                    </a:lnTo>
                    <a:lnTo>
                      <a:pt x="484" y="571"/>
                    </a:lnTo>
                    <a:lnTo>
                      <a:pt x="468" y="580"/>
                    </a:lnTo>
                    <a:lnTo>
                      <a:pt x="451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3" name="Freeform 226"/>
              <p:cNvSpPr>
                <a:spLocks noEditPoints="1"/>
              </p:cNvSpPr>
              <p:nvPr/>
            </p:nvSpPr>
            <p:spPr bwMode="auto">
              <a:xfrm>
                <a:off x="3769" y="2950"/>
                <a:ext cx="38" cy="39"/>
              </a:xfrm>
              <a:custGeom>
                <a:avLst/>
                <a:gdLst>
                  <a:gd name="T0" fmla="*/ 3 w 458"/>
                  <a:gd name="T1" fmla="*/ 1 h 466"/>
                  <a:gd name="T2" fmla="*/ 3 w 458"/>
                  <a:gd name="T3" fmla="*/ 2 h 466"/>
                  <a:gd name="T4" fmla="*/ 2 w 458"/>
                  <a:gd name="T5" fmla="*/ 2 h 466"/>
                  <a:gd name="T6" fmla="*/ 3 w 458"/>
                  <a:gd name="T7" fmla="*/ 2 h 466"/>
                  <a:gd name="T8" fmla="*/ 3 w 458"/>
                  <a:gd name="T9" fmla="*/ 1 h 466"/>
                  <a:gd name="T10" fmla="*/ 2 w 458"/>
                  <a:gd name="T11" fmla="*/ 0 h 466"/>
                  <a:gd name="T12" fmla="*/ 1 w 458"/>
                  <a:gd name="T13" fmla="*/ 1 h 466"/>
                  <a:gd name="T14" fmla="*/ 1 w 458"/>
                  <a:gd name="T15" fmla="*/ 1 h 466"/>
                  <a:gd name="T16" fmla="*/ 1 w 458"/>
                  <a:gd name="T17" fmla="*/ 1 h 466"/>
                  <a:gd name="T18" fmla="*/ 1 w 458"/>
                  <a:gd name="T19" fmla="*/ 1 h 466"/>
                  <a:gd name="T20" fmla="*/ 0 w 458"/>
                  <a:gd name="T21" fmla="*/ 1 h 466"/>
                  <a:gd name="T22" fmla="*/ 0 w 458"/>
                  <a:gd name="T23" fmla="*/ 1 h 466"/>
                  <a:gd name="T24" fmla="*/ 1 w 458"/>
                  <a:gd name="T25" fmla="*/ 0 h 466"/>
                  <a:gd name="T26" fmla="*/ 1 w 458"/>
                  <a:gd name="T27" fmla="*/ 0 h 466"/>
                  <a:gd name="T28" fmla="*/ 2 w 458"/>
                  <a:gd name="T29" fmla="*/ 0 h 466"/>
                  <a:gd name="T30" fmla="*/ 1 w 458"/>
                  <a:gd name="T31" fmla="*/ 2 h 466"/>
                  <a:gd name="T32" fmla="*/ 1 w 458"/>
                  <a:gd name="T33" fmla="*/ 2 h 466"/>
                  <a:gd name="T34" fmla="*/ 1 w 458"/>
                  <a:gd name="T35" fmla="*/ 3 h 466"/>
                  <a:gd name="T36" fmla="*/ 0 w 458"/>
                  <a:gd name="T37" fmla="*/ 3 h 466"/>
                  <a:gd name="T38" fmla="*/ 0 w 458"/>
                  <a:gd name="T39" fmla="*/ 2 h 466"/>
                  <a:gd name="T40" fmla="*/ 1 w 458"/>
                  <a:gd name="T41" fmla="*/ 3 h 466"/>
                  <a:gd name="T42" fmla="*/ 1 w 458"/>
                  <a:gd name="T43" fmla="*/ 3 h 466"/>
                  <a:gd name="T44" fmla="*/ 1 w 458"/>
                  <a:gd name="T45" fmla="*/ 3 h 466"/>
                  <a:gd name="T46" fmla="*/ 2 w 458"/>
                  <a:gd name="T47" fmla="*/ 3 h 466"/>
                  <a:gd name="T48" fmla="*/ 1 w 458"/>
                  <a:gd name="T49" fmla="*/ 3 h 466"/>
                  <a:gd name="T50" fmla="*/ 1 w 458"/>
                  <a:gd name="T51" fmla="*/ 3 h 466"/>
                  <a:gd name="T52" fmla="*/ 1 w 458"/>
                  <a:gd name="T53" fmla="*/ 3 h 466"/>
                  <a:gd name="T54" fmla="*/ 1 w 458"/>
                  <a:gd name="T55" fmla="*/ 3 h 466"/>
                  <a:gd name="T56" fmla="*/ 2 w 458"/>
                  <a:gd name="T57" fmla="*/ 3 h 466"/>
                  <a:gd name="T58" fmla="*/ 2 w 458"/>
                  <a:gd name="T59" fmla="*/ 3 h 466"/>
                  <a:gd name="T60" fmla="*/ 2 w 458"/>
                  <a:gd name="T61" fmla="*/ 3 h 466"/>
                  <a:gd name="T62" fmla="*/ 3 w 458"/>
                  <a:gd name="T63" fmla="*/ 3 h 466"/>
                  <a:gd name="T64" fmla="*/ 2 w 458"/>
                  <a:gd name="T65" fmla="*/ 3 h 466"/>
                  <a:gd name="T66" fmla="*/ 2 w 458"/>
                  <a:gd name="T67" fmla="*/ 3 h 466"/>
                  <a:gd name="T68" fmla="*/ 2 w 458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8"/>
                  <a:gd name="T106" fmla="*/ 0 h 466"/>
                  <a:gd name="T107" fmla="*/ 458 w 458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8" h="466">
                    <a:moveTo>
                      <a:pt x="438" y="134"/>
                    </a:moveTo>
                    <a:lnTo>
                      <a:pt x="374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4" y="281"/>
                    </a:lnTo>
                    <a:lnTo>
                      <a:pt x="357" y="310"/>
                    </a:lnTo>
                    <a:lnTo>
                      <a:pt x="449" y="281"/>
                    </a:lnTo>
                    <a:lnTo>
                      <a:pt x="458" y="247"/>
                    </a:lnTo>
                    <a:lnTo>
                      <a:pt x="458" y="206"/>
                    </a:lnTo>
                    <a:lnTo>
                      <a:pt x="449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0" y="84"/>
                    </a:lnTo>
                    <a:lnTo>
                      <a:pt x="160" y="93"/>
                    </a:lnTo>
                    <a:lnTo>
                      <a:pt x="138" y="105"/>
                    </a:lnTo>
                    <a:lnTo>
                      <a:pt x="122" y="118"/>
                    </a:lnTo>
                    <a:lnTo>
                      <a:pt x="105" y="134"/>
                    </a:lnTo>
                    <a:lnTo>
                      <a:pt x="92" y="156"/>
                    </a:lnTo>
                    <a:lnTo>
                      <a:pt x="79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09" y="29"/>
                    </a:lnTo>
                    <a:lnTo>
                      <a:pt x="138" y="18"/>
                    </a:lnTo>
                    <a:lnTo>
                      <a:pt x="168" y="9"/>
                    </a:lnTo>
                    <a:lnTo>
                      <a:pt x="197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79" y="286"/>
                    </a:lnTo>
                    <a:lnTo>
                      <a:pt x="92" y="310"/>
                    </a:lnTo>
                    <a:lnTo>
                      <a:pt x="109" y="332"/>
                    </a:lnTo>
                    <a:lnTo>
                      <a:pt x="125" y="348"/>
                    </a:lnTo>
                    <a:lnTo>
                      <a:pt x="151" y="361"/>
                    </a:lnTo>
                    <a:lnTo>
                      <a:pt x="59" y="391"/>
                    </a:lnTo>
                    <a:lnTo>
                      <a:pt x="33" y="361"/>
                    </a:lnTo>
                    <a:lnTo>
                      <a:pt x="16" y="332"/>
                    </a:lnTo>
                    <a:lnTo>
                      <a:pt x="4" y="297"/>
                    </a:lnTo>
                    <a:lnTo>
                      <a:pt x="0" y="264"/>
                    </a:lnTo>
                    <a:close/>
                    <a:moveTo>
                      <a:pt x="138" y="445"/>
                    </a:moveTo>
                    <a:lnTo>
                      <a:pt x="189" y="378"/>
                    </a:lnTo>
                    <a:lnTo>
                      <a:pt x="201" y="382"/>
                    </a:lnTo>
                    <a:lnTo>
                      <a:pt x="210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3" y="461"/>
                    </a:lnTo>
                    <a:lnTo>
                      <a:pt x="184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1" y="450"/>
                    </a:lnTo>
                    <a:lnTo>
                      <a:pt x="138" y="445"/>
                    </a:lnTo>
                    <a:close/>
                    <a:moveTo>
                      <a:pt x="315" y="445"/>
                    </a:moveTo>
                    <a:lnTo>
                      <a:pt x="265" y="378"/>
                    </a:lnTo>
                    <a:lnTo>
                      <a:pt x="278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2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7" y="424"/>
                    </a:lnTo>
                    <a:lnTo>
                      <a:pt x="348" y="432"/>
                    </a:lnTo>
                    <a:lnTo>
                      <a:pt x="341" y="437"/>
                    </a:lnTo>
                    <a:lnTo>
                      <a:pt x="328" y="441"/>
                    </a:lnTo>
                    <a:lnTo>
                      <a:pt x="315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4" name="Freeform 227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0"/>
                  <a:gd name="T1" fmla="*/ 1 h 311"/>
                  <a:gd name="T2" fmla="*/ 1 w 300"/>
                  <a:gd name="T3" fmla="*/ 2 h 311"/>
                  <a:gd name="T4" fmla="*/ 2 w 300"/>
                  <a:gd name="T5" fmla="*/ 2 h 311"/>
                  <a:gd name="T6" fmla="*/ 2 w 300"/>
                  <a:gd name="T7" fmla="*/ 1 h 311"/>
                  <a:gd name="T8" fmla="*/ 2 w 300"/>
                  <a:gd name="T9" fmla="*/ 1 h 311"/>
                  <a:gd name="T10" fmla="*/ 2 w 300"/>
                  <a:gd name="T11" fmla="*/ 1 h 311"/>
                  <a:gd name="T12" fmla="*/ 2 w 300"/>
                  <a:gd name="T13" fmla="*/ 1 h 311"/>
                  <a:gd name="T14" fmla="*/ 1 w 300"/>
                  <a:gd name="T15" fmla="*/ 0 h 311"/>
                  <a:gd name="T16" fmla="*/ 1 w 300"/>
                  <a:gd name="T17" fmla="*/ 1 h 311"/>
                  <a:gd name="T18" fmla="*/ 1 w 300"/>
                  <a:gd name="T19" fmla="*/ 1 h 311"/>
                  <a:gd name="T20" fmla="*/ 1 w 300"/>
                  <a:gd name="T21" fmla="*/ 1 h 311"/>
                  <a:gd name="T22" fmla="*/ 1 w 300"/>
                  <a:gd name="T23" fmla="*/ 1 h 311"/>
                  <a:gd name="T24" fmla="*/ 1 w 300"/>
                  <a:gd name="T25" fmla="*/ 1 h 311"/>
                  <a:gd name="T26" fmla="*/ 0 w 300"/>
                  <a:gd name="T27" fmla="*/ 1 h 311"/>
                  <a:gd name="T28" fmla="*/ 0 w 300"/>
                  <a:gd name="T29" fmla="*/ 1 h 311"/>
                  <a:gd name="T30" fmla="*/ 0 w 300"/>
                  <a:gd name="T31" fmla="*/ 1 h 311"/>
                  <a:gd name="T32" fmla="*/ 0 w 300"/>
                  <a:gd name="T33" fmla="*/ 1 h 311"/>
                  <a:gd name="T34" fmla="*/ 0 w 300"/>
                  <a:gd name="T35" fmla="*/ 1 h 311"/>
                  <a:gd name="T36" fmla="*/ 0 w 300"/>
                  <a:gd name="T37" fmla="*/ 1 h 311"/>
                  <a:gd name="T38" fmla="*/ 0 w 300"/>
                  <a:gd name="T39" fmla="*/ 0 h 311"/>
                  <a:gd name="T40" fmla="*/ 0 w 300"/>
                  <a:gd name="T41" fmla="*/ 0 h 311"/>
                  <a:gd name="T42" fmla="*/ 0 w 300"/>
                  <a:gd name="T43" fmla="*/ 0 h 311"/>
                  <a:gd name="T44" fmla="*/ 1 w 300"/>
                  <a:gd name="T45" fmla="*/ 0 h 311"/>
                  <a:gd name="T46" fmla="*/ 1 w 300"/>
                  <a:gd name="T47" fmla="*/ 0 h 311"/>
                  <a:gd name="T48" fmla="*/ 1 w 300"/>
                  <a:gd name="T49" fmla="*/ 0 h 311"/>
                  <a:gd name="T50" fmla="*/ 1 w 300"/>
                  <a:gd name="T51" fmla="*/ 0 h 311"/>
                  <a:gd name="T52" fmla="*/ 0 w 300"/>
                  <a:gd name="T53" fmla="*/ 2 h 311"/>
                  <a:gd name="T54" fmla="*/ 1 w 300"/>
                  <a:gd name="T55" fmla="*/ 2 h 311"/>
                  <a:gd name="T56" fmla="*/ 0 w 300"/>
                  <a:gd name="T57" fmla="*/ 2 h 311"/>
                  <a:gd name="T58" fmla="*/ 0 w 300"/>
                  <a:gd name="T59" fmla="*/ 2 h 311"/>
                  <a:gd name="T60" fmla="*/ 0 w 300"/>
                  <a:gd name="T61" fmla="*/ 2 h 311"/>
                  <a:gd name="T62" fmla="*/ 0 w 300"/>
                  <a:gd name="T63" fmla="*/ 2 h 311"/>
                  <a:gd name="T64" fmla="*/ 0 w 300"/>
                  <a:gd name="T65" fmla="*/ 2 h 311"/>
                  <a:gd name="T66" fmla="*/ 1 w 300"/>
                  <a:gd name="T67" fmla="*/ 2 h 311"/>
                  <a:gd name="T68" fmla="*/ 1 w 300"/>
                  <a:gd name="T69" fmla="*/ 2 h 311"/>
                  <a:gd name="T70" fmla="*/ 1 w 300"/>
                  <a:gd name="T71" fmla="*/ 2 h 311"/>
                  <a:gd name="T72" fmla="*/ 1 w 300"/>
                  <a:gd name="T73" fmla="*/ 2 h 311"/>
                  <a:gd name="T74" fmla="*/ 1 w 300"/>
                  <a:gd name="T75" fmla="*/ 2 h 311"/>
                  <a:gd name="T76" fmla="*/ 1 w 300"/>
                  <a:gd name="T77" fmla="*/ 2 h 311"/>
                  <a:gd name="T78" fmla="*/ 1 w 300"/>
                  <a:gd name="T79" fmla="*/ 2 h 311"/>
                  <a:gd name="T80" fmla="*/ 1 w 300"/>
                  <a:gd name="T81" fmla="*/ 2 h 311"/>
                  <a:gd name="T82" fmla="*/ 1 w 300"/>
                  <a:gd name="T83" fmla="*/ 2 h 311"/>
                  <a:gd name="T84" fmla="*/ 2 w 300"/>
                  <a:gd name="T85" fmla="*/ 2 h 311"/>
                  <a:gd name="T86" fmla="*/ 2 w 300"/>
                  <a:gd name="T87" fmla="*/ 2 h 311"/>
                  <a:gd name="T88" fmla="*/ 1 w 300"/>
                  <a:gd name="T89" fmla="*/ 2 h 311"/>
                  <a:gd name="T90" fmla="*/ 1 w 300"/>
                  <a:gd name="T91" fmla="*/ 2 h 311"/>
                  <a:gd name="T92" fmla="*/ 1 w 300"/>
                  <a:gd name="T93" fmla="*/ 2 h 311"/>
                  <a:gd name="T94" fmla="*/ 1 w 300"/>
                  <a:gd name="T95" fmla="*/ 2 h 311"/>
                  <a:gd name="T96" fmla="*/ 1 w 300"/>
                  <a:gd name="T97" fmla="*/ 2 h 311"/>
                  <a:gd name="T98" fmla="*/ 1 w 300"/>
                  <a:gd name="T99" fmla="*/ 2 h 311"/>
                  <a:gd name="T100" fmla="*/ 1 w 300"/>
                  <a:gd name="T101" fmla="*/ 2 h 311"/>
                  <a:gd name="T102" fmla="*/ 1 w 300"/>
                  <a:gd name="T103" fmla="*/ 2 h 311"/>
                  <a:gd name="T104" fmla="*/ 1 w 300"/>
                  <a:gd name="T105" fmla="*/ 2 h 311"/>
                  <a:gd name="T106" fmla="*/ 1 w 300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0"/>
                  <a:gd name="T163" fmla="*/ 0 h 311"/>
                  <a:gd name="T164" fmla="*/ 300 w 300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0" h="311">
                    <a:moveTo>
                      <a:pt x="295" y="123"/>
                    </a:moveTo>
                    <a:lnTo>
                      <a:pt x="156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300" y="181"/>
                    </a:lnTo>
                    <a:lnTo>
                      <a:pt x="300" y="153"/>
                    </a:lnTo>
                    <a:lnTo>
                      <a:pt x="295" y="123"/>
                    </a:lnTo>
                    <a:close/>
                    <a:moveTo>
                      <a:pt x="152" y="0"/>
                    </a:moveTo>
                    <a:lnTo>
                      <a:pt x="152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8" y="98"/>
                    </a:lnTo>
                    <a:lnTo>
                      <a:pt x="89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3" y="43"/>
                    </a:lnTo>
                    <a:lnTo>
                      <a:pt x="59" y="30"/>
                    </a:lnTo>
                    <a:lnTo>
                      <a:pt x="81" y="18"/>
                    </a:lnTo>
                    <a:lnTo>
                      <a:pt x="101" y="9"/>
                    </a:lnTo>
                    <a:lnTo>
                      <a:pt x="127" y="5"/>
                    </a:lnTo>
                    <a:lnTo>
                      <a:pt x="152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10" y="303"/>
                    </a:moveTo>
                    <a:lnTo>
                      <a:pt x="152" y="252"/>
                    </a:lnTo>
                    <a:lnTo>
                      <a:pt x="152" y="311"/>
                    </a:lnTo>
                    <a:lnTo>
                      <a:pt x="140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10" y="303"/>
                    </a:lnTo>
                    <a:close/>
                    <a:moveTo>
                      <a:pt x="186" y="303"/>
                    </a:moveTo>
                    <a:lnTo>
                      <a:pt x="156" y="268"/>
                    </a:lnTo>
                    <a:lnTo>
                      <a:pt x="223" y="286"/>
                    </a:lnTo>
                    <a:lnTo>
                      <a:pt x="215" y="294"/>
                    </a:lnTo>
                    <a:lnTo>
                      <a:pt x="207" y="298"/>
                    </a:lnTo>
                    <a:lnTo>
                      <a:pt x="199" y="303"/>
                    </a:lnTo>
                    <a:lnTo>
                      <a:pt x="186" y="303"/>
                    </a:lnTo>
                    <a:close/>
                    <a:moveTo>
                      <a:pt x="122" y="231"/>
                    </a:moveTo>
                    <a:lnTo>
                      <a:pt x="152" y="257"/>
                    </a:lnTo>
                    <a:lnTo>
                      <a:pt x="152" y="235"/>
                    </a:lnTo>
                    <a:lnTo>
                      <a:pt x="144" y="235"/>
                    </a:lnTo>
                    <a:lnTo>
                      <a:pt x="135" y="235"/>
                    </a:lnTo>
                    <a:lnTo>
                      <a:pt x="127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5" name="Freeform 228"/>
              <p:cNvSpPr>
                <a:spLocks/>
              </p:cNvSpPr>
              <p:nvPr/>
            </p:nvSpPr>
            <p:spPr bwMode="auto">
              <a:xfrm>
                <a:off x="3781" y="2963"/>
                <a:ext cx="7" cy="13"/>
              </a:xfrm>
              <a:custGeom>
                <a:avLst/>
                <a:gdLst>
                  <a:gd name="T0" fmla="*/ 1 w 80"/>
                  <a:gd name="T1" fmla="*/ 0 h 154"/>
                  <a:gd name="T2" fmla="*/ 1 w 80"/>
                  <a:gd name="T3" fmla="*/ 1 h 154"/>
                  <a:gd name="T4" fmla="*/ 1 w 80"/>
                  <a:gd name="T5" fmla="*/ 1 h 154"/>
                  <a:gd name="T6" fmla="*/ 1 w 80"/>
                  <a:gd name="T7" fmla="*/ 1 h 154"/>
                  <a:gd name="T8" fmla="*/ 0 w 80"/>
                  <a:gd name="T9" fmla="*/ 1 h 154"/>
                  <a:gd name="T10" fmla="*/ 0 w 80"/>
                  <a:gd name="T11" fmla="*/ 1 h 154"/>
                  <a:gd name="T12" fmla="*/ 0 w 80"/>
                  <a:gd name="T13" fmla="*/ 1 h 154"/>
                  <a:gd name="T14" fmla="*/ 0 w 80"/>
                  <a:gd name="T15" fmla="*/ 1 h 154"/>
                  <a:gd name="T16" fmla="*/ 0 w 80"/>
                  <a:gd name="T17" fmla="*/ 0 h 154"/>
                  <a:gd name="T18" fmla="*/ 0 w 80"/>
                  <a:gd name="T19" fmla="*/ 0 h 154"/>
                  <a:gd name="T20" fmla="*/ 0 w 80"/>
                  <a:gd name="T21" fmla="*/ 0 h 154"/>
                  <a:gd name="T22" fmla="*/ 0 w 80"/>
                  <a:gd name="T23" fmla="*/ 0 h 154"/>
                  <a:gd name="T24" fmla="*/ 0 w 80"/>
                  <a:gd name="T25" fmla="*/ 0 h 154"/>
                  <a:gd name="T26" fmla="*/ 1 w 80"/>
                  <a:gd name="T27" fmla="*/ 0 h 154"/>
                  <a:gd name="T28" fmla="*/ 1 w 80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154"/>
                  <a:gd name="T47" fmla="*/ 80 w 80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72" y="154"/>
                    </a:lnTo>
                    <a:lnTo>
                      <a:pt x="63" y="154"/>
                    </a:lnTo>
                    <a:lnTo>
                      <a:pt x="55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7" y="29"/>
                    </a:lnTo>
                    <a:lnTo>
                      <a:pt x="26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6" name="Freeform 229"/>
              <p:cNvSpPr>
                <a:spLocks/>
              </p:cNvSpPr>
              <p:nvPr/>
            </p:nvSpPr>
            <p:spPr bwMode="auto">
              <a:xfrm>
                <a:off x="3623" y="2933"/>
                <a:ext cx="167" cy="65"/>
              </a:xfrm>
              <a:custGeom>
                <a:avLst/>
                <a:gdLst>
                  <a:gd name="T0" fmla="*/ 0 w 1995"/>
                  <a:gd name="T1" fmla="*/ 0 h 789"/>
                  <a:gd name="T2" fmla="*/ 14 w 1995"/>
                  <a:gd name="T3" fmla="*/ 4 h 789"/>
                  <a:gd name="T4" fmla="*/ 8 w 1995"/>
                  <a:gd name="T5" fmla="*/ 5 h 789"/>
                  <a:gd name="T6" fmla="*/ 0 w 1995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789"/>
                  <a:gd name="T14" fmla="*/ 1995 w 1995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789">
                    <a:moveTo>
                      <a:pt x="0" y="0"/>
                    </a:moveTo>
                    <a:lnTo>
                      <a:pt x="1995" y="542"/>
                    </a:lnTo>
                    <a:lnTo>
                      <a:pt x="1161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7" name="Freeform 230"/>
              <p:cNvSpPr>
                <a:spLocks/>
              </p:cNvSpPr>
              <p:nvPr/>
            </p:nvSpPr>
            <p:spPr bwMode="auto">
              <a:xfrm>
                <a:off x="3744" y="2815"/>
                <a:ext cx="44" cy="163"/>
              </a:xfrm>
              <a:custGeom>
                <a:avLst/>
                <a:gdLst>
                  <a:gd name="T0" fmla="*/ 0 w 522"/>
                  <a:gd name="T1" fmla="*/ 10 h 1947"/>
                  <a:gd name="T2" fmla="*/ 4 w 522"/>
                  <a:gd name="T3" fmla="*/ 14 h 1947"/>
                  <a:gd name="T4" fmla="*/ 4 w 522"/>
                  <a:gd name="T5" fmla="*/ 0 h 1947"/>
                  <a:gd name="T6" fmla="*/ 0 w 522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2"/>
                  <a:gd name="T13" fmla="*/ 0 h 1947"/>
                  <a:gd name="T14" fmla="*/ 522 w 522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2" h="1947">
                    <a:moveTo>
                      <a:pt x="0" y="1401"/>
                    </a:moveTo>
                    <a:lnTo>
                      <a:pt x="522" y="1947"/>
                    </a:lnTo>
                    <a:lnTo>
                      <a:pt x="522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8" name="Freeform 231"/>
              <p:cNvSpPr>
                <a:spLocks/>
              </p:cNvSpPr>
              <p:nvPr/>
            </p:nvSpPr>
            <p:spPr bwMode="auto">
              <a:xfrm>
                <a:off x="3788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1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9" name="Freeform 232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Freeform 233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9 w 1356"/>
                  <a:gd name="T5" fmla="*/ 6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1356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Freeform 234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1" y="1548"/>
                    </a:lnTo>
                    <a:lnTo>
                      <a:pt x="3439" y="1598"/>
                    </a:lnTo>
                    <a:lnTo>
                      <a:pt x="3447" y="1649"/>
                    </a:lnTo>
                    <a:lnTo>
                      <a:pt x="3451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1" y="362"/>
                    </a:lnTo>
                    <a:lnTo>
                      <a:pt x="2058" y="362"/>
                    </a:lnTo>
                    <a:lnTo>
                      <a:pt x="2075" y="366"/>
                    </a:lnTo>
                    <a:lnTo>
                      <a:pt x="2091" y="366"/>
                    </a:lnTo>
                    <a:lnTo>
                      <a:pt x="2109" y="366"/>
                    </a:lnTo>
                    <a:close/>
                    <a:moveTo>
                      <a:pt x="547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7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7" y="1405"/>
                    </a:lnTo>
                    <a:close/>
                    <a:moveTo>
                      <a:pt x="909" y="2888"/>
                    </a:moveTo>
                    <a:lnTo>
                      <a:pt x="618" y="3688"/>
                    </a:lnTo>
                    <a:lnTo>
                      <a:pt x="1106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1" y="3002"/>
                    </a:lnTo>
                    <a:lnTo>
                      <a:pt x="1005" y="2981"/>
                    </a:lnTo>
                    <a:lnTo>
                      <a:pt x="981" y="2960"/>
                    </a:lnTo>
                    <a:lnTo>
                      <a:pt x="955" y="2935"/>
                    </a:lnTo>
                    <a:lnTo>
                      <a:pt x="935" y="2914"/>
                    </a:lnTo>
                    <a:lnTo>
                      <a:pt x="909" y="2888"/>
                    </a:lnTo>
                    <a:close/>
                    <a:moveTo>
                      <a:pt x="2601" y="3196"/>
                    </a:moveTo>
                    <a:lnTo>
                      <a:pt x="3326" y="3696"/>
                    </a:lnTo>
                    <a:lnTo>
                      <a:pt x="2833" y="3056"/>
                    </a:lnTo>
                    <a:lnTo>
                      <a:pt x="2803" y="3078"/>
                    </a:lnTo>
                    <a:lnTo>
                      <a:pt x="2774" y="3099"/>
                    </a:lnTo>
                    <a:lnTo>
                      <a:pt x="2744" y="3120"/>
                    </a:lnTo>
                    <a:lnTo>
                      <a:pt x="2715" y="3137"/>
                    </a:lnTo>
                    <a:lnTo>
                      <a:pt x="2685" y="3150"/>
                    </a:lnTo>
                    <a:lnTo>
                      <a:pt x="2656" y="3166"/>
                    </a:lnTo>
                    <a:lnTo>
                      <a:pt x="2627" y="3183"/>
                    </a:lnTo>
                    <a:lnTo>
                      <a:pt x="2601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2" name="Freeform 235"/>
              <p:cNvSpPr>
                <a:spLocks noEditPoints="1"/>
              </p:cNvSpPr>
              <p:nvPr/>
            </p:nvSpPr>
            <p:spPr bwMode="auto">
              <a:xfrm>
                <a:off x="3666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7" y="1439"/>
                    </a:lnTo>
                    <a:lnTo>
                      <a:pt x="2863" y="1384"/>
                    </a:lnTo>
                    <a:lnTo>
                      <a:pt x="2859" y="1329"/>
                    </a:lnTo>
                    <a:lnTo>
                      <a:pt x="2850" y="1270"/>
                    </a:lnTo>
                    <a:lnTo>
                      <a:pt x="2837" y="1211"/>
                    </a:lnTo>
                    <a:lnTo>
                      <a:pt x="2918" y="1190"/>
                    </a:lnTo>
                    <a:lnTo>
                      <a:pt x="2926" y="1240"/>
                    </a:lnTo>
                    <a:lnTo>
                      <a:pt x="2934" y="1291"/>
                    </a:lnTo>
                    <a:lnTo>
                      <a:pt x="2938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29" y="92"/>
                    </a:lnTo>
                    <a:lnTo>
                      <a:pt x="1609" y="88"/>
                    </a:lnTo>
                    <a:lnTo>
                      <a:pt x="1587" y="88"/>
                    </a:lnTo>
                    <a:lnTo>
                      <a:pt x="1562" y="83"/>
                    </a:lnTo>
                    <a:lnTo>
                      <a:pt x="1541" y="79"/>
                    </a:lnTo>
                    <a:lnTo>
                      <a:pt x="1524" y="79"/>
                    </a:lnTo>
                    <a:lnTo>
                      <a:pt x="1499" y="79"/>
                    </a:lnTo>
                    <a:lnTo>
                      <a:pt x="1482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8" y="4"/>
                    </a:lnTo>
                    <a:lnTo>
                      <a:pt x="1545" y="4"/>
                    </a:lnTo>
                    <a:lnTo>
                      <a:pt x="1562" y="8"/>
                    </a:lnTo>
                    <a:lnTo>
                      <a:pt x="1578" y="8"/>
                    </a:lnTo>
                    <a:lnTo>
                      <a:pt x="1596" y="8"/>
                    </a:lnTo>
                    <a:close/>
                    <a:moveTo>
                      <a:pt x="34" y="1047"/>
                    </a:moveTo>
                    <a:lnTo>
                      <a:pt x="118" y="1047"/>
                    </a:lnTo>
                    <a:lnTo>
                      <a:pt x="105" y="1089"/>
                    </a:lnTo>
                    <a:lnTo>
                      <a:pt x="93" y="1131"/>
                    </a:lnTo>
                    <a:lnTo>
                      <a:pt x="80" y="1168"/>
                    </a:lnTo>
                    <a:lnTo>
                      <a:pt x="76" y="1207"/>
                    </a:lnTo>
                    <a:lnTo>
                      <a:pt x="0" y="1181"/>
                    </a:lnTo>
                    <a:lnTo>
                      <a:pt x="4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4" y="1047"/>
                    </a:lnTo>
                    <a:close/>
                    <a:moveTo>
                      <a:pt x="396" y="2530"/>
                    </a:moveTo>
                    <a:lnTo>
                      <a:pt x="426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5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6" y="2598"/>
                    </a:lnTo>
                    <a:lnTo>
                      <a:pt x="615" y="2619"/>
                    </a:lnTo>
                    <a:lnTo>
                      <a:pt x="645" y="2639"/>
                    </a:lnTo>
                    <a:lnTo>
                      <a:pt x="593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8" y="2644"/>
                    </a:lnTo>
                    <a:lnTo>
                      <a:pt x="492" y="2623"/>
                    </a:lnTo>
                    <a:lnTo>
                      <a:pt x="468" y="2602"/>
                    </a:lnTo>
                    <a:lnTo>
                      <a:pt x="442" y="2577"/>
                    </a:lnTo>
                    <a:lnTo>
                      <a:pt x="422" y="2556"/>
                    </a:lnTo>
                    <a:lnTo>
                      <a:pt x="396" y="2530"/>
                    </a:lnTo>
                    <a:close/>
                    <a:moveTo>
                      <a:pt x="2088" y="2838"/>
                    </a:moveTo>
                    <a:lnTo>
                      <a:pt x="2012" y="2783"/>
                    </a:lnTo>
                    <a:lnTo>
                      <a:pt x="2046" y="2770"/>
                    </a:lnTo>
                    <a:lnTo>
                      <a:pt x="2075" y="2753"/>
                    </a:lnTo>
                    <a:lnTo>
                      <a:pt x="2110" y="2737"/>
                    </a:lnTo>
                    <a:lnTo>
                      <a:pt x="2143" y="2720"/>
                    </a:lnTo>
                    <a:lnTo>
                      <a:pt x="2172" y="2703"/>
                    </a:lnTo>
                    <a:lnTo>
                      <a:pt x="2206" y="2682"/>
                    </a:lnTo>
                    <a:lnTo>
                      <a:pt x="2240" y="2661"/>
                    </a:lnTo>
                    <a:lnTo>
                      <a:pt x="2270" y="2639"/>
                    </a:lnTo>
                    <a:lnTo>
                      <a:pt x="2320" y="2698"/>
                    </a:lnTo>
                    <a:lnTo>
                      <a:pt x="2290" y="2720"/>
                    </a:lnTo>
                    <a:lnTo>
                      <a:pt x="2261" y="2741"/>
                    </a:lnTo>
                    <a:lnTo>
                      <a:pt x="2231" y="2762"/>
                    </a:lnTo>
                    <a:lnTo>
                      <a:pt x="2202" y="2779"/>
                    </a:lnTo>
                    <a:lnTo>
                      <a:pt x="2172" y="2792"/>
                    </a:lnTo>
                    <a:lnTo>
                      <a:pt x="2143" y="2808"/>
                    </a:lnTo>
                    <a:lnTo>
                      <a:pt x="2114" y="2825"/>
                    </a:lnTo>
                    <a:lnTo>
                      <a:pt x="2088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3" name="Freeform 236"/>
              <p:cNvSpPr>
                <a:spLocks noEditPoints="1"/>
              </p:cNvSpPr>
              <p:nvPr/>
            </p:nvSpPr>
            <p:spPr bwMode="auto">
              <a:xfrm>
                <a:off x="3673" y="2852"/>
                <a:ext cx="232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0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0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0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3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4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4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91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3" y="85"/>
                    </a:lnTo>
                    <a:lnTo>
                      <a:pt x="1507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2" y="76"/>
                    </a:lnTo>
                    <a:lnTo>
                      <a:pt x="1406" y="76"/>
                    </a:lnTo>
                    <a:lnTo>
                      <a:pt x="1385" y="76"/>
                    </a:lnTo>
                    <a:lnTo>
                      <a:pt x="1385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8" y="0"/>
                    </a:lnTo>
                    <a:lnTo>
                      <a:pt x="1465" y="0"/>
                    </a:lnTo>
                    <a:lnTo>
                      <a:pt x="1486" y="4"/>
                    </a:lnTo>
                    <a:lnTo>
                      <a:pt x="1511" y="9"/>
                    </a:lnTo>
                    <a:lnTo>
                      <a:pt x="1533" y="9"/>
                    </a:lnTo>
                    <a:lnTo>
                      <a:pt x="1553" y="13"/>
                    </a:lnTo>
                    <a:close/>
                    <a:moveTo>
                      <a:pt x="42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4" y="1107"/>
                    </a:lnTo>
                    <a:lnTo>
                      <a:pt x="76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7" y="1052"/>
                    </a:lnTo>
                    <a:lnTo>
                      <a:pt x="29" y="1010"/>
                    </a:lnTo>
                    <a:lnTo>
                      <a:pt x="42" y="968"/>
                    </a:lnTo>
                    <a:close/>
                    <a:moveTo>
                      <a:pt x="350" y="2372"/>
                    </a:moveTo>
                    <a:lnTo>
                      <a:pt x="379" y="2291"/>
                    </a:lnTo>
                    <a:lnTo>
                      <a:pt x="408" y="2321"/>
                    </a:lnTo>
                    <a:lnTo>
                      <a:pt x="434" y="2350"/>
                    </a:lnTo>
                    <a:lnTo>
                      <a:pt x="463" y="2376"/>
                    </a:lnTo>
                    <a:lnTo>
                      <a:pt x="493" y="2401"/>
                    </a:lnTo>
                    <a:lnTo>
                      <a:pt x="522" y="2431"/>
                    </a:lnTo>
                    <a:lnTo>
                      <a:pt x="552" y="2451"/>
                    </a:lnTo>
                    <a:lnTo>
                      <a:pt x="581" y="2477"/>
                    </a:lnTo>
                    <a:lnTo>
                      <a:pt x="615" y="2498"/>
                    </a:lnTo>
                    <a:lnTo>
                      <a:pt x="569" y="2560"/>
                    </a:lnTo>
                    <a:lnTo>
                      <a:pt x="539" y="2540"/>
                    </a:lnTo>
                    <a:lnTo>
                      <a:pt x="510" y="2519"/>
                    </a:lnTo>
                    <a:lnTo>
                      <a:pt x="480" y="2498"/>
                    </a:lnTo>
                    <a:lnTo>
                      <a:pt x="455" y="2472"/>
                    </a:lnTo>
                    <a:lnTo>
                      <a:pt x="429" y="2447"/>
                    </a:lnTo>
                    <a:lnTo>
                      <a:pt x="400" y="2422"/>
                    </a:lnTo>
                    <a:lnTo>
                      <a:pt x="375" y="2396"/>
                    </a:lnTo>
                    <a:lnTo>
                      <a:pt x="350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2" y="2624"/>
                    </a:lnTo>
                    <a:lnTo>
                      <a:pt x="1970" y="2607"/>
                    </a:lnTo>
                    <a:lnTo>
                      <a:pt x="2004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7" y="2498"/>
                    </a:lnTo>
                    <a:lnTo>
                      <a:pt x="2194" y="2560"/>
                    </a:lnTo>
                    <a:lnTo>
                      <a:pt x="2164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4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4" name="Freeform 237"/>
              <p:cNvSpPr>
                <a:spLocks noEditPoints="1"/>
              </p:cNvSpPr>
              <p:nvPr/>
            </p:nvSpPr>
            <p:spPr bwMode="auto">
              <a:xfrm>
                <a:off x="3679" y="2858"/>
                <a:ext cx="220" cy="215"/>
              </a:xfrm>
              <a:custGeom>
                <a:avLst/>
                <a:gdLst>
                  <a:gd name="T0" fmla="*/ 18 w 2639"/>
                  <a:gd name="T1" fmla="*/ 10 h 2578"/>
                  <a:gd name="T2" fmla="*/ 18 w 2639"/>
                  <a:gd name="T3" fmla="*/ 9 h 2578"/>
                  <a:gd name="T4" fmla="*/ 18 w 2639"/>
                  <a:gd name="T5" fmla="*/ 8 h 2578"/>
                  <a:gd name="T6" fmla="*/ 18 w 2639"/>
                  <a:gd name="T7" fmla="*/ 8 h 2578"/>
                  <a:gd name="T8" fmla="*/ 18 w 2639"/>
                  <a:gd name="T9" fmla="*/ 9 h 2578"/>
                  <a:gd name="T10" fmla="*/ 11 w 2639"/>
                  <a:gd name="T11" fmla="*/ 0 h 2578"/>
                  <a:gd name="T12" fmla="*/ 11 w 2639"/>
                  <a:gd name="T13" fmla="*/ 1 h 2578"/>
                  <a:gd name="T14" fmla="*/ 10 w 2639"/>
                  <a:gd name="T15" fmla="*/ 1 h 2578"/>
                  <a:gd name="T16" fmla="*/ 10 w 2639"/>
                  <a:gd name="T17" fmla="*/ 1 h 2578"/>
                  <a:gd name="T18" fmla="*/ 9 w 2639"/>
                  <a:gd name="T19" fmla="*/ 1 h 2578"/>
                  <a:gd name="T20" fmla="*/ 9 w 2639"/>
                  <a:gd name="T21" fmla="*/ 0 h 2578"/>
                  <a:gd name="T22" fmla="*/ 9 w 2639"/>
                  <a:gd name="T23" fmla="*/ 0 h 2578"/>
                  <a:gd name="T24" fmla="*/ 10 w 2639"/>
                  <a:gd name="T25" fmla="*/ 0 h 2578"/>
                  <a:gd name="T26" fmla="*/ 10 w 2639"/>
                  <a:gd name="T27" fmla="*/ 0 h 2578"/>
                  <a:gd name="T28" fmla="*/ 11 w 2639"/>
                  <a:gd name="T29" fmla="*/ 0 h 2578"/>
                  <a:gd name="T30" fmla="*/ 1 w 2639"/>
                  <a:gd name="T31" fmla="*/ 6 h 2578"/>
                  <a:gd name="T32" fmla="*/ 1 w 2639"/>
                  <a:gd name="T33" fmla="*/ 7 h 2578"/>
                  <a:gd name="T34" fmla="*/ 1 w 2639"/>
                  <a:gd name="T35" fmla="*/ 8 h 2578"/>
                  <a:gd name="T36" fmla="*/ 0 w 2639"/>
                  <a:gd name="T37" fmla="*/ 7 h 2578"/>
                  <a:gd name="T38" fmla="*/ 0 w 2639"/>
                  <a:gd name="T39" fmla="*/ 7 h 2578"/>
                  <a:gd name="T40" fmla="*/ 2 w 2639"/>
                  <a:gd name="T41" fmla="*/ 15 h 2578"/>
                  <a:gd name="T42" fmla="*/ 3 w 2639"/>
                  <a:gd name="T43" fmla="*/ 15 h 2578"/>
                  <a:gd name="T44" fmla="*/ 3 w 2639"/>
                  <a:gd name="T45" fmla="*/ 15 h 2578"/>
                  <a:gd name="T46" fmla="*/ 3 w 2639"/>
                  <a:gd name="T47" fmla="*/ 16 h 2578"/>
                  <a:gd name="T48" fmla="*/ 4 w 2639"/>
                  <a:gd name="T49" fmla="*/ 16 h 2578"/>
                  <a:gd name="T50" fmla="*/ 4 w 2639"/>
                  <a:gd name="T51" fmla="*/ 17 h 2578"/>
                  <a:gd name="T52" fmla="*/ 3 w 2639"/>
                  <a:gd name="T53" fmla="*/ 17 h 2578"/>
                  <a:gd name="T54" fmla="*/ 3 w 2639"/>
                  <a:gd name="T55" fmla="*/ 16 h 2578"/>
                  <a:gd name="T56" fmla="*/ 3 w 2639"/>
                  <a:gd name="T57" fmla="*/ 16 h 2578"/>
                  <a:gd name="T58" fmla="*/ 2 w 2639"/>
                  <a:gd name="T59" fmla="*/ 15 h 2578"/>
                  <a:gd name="T60" fmla="*/ 12 w 2639"/>
                  <a:gd name="T61" fmla="*/ 18 h 2578"/>
                  <a:gd name="T62" fmla="*/ 12 w 2639"/>
                  <a:gd name="T63" fmla="*/ 17 h 2578"/>
                  <a:gd name="T64" fmla="*/ 13 w 2639"/>
                  <a:gd name="T65" fmla="*/ 17 h 2578"/>
                  <a:gd name="T66" fmla="*/ 14 w 2639"/>
                  <a:gd name="T67" fmla="*/ 17 h 2578"/>
                  <a:gd name="T68" fmla="*/ 14 w 2639"/>
                  <a:gd name="T69" fmla="*/ 16 h 2578"/>
                  <a:gd name="T70" fmla="*/ 14 w 2639"/>
                  <a:gd name="T71" fmla="*/ 17 h 2578"/>
                  <a:gd name="T72" fmla="*/ 14 w 2639"/>
                  <a:gd name="T73" fmla="*/ 17 h 2578"/>
                  <a:gd name="T74" fmla="*/ 13 w 2639"/>
                  <a:gd name="T75" fmla="*/ 18 h 2578"/>
                  <a:gd name="T76" fmla="*/ 13 w 2639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39"/>
                  <a:gd name="T118" fmla="*/ 0 h 2578"/>
                  <a:gd name="T119" fmla="*/ 2639 w 2639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39" h="2578">
                    <a:moveTo>
                      <a:pt x="2639" y="1334"/>
                    </a:moveTo>
                    <a:lnTo>
                      <a:pt x="2556" y="1388"/>
                    </a:lnTo>
                    <a:lnTo>
                      <a:pt x="2560" y="1321"/>
                    </a:lnTo>
                    <a:lnTo>
                      <a:pt x="2556" y="1245"/>
                    </a:lnTo>
                    <a:lnTo>
                      <a:pt x="2547" y="1174"/>
                    </a:lnTo>
                    <a:lnTo>
                      <a:pt x="2534" y="1098"/>
                    </a:lnTo>
                    <a:lnTo>
                      <a:pt x="2615" y="1077"/>
                    </a:lnTo>
                    <a:lnTo>
                      <a:pt x="2626" y="1144"/>
                    </a:lnTo>
                    <a:lnTo>
                      <a:pt x="2635" y="1207"/>
                    </a:lnTo>
                    <a:lnTo>
                      <a:pt x="2635" y="1271"/>
                    </a:lnTo>
                    <a:lnTo>
                      <a:pt x="2639" y="1334"/>
                    </a:lnTo>
                    <a:close/>
                    <a:moveTo>
                      <a:pt x="1507" y="17"/>
                    </a:moveTo>
                    <a:lnTo>
                      <a:pt x="1545" y="105"/>
                    </a:lnTo>
                    <a:lnTo>
                      <a:pt x="1511" y="101"/>
                    </a:lnTo>
                    <a:lnTo>
                      <a:pt x="1481" y="92"/>
                    </a:lnTo>
                    <a:lnTo>
                      <a:pt x="1452" y="92"/>
                    </a:lnTo>
                    <a:lnTo>
                      <a:pt x="1422" y="88"/>
                    </a:lnTo>
                    <a:lnTo>
                      <a:pt x="1393" y="85"/>
                    </a:lnTo>
                    <a:lnTo>
                      <a:pt x="1364" y="85"/>
                    </a:lnTo>
                    <a:lnTo>
                      <a:pt x="1338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0" y="0"/>
                    </a:lnTo>
                    <a:lnTo>
                      <a:pt x="1356" y="0"/>
                    </a:lnTo>
                    <a:lnTo>
                      <a:pt x="1380" y="4"/>
                    </a:lnTo>
                    <a:lnTo>
                      <a:pt x="1406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1" y="13"/>
                    </a:lnTo>
                    <a:lnTo>
                      <a:pt x="1507" y="17"/>
                    </a:lnTo>
                    <a:close/>
                    <a:moveTo>
                      <a:pt x="46" y="892"/>
                    </a:moveTo>
                    <a:lnTo>
                      <a:pt x="134" y="888"/>
                    </a:lnTo>
                    <a:lnTo>
                      <a:pt x="113" y="943"/>
                    </a:lnTo>
                    <a:lnTo>
                      <a:pt x="97" y="993"/>
                    </a:lnTo>
                    <a:lnTo>
                      <a:pt x="84" y="1048"/>
                    </a:lnTo>
                    <a:lnTo>
                      <a:pt x="75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6" y="989"/>
                    </a:lnTo>
                    <a:lnTo>
                      <a:pt x="33" y="938"/>
                    </a:lnTo>
                    <a:lnTo>
                      <a:pt x="46" y="892"/>
                    </a:lnTo>
                    <a:close/>
                    <a:moveTo>
                      <a:pt x="303" y="2215"/>
                    </a:moveTo>
                    <a:lnTo>
                      <a:pt x="336" y="2127"/>
                    </a:lnTo>
                    <a:lnTo>
                      <a:pt x="362" y="2161"/>
                    </a:lnTo>
                    <a:lnTo>
                      <a:pt x="391" y="2195"/>
                    </a:lnTo>
                    <a:lnTo>
                      <a:pt x="425" y="2220"/>
                    </a:lnTo>
                    <a:lnTo>
                      <a:pt x="454" y="2254"/>
                    </a:lnTo>
                    <a:lnTo>
                      <a:pt x="488" y="2278"/>
                    </a:lnTo>
                    <a:lnTo>
                      <a:pt x="517" y="2308"/>
                    </a:lnTo>
                    <a:lnTo>
                      <a:pt x="551" y="2333"/>
                    </a:lnTo>
                    <a:lnTo>
                      <a:pt x="585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5" y="2578"/>
                    </a:moveTo>
                    <a:lnTo>
                      <a:pt x="1704" y="2519"/>
                    </a:lnTo>
                    <a:lnTo>
                      <a:pt x="1746" y="2506"/>
                    </a:lnTo>
                    <a:lnTo>
                      <a:pt x="1785" y="2489"/>
                    </a:lnTo>
                    <a:lnTo>
                      <a:pt x="1827" y="2473"/>
                    </a:lnTo>
                    <a:lnTo>
                      <a:pt x="1864" y="2451"/>
                    </a:lnTo>
                    <a:lnTo>
                      <a:pt x="1907" y="2434"/>
                    </a:lnTo>
                    <a:lnTo>
                      <a:pt x="1945" y="2409"/>
                    </a:lnTo>
                    <a:lnTo>
                      <a:pt x="1982" y="2388"/>
                    </a:lnTo>
                    <a:lnTo>
                      <a:pt x="2020" y="2359"/>
                    </a:lnTo>
                    <a:lnTo>
                      <a:pt x="2071" y="2422"/>
                    </a:lnTo>
                    <a:lnTo>
                      <a:pt x="2037" y="2447"/>
                    </a:lnTo>
                    <a:lnTo>
                      <a:pt x="2004" y="2468"/>
                    </a:lnTo>
                    <a:lnTo>
                      <a:pt x="1965" y="2493"/>
                    </a:lnTo>
                    <a:lnTo>
                      <a:pt x="1928" y="2510"/>
                    </a:lnTo>
                    <a:lnTo>
                      <a:pt x="1894" y="2531"/>
                    </a:lnTo>
                    <a:lnTo>
                      <a:pt x="1856" y="2548"/>
                    </a:lnTo>
                    <a:lnTo>
                      <a:pt x="1822" y="2560"/>
                    </a:lnTo>
                    <a:lnTo>
                      <a:pt x="1785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5" name="Freeform 238"/>
              <p:cNvSpPr>
                <a:spLocks noEditPoints="1"/>
              </p:cNvSpPr>
              <p:nvPr/>
            </p:nvSpPr>
            <p:spPr bwMode="auto">
              <a:xfrm>
                <a:off x="3685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8 h 2438"/>
                  <a:gd name="T4" fmla="*/ 17 w 2485"/>
                  <a:gd name="T5" fmla="*/ 9 h 2438"/>
                  <a:gd name="T6" fmla="*/ 17 w 2485"/>
                  <a:gd name="T7" fmla="*/ 9 h 2438"/>
                  <a:gd name="T8" fmla="*/ 17 w 2485"/>
                  <a:gd name="T9" fmla="*/ 8 h 2438"/>
                  <a:gd name="T10" fmla="*/ 10 w 2485"/>
                  <a:gd name="T11" fmla="*/ 0 h 2438"/>
                  <a:gd name="T12" fmla="*/ 10 w 2485"/>
                  <a:gd name="T13" fmla="*/ 1 h 2438"/>
                  <a:gd name="T14" fmla="*/ 10 w 2485"/>
                  <a:gd name="T15" fmla="*/ 1 h 2438"/>
                  <a:gd name="T16" fmla="*/ 9 w 2485"/>
                  <a:gd name="T17" fmla="*/ 1 h 2438"/>
                  <a:gd name="T18" fmla="*/ 9 w 2485"/>
                  <a:gd name="T19" fmla="*/ 1 h 2438"/>
                  <a:gd name="T20" fmla="*/ 9 w 2485"/>
                  <a:gd name="T21" fmla="*/ 0 h 2438"/>
                  <a:gd name="T22" fmla="*/ 9 w 2485"/>
                  <a:gd name="T23" fmla="*/ 0 h 2438"/>
                  <a:gd name="T24" fmla="*/ 9 w 2485"/>
                  <a:gd name="T25" fmla="*/ 0 h 2438"/>
                  <a:gd name="T26" fmla="*/ 10 w 2485"/>
                  <a:gd name="T27" fmla="*/ 0 h 2438"/>
                  <a:gd name="T28" fmla="*/ 10 w 2485"/>
                  <a:gd name="T29" fmla="*/ 0 h 2438"/>
                  <a:gd name="T30" fmla="*/ 1 w 2485"/>
                  <a:gd name="T31" fmla="*/ 6 h 2438"/>
                  <a:gd name="T32" fmla="*/ 1 w 2485"/>
                  <a:gd name="T33" fmla="*/ 6 h 2438"/>
                  <a:gd name="T34" fmla="*/ 0 w 2485"/>
                  <a:gd name="T35" fmla="*/ 7 h 2438"/>
                  <a:gd name="T36" fmla="*/ 0 w 2485"/>
                  <a:gd name="T37" fmla="*/ 7 h 2438"/>
                  <a:gd name="T38" fmla="*/ 0 w 2485"/>
                  <a:gd name="T39" fmla="*/ 6 h 2438"/>
                  <a:gd name="T40" fmla="*/ 2 w 2485"/>
                  <a:gd name="T41" fmla="*/ 14 h 2438"/>
                  <a:gd name="T42" fmla="*/ 2 w 2485"/>
                  <a:gd name="T43" fmla="*/ 14 h 2438"/>
                  <a:gd name="T44" fmla="*/ 3 w 2485"/>
                  <a:gd name="T45" fmla="*/ 14 h 2438"/>
                  <a:gd name="T46" fmla="*/ 3 w 2485"/>
                  <a:gd name="T47" fmla="*/ 15 h 2438"/>
                  <a:gd name="T48" fmla="*/ 4 w 2485"/>
                  <a:gd name="T49" fmla="*/ 15 h 2438"/>
                  <a:gd name="T50" fmla="*/ 3 w 2485"/>
                  <a:gd name="T51" fmla="*/ 16 h 2438"/>
                  <a:gd name="T52" fmla="*/ 3 w 2485"/>
                  <a:gd name="T53" fmla="*/ 15 h 2438"/>
                  <a:gd name="T54" fmla="*/ 3 w 2485"/>
                  <a:gd name="T55" fmla="*/ 15 h 2438"/>
                  <a:gd name="T56" fmla="*/ 2 w 2485"/>
                  <a:gd name="T57" fmla="*/ 15 h 2438"/>
                  <a:gd name="T58" fmla="*/ 2 w 2485"/>
                  <a:gd name="T59" fmla="*/ 14 h 2438"/>
                  <a:gd name="T60" fmla="*/ 11 w 2485"/>
                  <a:gd name="T61" fmla="*/ 16 h 2438"/>
                  <a:gd name="T62" fmla="*/ 11 w 2485"/>
                  <a:gd name="T63" fmla="*/ 16 h 2438"/>
                  <a:gd name="T64" fmla="*/ 12 w 2485"/>
                  <a:gd name="T65" fmla="*/ 16 h 2438"/>
                  <a:gd name="T66" fmla="*/ 13 w 2485"/>
                  <a:gd name="T67" fmla="*/ 16 h 2438"/>
                  <a:gd name="T68" fmla="*/ 13 w 2485"/>
                  <a:gd name="T69" fmla="*/ 15 h 2438"/>
                  <a:gd name="T70" fmla="*/ 13 w 2485"/>
                  <a:gd name="T71" fmla="*/ 16 h 2438"/>
                  <a:gd name="T72" fmla="*/ 13 w 2485"/>
                  <a:gd name="T73" fmla="*/ 16 h 2438"/>
                  <a:gd name="T74" fmla="*/ 12 w 2485"/>
                  <a:gd name="T75" fmla="*/ 17 h 2438"/>
                  <a:gd name="T76" fmla="*/ 12 w 2485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6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81" y="1307"/>
                    </a:lnTo>
                    <a:lnTo>
                      <a:pt x="2485" y="1240"/>
                    </a:lnTo>
                    <a:lnTo>
                      <a:pt x="2481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70" y="24"/>
                    </a:moveTo>
                    <a:lnTo>
                      <a:pt x="1504" y="113"/>
                    </a:lnTo>
                    <a:lnTo>
                      <a:pt x="1470" y="105"/>
                    </a:lnTo>
                    <a:lnTo>
                      <a:pt x="1432" y="96"/>
                    </a:lnTo>
                    <a:lnTo>
                      <a:pt x="1398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7" y="79"/>
                    </a:lnTo>
                    <a:lnTo>
                      <a:pt x="1268" y="79"/>
                    </a:lnTo>
                    <a:lnTo>
                      <a:pt x="1234" y="79"/>
                    </a:lnTo>
                    <a:lnTo>
                      <a:pt x="1234" y="0"/>
                    </a:lnTo>
                    <a:lnTo>
                      <a:pt x="1263" y="0"/>
                    </a:lnTo>
                    <a:lnTo>
                      <a:pt x="1289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70" y="24"/>
                    </a:lnTo>
                    <a:close/>
                    <a:moveTo>
                      <a:pt x="59" y="807"/>
                    </a:moveTo>
                    <a:lnTo>
                      <a:pt x="140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9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2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8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9" y="2189"/>
                    </a:lnTo>
                    <a:lnTo>
                      <a:pt x="561" y="2215"/>
                    </a:lnTo>
                    <a:lnTo>
                      <a:pt x="510" y="2278"/>
                    </a:lnTo>
                    <a:lnTo>
                      <a:pt x="476" y="2252"/>
                    </a:lnTo>
                    <a:lnTo>
                      <a:pt x="442" y="2227"/>
                    </a:lnTo>
                    <a:lnTo>
                      <a:pt x="413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6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3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9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2" y="2353"/>
                    </a:lnTo>
                    <a:lnTo>
                      <a:pt x="1789" y="2370"/>
                    </a:lnTo>
                    <a:lnTo>
                      <a:pt x="1752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6" name="Freeform 239"/>
              <p:cNvSpPr>
                <a:spLocks noEditPoints="1"/>
              </p:cNvSpPr>
              <p:nvPr/>
            </p:nvSpPr>
            <p:spPr bwMode="auto">
              <a:xfrm>
                <a:off x="3692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8" y="1072"/>
                    </a:lnTo>
                    <a:lnTo>
                      <a:pt x="2252" y="1165"/>
                    </a:lnTo>
                    <a:lnTo>
                      <a:pt x="2248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20" y="1043"/>
                    </a:lnTo>
                    <a:lnTo>
                      <a:pt x="2307" y="960"/>
                    </a:lnTo>
                    <a:close/>
                    <a:moveTo>
                      <a:pt x="1428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1" y="101"/>
                    </a:lnTo>
                    <a:lnTo>
                      <a:pt x="1343" y="92"/>
                    </a:lnTo>
                    <a:lnTo>
                      <a:pt x="1306" y="89"/>
                    </a:lnTo>
                    <a:lnTo>
                      <a:pt x="1268" y="85"/>
                    </a:lnTo>
                    <a:lnTo>
                      <a:pt x="1229" y="80"/>
                    </a:lnTo>
                    <a:lnTo>
                      <a:pt x="1192" y="76"/>
                    </a:lnTo>
                    <a:lnTo>
                      <a:pt x="1158" y="76"/>
                    </a:lnTo>
                    <a:lnTo>
                      <a:pt x="1158" y="0"/>
                    </a:lnTo>
                    <a:lnTo>
                      <a:pt x="1192" y="0"/>
                    </a:lnTo>
                    <a:lnTo>
                      <a:pt x="1221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2" y="13"/>
                    </a:lnTo>
                    <a:lnTo>
                      <a:pt x="1356" y="17"/>
                    </a:lnTo>
                    <a:lnTo>
                      <a:pt x="1394" y="26"/>
                    </a:lnTo>
                    <a:lnTo>
                      <a:pt x="1428" y="34"/>
                    </a:lnTo>
                    <a:close/>
                    <a:moveTo>
                      <a:pt x="64" y="728"/>
                    </a:moveTo>
                    <a:lnTo>
                      <a:pt x="152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4" y="824"/>
                    </a:lnTo>
                    <a:lnTo>
                      <a:pt x="106" y="853"/>
                    </a:lnTo>
                    <a:lnTo>
                      <a:pt x="93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6" y="971"/>
                    </a:lnTo>
                    <a:lnTo>
                      <a:pt x="0" y="955"/>
                    </a:lnTo>
                    <a:lnTo>
                      <a:pt x="13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4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8" y="1832"/>
                    </a:lnTo>
                    <a:lnTo>
                      <a:pt x="307" y="1871"/>
                    </a:lnTo>
                    <a:lnTo>
                      <a:pt x="342" y="1913"/>
                    </a:lnTo>
                    <a:lnTo>
                      <a:pt x="375" y="1946"/>
                    </a:lnTo>
                    <a:lnTo>
                      <a:pt x="413" y="1980"/>
                    </a:lnTo>
                    <a:lnTo>
                      <a:pt x="450" y="2013"/>
                    </a:lnTo>
                    <a:lnTo>
                      <a:pt x="489" y="2048"/>
                    </a:lnTo>
                    <a:lnTo>
                      <a:pt x="531" y="2077"/>
                    </a:lnTo>
                    <a:lnTo>
                      <a:pt x="485" y="2136"/>
                    </a:lnTo>
                    <a:lnTo>
                      <a:pt x="443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2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40" y="2232"/>
                    </a:lnTo>
                    <a:lnTo>
                      <a:pt x="1490" y="2219"/>
                    </a:lnTo>
                    <a:lnTo>
                      <a:pt x="1541" y="2203"/>
                    </a:lnTo>
                    <a:lnTo>
                      <a:pt x="1588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1" y="2106"/>
                    </a:lnTo>
                    <a:lnTo>
                      <a:pt x="1777" y="2077"/>
                    </a:lnTo>
                    <a:lnTo>
                      <a:pt x="1823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7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7" name="Freeform 240"/>
              <p:cNvSpPr>
                <a:spLocks noEditPoints="1"/>
              </p:cNvSpPr>
              <p:nvPr/>
            </p:nvSpPr>
            <p:spPr bwMode="auto">
              <a:xfrm>
                <a:off x="3698" y="2878"/>
                <a:ext cx="181" cy="181"/>
              </a:xfrm>
              <a:custGeom>
                <a:avLst/>
                <a:gdLst>
                  <a:gd name="T0" fmla="*/ 14 w 2176"/>
                  <a:gd name="T1" fmla="*/ 7 h 2169"/>
                  <a:gd name="T2" fmla="*/ 14 w 2176"/>
                  <a:gd name="T3" fmla="*/ 8 h 2169"/>
                  <a:gd name="T4" fmla="*/ 14 w 2176"/>
                  <a:gd name="T5" fmla="*/ 9 h 2169"/>
                  <a:gd name="T6" fmla="*/ 15 w 2176"/>
                  <a:gd name="T7" fmla="*/ 8 h 2169"/>
                  <a:gd name="T8" fmla="*/ 15 w 2176"/>
                  <a:gd name="T9" fmla="*/ 7 h 2169"/>
                  <a:gd name="T10" fmla="*/ 10 w 2176"/>
                  <a:gd name="T11" fmla="*/ 0 h 2169"/>
                  <a:gd name="T12" fmla="*/ 10 w 2176"/>
                  <a:gd name="T13" fmla="*/ 1 h 2169"/>
                  <a:gd name="T14" fmla="*/ 9 w 2176"/>
                  <a:gd name="T15" fmla="*/ 1 h 2169"/>
                  <a:gd name="T16" fmla="*/ 8 w 2176"/>
                  <a:gd name="T17" fmla="*/ 1 h 2169"/>
                  <a:gd name="T18" fmla="*/ 8 w 2176"/>
                  <a:gd name="T19" fmla="*/ 1 h 2169"/>
                  <a:gd name="T20" fmla="*/ 7 w 2176"/>
                  <a:gd name="T21" fmla="*/ 0 h 2169"/>
                  <a:gd name="T22" fmla="*/ 8 w 2176"/>
                  <a:gd name="T23" fmla="*/ 0 h 2169"/>
                  <a:gd name="T24" fmla="*/ 8 w 2176"/>
                  <a:gd name="T25" fmla="*/ 0 h 2169"/>
                  <a:gd name="T26" fmla="*/ 9 w 2176"/>
                  <a:gd name="T27" fmla="*/ 0 h 2169"/>
                  <a:gd name="T28" fmla="*/ 10 w 2176"/>
                  <a:gd name="T29" fmla="*/ 0 h 2169"/>
                  <a:gd name="T30" fmla="*/ 1 w 2176"/>
                  <a:gd name="T31" fmla="*/ 5 h 2169"/>
                  <a:gd name="T32" fmla="*/ 1 w 2176"/>
                  <a:gd name="T33" fmla="*/ 5 h 2169"/>
                  <a:gd name="T34" fmla="*/ 1 w 2176"/>
                  <a:gd name="T35" fmla="*/ 6 h 2169"/>
                  <a:gd name="T36" fmla="*/ 1 w 2176"/>
                  <a:gd name="T37" fmla="*/ 6 h 2169"/>
                  <a:gd name="T38" fmla="*/ 0 w 2176"/>
                  <a:gd name="T39" fmla="*/ 6 h 2169"/>
                  <a:gd name="T40" fmla="*/ 0 w 2176"/>
                  <a:gd name="T41" fmla="*/ 6 h 2169"/>
                  <a:gd name="T42" fmla="*/ 0 w 2176"/>
                  <a:gd name="T43" fmla="*/ 6 h 2169"/>
                  <a:gd name="T44" fmla="*/ 0 w 2176"/>
                  <a:gd name="T45" fmla="*/ 5 h 2169"/>
                  <a:gd name="T46" fmla="*/ 0 w 2176"/>
                  <a:gd name="T47" fmla="*/ 5 h 2169"/>
                  <a:gd name="T48" fmla="*/ 1 w 2176"/>
                  <a:gd name="T49" fmla="*/ 12 h 2169"/>
                  <a:gd name="T50" fmla="*/ 2 w 2176"/>
                  <a:gd name="T51" fmla="*/ 12 h 2169"/>
                  <a:gd name="T52" fmla="*/ 2 w 2176"/>
                  <a:gd name="T53" fmla="*/ 12 h 2169"/>
                  <a:gd name="T54" fmla="*/ 3 w 2176"/>
                  <a:gd name="T55" fmla="*/ 13 h 2169"/>
                  <a:gd name="T56" fmla="*/ 3 w 2176"/>
                  <a:gd name="T57" fmla="*/ 13 h 2169"/>
                  <a:gd name="T58" fmla="*/ 3 w 2176"/>
                  <a:gd name="T59" fmla="*/ 14 h 2169"/>
                  <a:gd name="T60" fmla="*/ 3 w 2176"/>
                  <a:gd name="T61" fmla="*/ 14 h 2169"/>
                  <a:gd name="T62" fmla="*/ 2 w 2176"/>
                  <a:gd name="T63" fmla="*/ 13 h 2169"/>
                  <a:gd name="T64" fmla="*/ 2 w 2176"/>
                  <a:gd name="T65" fmla="*/ 13 h 2169"/>
                  <a:gd name="T66" fmla="*/ 1 w 2176"/>
                  <a:gd name="T67" fmla="*/ 12 h 2169"/>
                  <a:gd name="T68" fmla="*/ 8 w 2176"/>
                  <a:gd name="T69" fmla="*/ 15 h 2169"/>
                  <a:gd name="T70" fmla="*/ 9 w 2176"/>
                  <a:gd name="T71" fmla="*/ 15 h 2169"/>
                  <a:gd name="T72" fmla="*/ 9 w 2176"/>
                  <a:gd name="T73" fmla="*/ 15 h 2169"/>
                  <a:gd name="T74" fmla="*/ 10 w 2176"/>
                  <a:gd name="T75" fmla="*/ 14 h 2169"/>
                  <a:gd name="T76" fmla="*/ 10 w 2176"/>
                  <a:gd name="T77" fmla="*/ 14 h 2169"/>
                  <a:gd name="T78" fmla="*/ 10 w 2176"/>
                  <a:gd name="T79" fmla="*/ 14 h 2169"/>
                  <a:gd name="T80" fmla="*/ 11 w 2176"/>
                  <a:gd name="T81" fmla="*/ 14 h 2169"/>
                  <a:gd name="T82" fmla="*/ 11 w 2176"/>
                  <a:gd name="T83" fmla="*/ 14 h 2169"/>
                  <a:gd name="T84" fmla="*/ 11 w 2176"/>
                  <a:gd name="T85" fmla="*/ 14 h 2169"/>
                  <a:gd name="T86" fmla="*/ 11 w 2176"/>
                  <a:gd name="T87" fmla="*/ 14 h 2169"/>
                  <a:gd name="T88" fmla="*/ 11 w 2176"/>
                  <a:gd name="T89" fmla="*/ 15 h 2169"/>
                  <a:gd name="T90" fmla="*/ 10 w 2176"/>
                  <a:gd name="T91" fmla="*/ 15 h 2169"/>
                  <a:gd name="T92" fmla="*/ 9 w 2176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6"/>
                  <a:gd name="T142" fmla="*/ 0 h 2169"/>
                  <a:gd name="T143" fmla="*/ 2176 w 2176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6" h="2169">
                    <a:moveTo>
                      <a:pt x="2160" y="908"/>
                    </a:moveTo>
                    <a:lnTo>
                      <a:pt x="2080" y="930"/>
                    </a:lnTo>
                    <a:lnTo>
                      <a:pt x="2092" y="1035"/>
                    </a:lnTo>
                    <a:lnTo>
                      <a:pt x="2092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0" y="1268"/>
                    </a:lnTo>
                    <a:lnTo>
                      <a:pt x="2172" y="1176"/>
                    </a:lnTo>
                    <a:lnTo>
                      <a:pt x="2176" y="1089"/>
                    </a:lnTo>
                    <a:lnTo>
                      <a:pt x="2172" y="996"/>
                    </a:lnTo>
                    <a:lnTo>
                      <a:pt x="2160" y="908"/>
                    </a:lnTo>
                    <a:close/>
                    <a:moveTo>
                      <a:pt x="1381" y="46"/>
                    </a:moveTo>
                    <a:lnTo>
                      <a:pt x="1418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3" y="105"/>
                    </a:lnTo>
                    <a:lnTo>
                      <a:pt x="1250" y="97"/>
                    </a:lnTo>
                    <a:lnTo>
                      <a:pt x="1208" y="88"/>
                    </a:lnTo>
                    <a:lnTo>
                      <a:pt x="1166" y="88"/>
                    </a:lnTo>
                    <a:lnTo>
                      <a:pt x="1124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3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7" y="16"/>
                    </a:lnTo>
                    <a:lnTo>
                      <a:pt x="1305" y="25"/>
                    </a:lnTo>
                    <a:lnTo>
                      <a:pt x="1343" y="33"/>
                    </a:lnTo>
                    <a:lnTo>
                      <a:pt x="1381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5" y="719"/>
                    </a:lnTo>
                    <a:lnTo>
                      <a:pt x="122" y="753"/>
                    </a:lnTo>
                    <a:lnTo>
                      <a:pt x="109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4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4" y="866"/>
                    </a:lnTo>
                    <a:lnTo>
                      <a:pt x="12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0" y="715"/>
                    </a:lnTo>
                    <a:lnTo>
                      <a:pt x="63" y="685"/>
                    </a:lnTo>
                    <a:lnTo>
                      <a:pt x="76" y="652"/>
                    </a:lnTo>
                    <a:close/>
                    <a:moveTo>
                      <a:pt x="172" y="1714"/>
                    </a:moveTo>
                    <a:lnTo>
                      <a:pt x="207" y="1622"/>
                    </a:lnTo>
                    <a:lnTo>
                      <a:pt x="236" y="1668"/>
                    </a:lnTo>
                    <a:lnTo>
                      <a:pt x="266" y="1710"/>
                    </a:lnTo>
                    <a:lnTo>
                      <a:pt x="299" y="1756"/>
                    </a:lnTo>
                    <a:lnTo>
                      <a:pt x="337" y="1795"/>
                    </a:lnTo>
                    <a:lnTo>
                      <a:pt x="374" y="1832"/>
                    </a:lnTo>
                    <a:lnTo>
                      <a:pt x="417" y="1870"/>
                    </a:lnTo>
                    <a:lnTo>
                      <a:pt x="459" y="1904"/>
                    </a:lnTo>
                    <a:lnTo>
                      <a:pt x="505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4" y="1937"/>
                    </a:lnTo>
                    <a:lnTo>
                      <a:pt x="337" y="1904"/>
                    </a:lnTo>
                    <a:lnTo>
                      <a:pt x="299" y="1870"/>
                    </a:lnTo>
                    <a:lnTo>
                      <a:pt x="266" y="1837"/>
                    </a:lnTo>
                    <a:lnTo>
                      <a:pt x="231" y="1795"/>
                    </a:lnTo>
                    <a:lnTo>
                      <a:pt x="202" y="1756"/>
                    </a:lnTo>
                    <a:lnTo>
                      <a:pt x="172" y="1714"/>
                    </a:lnTo>
                    <a:close/>
                    <a:moveTo>
                      <a:pt x="1313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0" y="2084"/>
                    </a:lnTo>
                    <a:lnTo>
                      <a:pt x="1359" y="2077"/>
                    </a:lnTo>
                    <a:lnTo>
                      <a:pt x="1385" y="2064"/>
                    </a:lnTo>
                    <a:lnTo>
                      <a:pt x="1414" y="2055"/>
                    </a:lnTo>
                    <a:lnTo>
                      <a:pt x="1444" y="2047"/>
                    </a:lnTo>
                    <a:lnTo>
                      <a:pt x="1469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49" y="1996"/>
                    </a:lnTo>
                    <a:lnTo>
                      <a:pt x="1574" y="1984"/>
                    </a:lnTo>
                    <a:lnTo>
                      <a:pt x="1600" y="1967"/>
                    </a:lnTo>
                    <a:lnTo>
                      <a:pt x="1626" y="1955"/>
                    </a:lnTo>
                    <a:lnTo>
                      <a:pt x="1650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8" y="2060"/>
                    </a:lnTo>
                    <a:lnTo>
                      <a:pt x="1562" y="2084"/>
                    </a:lnTo>
                    <a:lnTo>
                      <a:pt x="1512" y="2106"/>
                    </a:lnTo>
                    <a:lnTo>
                      <a:pt x="1465" y="2127"/>
                    </a:lnTo>
                    <a:lnTo>
                      <a:pt x="1414" y="2143"/>
                    </a:lnTo>
                    <a:lnTo>
                      <a:pt x="1364" y="2156"/>
                    </a:lnTo>
                    <a:lnTo>
                      <a:pt x="1313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Freeform 241"/>
              <p:cNvSpPr>
                <a:spLocks noEditPoints="1"/>
              </p:cNvSpPr>
              <p:nvPr/>
            </p:nvSpPr>
            <p:spPr bwMode="auto">
              <a:xfrm>
                <a:off x="3704" y="2885"/>
                <a:ext cx="168" cy="168"/>
              </a:xfrm>
              <a:custGeom>
                <a:avLst/>
                <a:gdLst>
                  <a:gd name="T0" fmla="*/ 13 w 2016"/>
                  <a:gd name="T1" fmla="*/ 6 h 2022"/>
                  <a:gd name="T2" fmla="*/ 13 w 2016"/>
                  <a:gd name="T3" fmla="*/ 8 h 2022"/>
                  <a:gd name="T4" fmla="*/ 13 w 2016"/>
                  <a:gd name="T5" fmla="*/ 9 h 2022"/>
                  <a:gd name="T6" fmla="*/ 14 w 2016"/>
                  <a:gd name="T7" fmla="*/ 8 h 2022"/>
                  <a:gd name="T8" fmla="*/ 14 w 2016"/>
                  <a:gd name="T9" fmla="*/ 7 h 2022"/>
                  <a:gd name="T10" fmla="*/ 9 w 2016"/>
                  <a:gd name="T11" fmla="*/ 0 h 2022"/>
                  <a:gd name="T12" fmla="*/ 9 w 2016"/>
                  <a:gd name="T13" fmla="*/ 1 h 2022"/>
                  <a:gd name="T14" fmla="*/ 9 w 2016"/>
                  <a:gd name="T15" fmla="*/ 1 h 2022"/>
                  <a:gd name="T16" fmla="*/ 8 w 2016"/>
                  <a:gd name="T17" fmla="*/ 1 h 2022"/>
                  <a:gd name="T18" fmla="*/ 7 w 2016"/>
                  <a:gd name="T19" fmla="*/ 1 h 2022"/>
                  <a:gd name="T20" fmla="*/ 7 w 2016"/>
                  <a:gd name="T21" fmla="*/ 0 h 2022"/>
                  <a:gd name="T22" fmla="*/ 8 w 2016"/>
                  <a:gd name="T23" fmla="*/ 0 h 2022"/>
                  <a:gd name="T24" fmla="*/ 8 w 2016"/>
                  <a:gd name="T25" fmla="*/ 0 h 2022"/>
                  <a:gd name="T26" fmla="*/ 9 w 2016"/>
                  <a:gd name="T27" fmla="*/ 0 h 2022"/>
                  <a:gd name="T28" fmla="*/ 9 w 2016"/>
                  <a:gd name="T29" fmla="*/ 0 h 2022"/>
                  <a:gd name="T30" fmla="*/ 1 w 2016"/>
                  <a:gd name="T31" fmla="*/ 4 h 2022"/>
                  <a:gd name="T32" fmla="*/ 1 w 2016"/>
                  <a:gd name="T33" fmla="*/ 4 h 2022"/>
                  <a:gd name="T34" fmla="*/ 1 w 2016"/>
                  <a:gd name="T35" fmla="*/ 5 h 2022"/>
                  <a:gd name="T36" fmla="*/ 1 w 2016"/>
                  <a:gd name="T37" fmla="*/ 5 h 2022"/>
                  <a:gd name="T38" fmla="*/ 1 w 2016"/>
                  <a:gd name="T39" fmla="*/ 6 h 2022"/>
                  <a:gd name="T40" fmla="*/ 0 w 2016"/>
                  <a:gd name="T41" fmla="*/ 6 h 2022"/>
                  <a:gd name="T42" fmla="*/ 0 w 2016"/>
                  <a:gd name="T43" fmla="*/ 5 h 2022"/>
                  <a:gd name="T44" fmla="*/ 0 w 2016"/>
                  <a:gd name="T45" fmla="*/ 5 h 2022"/>
                  <a:gd name="T46" fmla="*/ 1 w 2016"/>
                  <a:gd name="T47" fmla="*/ 4 h 2022"/>
                  <a:gd name="T48" fmla="*/ 1 w 2016"/>
                  <a:gd name="T49" fmla="*/ 11 h 2022"/>
                  <a:gd name="T50" fmla="*/ 1 w 2016"/>
                  <a:gd name="T51" fmla="*/ 10 h 2022"/>
                  <a:gd name="T52" fmla="*/ 2 w 2016"/>
                  <a:gd name="T53" fmla="*/ 11 h 2022"/>
                  <a:gd name="T54" fmla="*/ 2 w 2016"/>
                  <a:gd name="T55" fmla="*/ 12 h 2022"/>
                  <a:gd name="T56" fmla="*/ 3 w 2016"/>
                  <a:gd name="T57" fmla="*/ 12 h 2022"/>
                  <a:gd name="T58" fmla="*/ 3 w 2016"/>
                  <a:gd name="T59" fmla="*/ 13 h 2022"/>
                  <a:gd name="T60" fmla="*/ 2 w 2016"/>
                  <a:gd name="T61" fmla="*/ 12 h 2022"/>
                  <a:gd name="T62" fmla="*/ 2 w 2016"/>
                  <a:gd name="T63" fmla="*/ 12 h 2022"/>
                  <a:gd name="T64" fmla="*/ 1 w 2016"/>
                  <a:gd name="T65" fmla="*/ 11 h 2022"/>
                  <a:gd name="T66" fmla="*/ 1 w 2016"/>
                  <a:gd name="T67" fmla="*/ 11 h 2022"/>
                  <a:gd name="T68" fmla="*/ 7 w 2016"/>
                  <a:gd name="T69" fmla="*/ 13 h 2022"/>
                  <a:gd name="T70" fmla="*/ 8 w 2016"/>
                  <a:gd name="T71" fmla="*/ 13 h 2022"/>
                  <a:gd name="T72" fmla="*/ 8 w 2016"/>
                  <a:gd name="T73" fmla="*/ 13 h 2022"/>
                  <a:gd name="T74" fmla="*/ 9 w 2016"/>
                  <a:gd name="T75" fmla="*/ 13 h 2022"/>
                  <a:gd name="T76" fmla="*/ 9 w 2016"/>
                  <a:gd name="T77" fmla="*/ 13 h 2022"/>
                  <a:gd name="T78" fmla="*/ 9 w 2016"/>
                  <a:gd name="T79" fmla="*/ 13 h 2022"/>
                  <a:gd name="T80" fmla="*/ 10 w 2016"/>
                  <a:gd name="T81" fmla="*/ 13 h 2022"/>
                  <a:gd name="T82" fmla="*/ 10 w 2016"/>
                  <a:gd name="T83" fmla="*/ 13 h 2022"/>
                  <a:gd name="T84" fmla="*/ 11 w 2016"/>
                  <a:gd name="T85" fmla="*/ 12 h 2022"/>
                  <a:gd name="T86" fmla="*/ 11 w 2016"/>
                  <a:gd name="T87" fmla="*/ 13 h 2022"/>
                  <a:gd name="T88" fmla="*/ 10 w 2016"/>
                  <a:gd name="T89" fmla="*/ 13 h 2022"/>
                  <a:gd name="T90" fmla="*/ 10 w 2016"/>
                  <a:gd name="T91" fmla="*/ 13 h 2022"/>
                  <a:gd name="T92" fmla="*/ 10 w 2016"/>
                  <a:gd name="T93" fmla="*/ 14 h 2022"/>
                  <a:gd name="T94" fmla="*/ 9 w 2016"/>
                  <a:gd name="T95" fmla="*/ 14 h 2022"/>
                  <a:gd name="T96" fmla="*/ 9 w 2016"/>
                  <a:gd name="T97" fmla="*/ 14 h 2022"/>
                  <a:gd name="T98" fmla="*/ 9 w 2016"/>
                  <a:gd name="T99" fmla="*/ 14 h 2022"/>
                  <a:gd name="T100" fmla="*/ 8 w 2016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6"/>
                  <a:gd name="T154" fmla="*/ 0 h 2022"/>
                  <a:gd name="T155" fmla="*/ 2016 w 2016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6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0" y="989"/>
                    </a:lnTo>
                    <a:lnTo>
                      <a:pt x="1936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6" y="1055"/>
                    </a:lnTo>
                    <a:lnTo>
                      <a:pt x="2016" y="956"/>
                    </a:lnTo>
                    <a:lnTo>
                      <a:pt x="2004" y="851"/>
                    </a:lnTo>
                    <a:close/>
                    <a:moveTo>
                      <a:pt x="1342" y="64"/>
                    </a:moveTo>
                    <a:lnTo>
                      <a:pt x="1381" y="160"/>
                    </a:lnTo>
                    <a:lnTo>
                      <a:pt x="1334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5" y="97"/>
                    </a:lnTo>
                    <a:lnTo>
                      <a:pt x="1149" y="94"/>
                    </a:lnTo>
                    <a:lnTo>
                      <a:pt x="1103" y="85"/>
                    </a:lnTo>
                    <a:lnTo>
                      <a:pt x="1053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8" y="0"/>
                    </a:lnTo>
                    <a:lnTo>
                      <a:pt x="1090" y="9"/>
                    </a:lnTo>
                    <a:lnTo>
                      <a:pt x="1132" y="9"/>
                    </a:lnTo>
                    <a:lnTo>
                      <a:pt x="1174" y="18"/>
                    </a:lnTo>
                    <a:lnTo>
                      <a:pt x="1217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2" y="64"/>
                    </a:lnTo>
                    <a:close/>
                    <a:moveTo>
                      <a:pt x="88" y="573"/>
                    </a:moveTo>
                    <a:lnTo>
                      <a:pt x="177" y="573"/>
                    </a:lnTo>
                    <a:lnTo>
                      <a:pt x="155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2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8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3" y="707"/>
                    </a:lnTo>
                    <a:lnTo>
                      <a:pt x="46" y="674"/>
                    </a:lnTo>
                    <a:lnTo>
                      <a:pt x="59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1" y="1543"/>
                    </a:moveTo>
                    <a:lnTo>
                      <a:pt x="164" y="1447"/>
                    </a:lnTo>
                    <a:lnTo>
                      <a:pt x="193" y="1497"/>
                    </a:lnTo>
                    <a:lnTo>
                      <a:pt x="223" y="1547"/>
                    </a:lnTo>
                    <a:lnTo>
                      <a:pt x="261" y="1598"/>
                    </a:lnTo>
                    <a:lnTo>
                      <a:pt x="298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5" y="1795"/>
                    </a:lnTo>
                    <a:lnTo>
                      <a:pt x="429" y="1858"/>
                    </a:lnTo>
                    <a:lnTo>
                      <a:pt x="383" y="1825"/>
                    </a:lnTo>
                    <a:lnTo>
                      <a:pt x="341" y="1791"/>
                    </a:lnTo>
                    <a:lnTo>
                      <a:pt x="298" y="1753"/>
                    </a:lnTo>
                    <a:lnTo>
                      <a:pt x="261" y="1716"/>
                    </a:lnTo>
                    <a:lnTo>
                      <a:pt x="223" y="1677"/>
                    </a:lnTo>
                    <a:lnTo>
                      <a:pt x="190" y="1631"/>
                    </a:lnTo>
                    <a:lnTo>
                      <a:pt x="160" y="1589"/>
                    </a:lnTo>
                    <a:lnTo>
                      <a:pt x="131" y="1543"/>
                    </a:lnTo>
                    <a:close/>
                    <a:moveTo>
                      <a:pt x="1141" y="2022"/>
                    </a:moveTo>
                    <a:lnTo>
                      <a:pt x="1044" y="1955"/>
                    </a:lnTo>
                    <a:lnTo>
                      <a:pt x="1073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4" y="1935"/>
                    </a:lnTo>
                    <a:lnTo>
                      <a:pt x="1233" y="1930"/>
                    </a:lnTo>
                    <a:lnTo>
                      <a:pt x="1263" y="1922"/>
                    </a:lnTo>
                    <a:lnTo>
                      <a:pt x="1296" y="1913"/>
                    </a:lnTo>
                    <a:lnTo>
                      <a:pt x="1326" y="1900"/>
                    </a:lnTo>
                    <a:lnTo>
                      <a:pt x="1355" y="1888"/>
                    </a:lnTo>
                    <a:lnTo>
                      <a:pt x="1385" y="1876"/>
                    </a:lnTo>
                    <a:lnTo>
                      <a:pt x="1414" y="1863"/>
                    </a:lnTo>
                    <a:lnTo>
                      <a:pt x="1440" y="1850"/>
                    </a:lnTo>
                    <a:lnTo>
                      <a:pt x="1469" y="1834"/>
                    </a:lnTo>
                    <a:lnTo>
                      <a:pt x="1498" y="1817"/>
                    </a:lnTo>
                    <a:lnTo>
                      <a:pt x="1528" y="1795"/>
                    </a:lnTo>
                    <a:lnTo>
                      <a:pt x="1574" y="1858"/>
                    </a:lnTo>
                    <a:lnTo>
                      <a:pt x="1550" y="1876"/>
                    </a:lnTo>
                    <a:lnTo>
                      <a:pt x="1524" y="1888"/>
                    </a:lnTo>
                    <a:lnTo>
                      <a:pt x="1498" y="1905"/>
                    </a:lnTo>
                    <a:lnTo>
                      <a:pt x="1473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3" y="1959"/>
                    </a:lnTo>
                    <a:lnTo>
                      <a:pt x="1368" y="1968"/>
                    </a:lnTo>
                    <a:lnTo>
                      <a:pt x="1338" y="1976"/>
                    </a:lnTo>
                    <a:lnTo>
                      <a:pt x="1309" y="1985"/>
                    </a:lnTo>
                    <a:lnTo>
                      <a:pt x="1283" y="1998"/>
                    </a:lnTo>
                    <a:lnTo>
                      <a:pt x="1254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9" name="Freeform 242"/>
              <p:cNvSpPr>
                <a:spLocks noEditPoints="1"/>
              </p:cNvSpPr>
              <p:nvPr/>
            </p:nvSpPr>
            <p:spPr bwMode="auto">
              <a:xfrm>
                <a:off x="3711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6 h 1874"/>
                  <a:gd name="T4" fmla="*/ 12 w 1864"/>
                  <a:gd name="T5" fmla="*/ 7 h 1874"/>
                  <a:gd name="T6" fmla="*/ 12 w 1864"/>
                  <a:gd name="T7" fmla="*/ 8 h 1874"/>
                  <a:gd name="T8" fmla="*/ 12 w 1864"/>
                  <a:gd name="T9" fmla="*/ 9 h 1874"/>
                  <a:gd name="T10" fmla="*/ 13 w 1864"/>
                  <a:gd name="T11" fmla="*/ 9 h 1874"/>
                  <a:gd name="T12" fmla="*/ 13 w 1864"/>
                  <a:gd name="T13" fmla="*/ 7 h 1874"/>
                  <a:gd name="T14" fmla="*/ 13 w 1864"/>
                  <a:gd name="T15" fmla="*/ 5 h 1874"/>
                  <a:gd name="T16" fmla="*/ 9 w 1864"/>
                  <a:gd name="T17" fmla="*/ 1 h 1874"/>
                  <a:gd name="T18" fmla="*/ 9 w 1864"/>
                  <a:gd name="T19" fmla="*/ 1 h 1874"/>
                  <a:gd name="T20" fmla="*/ 9 w 1864"/>
                  <a:gd name="T21" fmla="*/ 1 h 1874"/>
                  <a:gd name="T22" fmla="*/ 8 w 1864"/>
                  <a:gd name="T23" fmla="*/ 1 h 1874"/>
                  <a:gd name="T24" fmla="*/ 8 w 1864"/>
                  <a:gd name="T25" fmla="*/ 1 h 1874"/>
                  <a:gd name="T26" fmla="*/ 8 w 1864"/>
                  <a:gd name="T27" fmla="*/ 1 h 1874"/>
                  <a:gd name="T28" fmla="*/ 7 w 1864"/>
                  <a:gd name="T29" fmla="*/ 1 h 1874"/>
                  <a:gd name="T30" fmla="*/ 7 w 1864"/>
                  <a:gd name="T31" fmla="*/ 1 h 1874"/>
                  <a:gd name="T32" fmla="*/ 6 w 1864"/>
                  <a:gd name="T33" fmla="*/ 0 h 1874"/>
                  <a:gd name="T34" fmla="*/ 7 w 1864"/>
                  <a:gd name="T35" fmla="*/ 0 h 1874"/>
                  <a:gd name="T36" fmla="*/ 7 w 1864"/>
                  <a:gd name="T37" fmla="*/ 0 h 1874"/>
                  <a:gd name="T38" fmla="*/ 8 w 1864"/>
                  <a:gd name="T39" fmla="*/ 0 h 1874"/>
                  <a:gd name="T40" fmla="*/ 9 w 1864"/>
                  <a:gd name="T41" fmla="*/ 0 h 1874"/>
                  <a:gd name="T42" fmla="*/ 1 w 1864"/>
                  <a:gd name="T43" fmla="*/ 3 h 1874"/>
                  <a:gd name="T44" fmla="*/ 1 w 1864"/>
                  <a:gd name="T45" fmla="*/ 4 h 1874"/>
                  <a:gd name="T46" fmla="*/ 1 w 1864"/>
                  <a:gd name="T47" fmla="*/ 4 h 1874"/>
                  <a:gd name="T48" fmla="*/ 1 w 1864"/>
                  <a:gd name="T49" fmla="*/ 5 h 1874"/>
                  <a:gd name="T50" fmla="*/ 1 w 1864"/>
                  <a:gd name="T51" fmla="*/ 5 h 1874"/>
                  <a:gd name="T52" fmla="*/ 0 w 1864"/>
                  <a:gd name="T53" fmla="*/ 5 h 1874"/>
                  <a:gd name="T54" fmla="*/ 0 w 1864"/>
                  <a:gd name="T55" fmla="*/ 5 h 1874"/>
                  <a:gd name="T56" fmla="*/ 0 w 1864"/>
                  <a:gd name="T57" fmla="*/ 4 h 1874"/>
                  <a:gd name="T58" fmla="*/ 0 w 1864"/>
                  <a:gd name="T59" fmla="*/ 4 h 1874"/>
                  <a:gd name="T60" fmla="*/ 1 w 1864"/>
                  <a:gd name="T61" fmla="*/ 3 h 1874"/>
                  <a:gd name="T62" fmla="*/ 1 w 1864"/>
                  <a:gd name="T63" fmla="*/ 9 h 1874"/>
                  <a:gd name="T64" fmla="*/ 1 w 1864"/>
                  <a:gd name="T65" fmla="*/ 9 h 1874"/>
                  <a:gd name="T66" fmla="*/ 2 w 1864"/>
                  <a:gd name="T67" fmla="*/ 10 h 1874"/>
                  <a:gd name="T68" fmla="*/ 2 w 1864"/>
                  <a:gd name="T69" fmla="*/ 11 h 1874"/>
                  <a:gd name="T70" fmla="*/ 3 w 1864"/>
                  <a:gd name="T71" fmla="*/ 11 h 1874"/>
                  <a:gd name="T72" fmla="*/ 3 w 1864"/>
                  <a:gd name="T73" fmla="*/ 12 h 1874"/>
                  <a:gd name="T74" fmla="*/ 2 w 1864"/>
                  <a:gd name="T75" fmla="*/ 11 h 1874"/>
                  <a:gd name="T76" fmla="*/ 1 w 1864"/>
                  <a:gd name="T77" fmla="*/ 11 h 1874"/>
                  <a:gd name="T78" fmla="*/ 1 w 1864"/>
                  <a:gd name="T79" fmla="*/ 10 h 1874"/>
                  <a:gd name="T80" fmla="*/ 1 w 1864"/>
                  <a:gd name="T81" fmla="*/ 9 h 1874"/>
                  <a:gd name="T82" fmla="*/ 6 w 1864"/>
                  <a:gd name="T83" fmla="*/ 13 h 1874"/>
                  <a:gd name="T84" fmla="*/ 7 w 1864"/>
                  <a:gd name="T85" fmla="*/ 12 h 1874"/>
                  <a:gd name="T86" fmla="*/ 7 w 1864"/>
                  <a:gd name="T87" fmla="*/ 12 h 1874"/>
                  <a:gd name="T88" fmla="*/ 7 w 1864"/>
                  <a:gd name="T89" fmla="*/ 12 h 1874"/>
                  <a:gd name="T90" fmla="*/ 8 w 1864"/>
                  <a:gd name="T91" fmla="*/ 12 h 1874"/>
                  <a:gd name="T92" fmla="*/ 8 w 1864"/>
                  <a:gd name="T93" fmla="*/ 12 h 1874"/>
                  <a:gd name="T94" fmla="*/ 9 w 1864"/>
                  <a:gd name="T95" fmla="*/ 12 h 1874"/>
                  <a:gd name="T96" fmla="*/ 9 w 1864"/>
                  <a:gd name="T97" fmla="*/ 12 h 1874"/>
                  <a:gd name="T98" fmla="*/ 9 w 1864"/>
                  <a:gd name="T99" fmla="*/ 12 h 1874"/>
                  <a:gd name="T100" fmla="*/ 10 w 1864"/>
                  <a:gd name="T101" fmla="*/ 12 h 1874"/>
                  <a:gd name="T102" fmla="*/ 10 w 1864"/>
                  <a:gd name="T103" fmla="*/ 12 h 1874"/>
                  <a:gd name="T104" fmla="*/ 9 w 1864"/>
                  <a:gd name="T105" fmla="*/ 12 h 1874"/>
                  <a:gd name="T106" fmla="*/ 9 w 1864"/>
                  <a:gd name="T107" fmla="*/ 12 h 1874"/>
                  <a:gd name="T108" fmla="*/ 8 w 1864"/>
                  <a:gd name="T109" fmla="*/ 13 h 1874"/>
                  <a:gd name="T110" fmla="*/ 8 w 1864"/>
                  <a:gd name="T111" fmla="*/ 13 h 1874"/>
                  <a:gd name="T112" fmla="*/ 8 w 1864"/>
                  <a:gd name="T113" fmla="*/ 13 h 1874"/>
                  <a:gd name="T114" fmla="*/ 7 w 1864"/>
                  <a:gd name="T115" fmla="*/ 13 h 1874"/>
                  <a:gd name="T116" fmla="*/ 7 w 1864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52" y="790"/>
                    </a:moveTo>
                    <a:lnTo>
                      <a:pt x="1780" y="811"/>
                    </a:lnTo>
                    <a:lnTo>
                      <a:pt x="1785" y="875"/>
                    </a:lnTo>
                    <a:lnTo>
                      <a:pt x="1789" y="934"/>
                    </a:lnTo>
                    <a:lnTo>
                      <a:pt x="1785" y="992"/>
                    </a:lnTo>
                    <a:lnTo>
                      <a:pt x="1780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9" y="1226"/>
                    </a:lnTo>
                    <a:lnTo>
                      <a:pt x="1713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0" y="1020"/>
                    </a:lnTo>
                    <a:lnTo>
                      <a:pt x="1864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7" y="184"/>
                    </a:lnTo>
                    <a:lnTo>
                      <a:pt x="1321" y="172"/>
                    </a:lnTo>
                    <a:lnTo>
                      <a:pt x="1296" y="160"/>
                    </a:lnTo>
                    <a:lnTo>
                      <a:pt x="1271" y="151"/>
                    </a:lnTo>
                    <a:lnTo>
                      <a:pt x="1246" y="138"/>
                    </a:lnTo>
                    <a:lnTo>
                      <a:pt x="1220" y="125"/>
                    </a:lnTo>
                    <a:lnTo>
                      <a:pt x="1196" y="122"/>
                    </a:lnTo>
                    <a:lnTo>
                      <a:pt x="1170" y="109"/>
                    </a:lnTo>
                    <a:lnTo>
                      <a:pt x="1141" y="105"/>
                    </a:lnTo>
                    <a:lnTo>
                      <a:pt x="1115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0" y="79"/>
                    </a:lnTo>
                    <a:lnTo>
                      <a:pt x="981" y="79"/>
                    </a:lnTo>
                    <a:lnTo>
                      <a:pt x="955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7" y="0"/>
                    </a:lnTo>
                    <a:lnTo>
                      <a:pt x="1027" y="4"/>
                    </a:lnTo>
                    <a:lnTo>
                      <a:pt x="1073" y="13"/>
                    </a:lnTo>
                    <a:lnTo>
                      <a:pt x="1119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8" y="63"/>
                    </a:lnTo>
                    <a:lnTo>
                      <a:pt x="1305" y="79"/>
                    </a:lnTo>
                    <a:close/>
                    <a:moveTo>
                      <a:pt x="101" y="492"/>
                    </a:moveTo>
                    <a:lnTo>
                      <a:pt x="189" y="492"/>
                    </a:lnTo>
                    <a:lnTo>
                      <a:pt x="167" y="529"/>
                    </a:lnTo>
                    <a:lnTo>
                      <a:pt x="147" y="567"/>
                    </a:lnTo>
                    <a:lnTo>
                      <a:pt x="130" y="606"/>
                    </a:lnTo>
                    <a:lnTo>
                      <a:pt x="114" y="643"/>
                    </a:lnTo>
                    <a:lnTo>
                      <a:pt x="101" y="681"/>
                    </a:lnTo>
                    <a:lnTo>
                      <a:pt x="88" y="724"/>
                    </a:lnTo>
                    <a:lnTo>
                      <a:pt x="84" y="761"/>
                    </a:lnTo>
                    <a:lnTo>
                      <a:pt x="75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6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79" y="529"/>
                    </a:lnTo>
                    <a:lnTo>
                      <a:pt x="101" y="492"/>
                    </a:lnTo>
                    <a:close/>
                    <a:moveTo>
                      <a:pt x="88" y="1366"/>
                    </a:moveTo>
                    <a:lnTo>
                      <a:pt x="117" y="1285"/>
                    </a:lnTo>
                    <a:lnTo>
                      <a:pt x="134" y="1281"/>
                    </a:lnTo>
                    <a:lnTo>
                      <a:pt x="164" y="1336"/>
                    </a:lnTo>
                    <a:lnTo>
                      <a:pt x="193" y="1390"/>
                    </a:lnTo>
                    <a:lnTo>
                      <a:pt x="226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5" y="1618"/>
                    </a:lnTo>
                    <a:lnTo>
                      <a:pt x="445" y="1651"/>
                    </a:lnTo>
                    <a:lnTo>
                      <a:pt x="399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2" y="1559"/>
                    </a:lnTo>
                    <a:lnTo>
                      <a:pt x="185" y="1517"/>
                    </a:lnTo>
                    <a:lnTo>
                      <a:pt x="147" y="1466"/>
                    </a:lnTo>
                    <a:lnTo>
                      <a:pt x="117" y="1416"/>
                    </a:lnTo>
                    <a:lnTo>
                      <a:pt x="88" y="1366"/>
                    </a:lnTo>
                    <a:close/>
                    <a:moveTo>
                      <a:pt x="968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59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5" y="1777"/>
                    </a:lnTo>
                    <a:lnTo>
                      <a:pt x="1145" y="1769"/>
                    </a:lnTo>
                    <a:lnTo>
                      <a:pt x="1174" y="1760"/>
                    </a:lnTo>
                    <a:lnTo>
                      <a:pt x="1203" y="1753"/>
                    </a:lnTo>
                    <a:lnTo>
                      <a:pt x="1233" y="1740"/>
                    </a:lnTo>
                    <a:lnTo>
                      <a:pt x="1262" y="1727"/>
                    </a:lnTo>
                    <a:lnTo>
                      <a:pt x="1292" y="1714"/>
                    </a:lnTo>
                    <a:lnTo>
                      <a:pt x="1321" y="1702"/>
                    </a:lnTo>
                    <a:lnTo>
                      <a:pt x="1347" y="1689"/>
                    </a:lnTo>
                    <a:lnTo>
                      <a:pt x="1376" y="1672"/>
                    </a:lnTo>
                    <a:lnTo>
                      <a:pt x="1406" y="1651"/>
                    </a:lnTo>
                    <a:lnTo>
                      <a:pt x="1452" y="1714"/>
                    </a:lnTo>
                    <a:lnTo>
                      <a:pt x="1422" y="1736"/>
                    </a:lnTo>
                    <a:lnTo>
                      <a:pt x="1393" y="1753"/>
                    </a:lnTo>
                    <a:lnTo>
                      <a:pt x="1364" y="1769"/>
                    </a:lnTo>
                    <a:lnTo>
                      <a:pt x="1338" y="1782"/>
                    </a:lnTo>
                    <a:lnTo>
                      <a:pt x="1309" y="1795"/>
                    </a:lnTo>
                    <a:lnTo>
                      <a:pt x="1279" y="1807"/>
                    </a:lnTo>
                    <a:lnTo>
                      <a:pt x="1250" y="1819"/>
                    </a:lnTo>
                    <a:lnTo>
                      <a:pt x="1220" y="1832"/>
                    </a:lnTo>
                    <a:lnTo>
                      <a:pt x="1187" y="1841"/>
                    </a:lnTo>
                    <a:lnTo>
                      <a:pt x="1157" y="1849"/>
                    </a:lnTo>
                    <a:lnTo>
                      <a:pt x="1128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7" y="1870"/>
                    </a:lnTo>
                    <a:lnTo>
                      <a:pt x="968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0" name="Freeform 243"/>
              <p:cNvSpPr>
                <a:spLocks noEditPoints="1"/>
              </p:cNvSpPr>
              <p:nvPr/>
            </p:nvSpPr>
            <p:spPr bwMode="auto">
              <a:xfrm>
                <a:off x="3717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4" y="813"/>
                    </a:lnTo>
                    <a:lnTo>
                      <a:pt x="1634" y="866"/>
                    </a:lnTo>
                    <a:lnTo>
                      <a:pt x="1634" y="920"/>
                    </a:lnTo>
                    <a:lnTo>
                      <a:pt x="1625" y="974"/>
                    </a:lnTo>
                    <a:lnTo>
                      <a:pt x="1617" y="1029"/>
                    </a:lnTo>
                    <a:lnTo>
                      <a:pt x="1605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4" y="1151"/>
                    </a:lnTo>
                    <a:lnTo>
                      <a:pt x="1680" y="1097"/>
                    </a:lnTo>
                    <a:lnTo>
                      <a:pt x="1693" y="1038"/>
                    </a:lnTo>
                    <a:lnTo>
                      <a:pt x="1705" y="974"/>
                    </a:lnTo>
                    <a:lnTo>
                      <a:pt x="1710" y="917"/>
                    </a:lnTo>
                    <a:lnTo>
                      <a:pt x="1714" y="859"/>
                    </a:lnTo>
                    <a:lnTo>
                      <a:pt x="1710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8" y="198"/>
                    </a:lnTo>
                    <a:lnTo>
                      <a:pt x="1238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70" y="109"/>
                    </a:lnTo>
                    <a:lnTo>
                      <a:pt x="1036" y="102"/>
                    </a:lnTo>
                    <a:lnTo>
                      <a:pt x="1011" y="93"/>
                    </a:lnTo>
                    <a:lnTo>
                      <a:pt x="977" y="89"/>
                    </a:lnTo>
                    <a:lnTo>
                      <a:pt x="948" y="85"/>
                    </a:lnTo>
                    <a:lnTo>
                      <a:pt x="918" y="80"/>
                    </a:lnTo>
                    <a:lnTo>
                      <a:pt x="884" y="80"/>
                    </a:lnTo>
                    <a:lnTo>
                      <a:pt x="855" y="80"/>
                    </a:lnTo>
                    <a:lnTo>
                      <a:pt x="855" y="0"/>
                    </a:lnTo>
                    <a:lnTo>
                      <a:pt x="880" y="0"/>
                    </a:lnTo>
                    <a:lnTo>
                      <a:pt x="906" y="4"/>
                    </a:lnTo>
                    <a:lnTo>
                      <a:pt x="935" y="4"/>
                    </a:lnTo>
                    <a:lnTo>
                      <a:pt x="965" y="8"/>
                    </a:lnTo>
                    <a:lnTo>
                      <a:pt x="990" y="13"/>
                    </a:lnTo>
                    <a:lnTo>
                      <a:pt x="1015" y="17"/>
                    </a:lnTo>
                    <a:lnTo>
                      <a:pt x="1040" y="26"/>
                    </a:lnTo>
                    <a:lnTo>
                      <a:pt x="1066" y="30"/>
                    </a:lnTo>
                    <a:lnTo>
                      <a:pt x="1095" y="34"/>
                    </a:lnTo>
                    <a:lnTo>
                      <a:pt x="1121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6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2" y="454"/>
                    </a:lnTo>
                    <a:lnTo>
                      <a:pt x="160" y="492"/>
                    </a:lnTo>
                    <a:lnTo>
                      <a:pt x="140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5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9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9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6" y="1278"/>
                    </a:lnTo>
                    <a:lnTo>
                      <a:pt x="219" y="1324"/>
                    </a:lnTo>
                    <a:lnTo>
                      <a:pt x="253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5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4" y="1505"/>
                    </a:lnTo>
                    <a:lnTo>
                      <a:pt x="228" y="1463"/>
                    </a:lnTo>
                    <a:lnTo>
                      <a:pt x="186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9" y="1261"/>
                    </a:lnTo>
                    <a:lnTo>
                      <a:pt x="59" y="1206"/>
                    </a:lnTo>
                    <a:close/>
                    <a:moveTo>
                      <a:pt x="855" y="1724"/>
                    </a:moveTo>
                    <a:lnTo>
                      <a:pt x="855" y="1648"/>
                    </a:lnTo>
                    <a:lnTo>
                      <a:pt x="884" y="1648"/>
                    </a:lnTo>
                    <a:lnTo>
                      <a:pt x="910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9" y="1627"/>
                    </a:lnTo>
                    <a:lnTo>
                      <a:pt x="1049" y="1619"/>
                    </a:lnTo>
                    <a:lnTo>
                      <a:pt x="1078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80" y="1573"/>
                    </a:lnTo>
                    <a:lnTo>
                      <a:pt x="1204" y="1560"/>
                    </a:lnTo>
                    <a:lnTo>
                      <a:pt x="1234" y="1547"/>
                    </a:lnTo>
                    <a:lnTo>
                      <a:pt x="1255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70" y="1694"/>
                    </a:lnTo>
                    <a:lnTo>
                      <a:pt x="1040" y="1702"/>
                    </a:lnTo>
                    <a:lnTo>
                      <a:pt x="1011" y="1711"/>
                    </a:lnTo>
                    <a:lnTo>
                      <a:pt x="977" y="1715"/>
                    </a:lnTo>
                    <a:lnTo>
                      <a:pt x="948" y="1720"/>
                    </a:lnTo>
                    <a:lnTo>
                      <a:pt x="918" y="1724"/>
                    </a:lnTo>
                    <a:lnTo>
                      <a:pt x="884" y="1724"/>
                    </a:lnTo>
                    <a:lnTo>
                      <a:pt x="855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1" name="Freeform 244"/>
              <p:cNvSpPr>
                <a:spLocks noEditPoints="1"/>
              </p:cNvSpPr>
              <p:nvPr/>
            </p:nvSpPr>
            <p:spPr bwMode="auto">
              <a:xfrm>
                <a:off x="3723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6 h 1568"/>
                  <a:gd name="T4" fmla="*/ 10 w 1558"/>
                  <a:gd name="T5" fmla="*/ 6 h 1568"/>
                  <a:gd name="T6" fmla="*/ 10 w 1558"/>
                  <a:gd name="T7" fmla="*/ 7 h 1568"/>
                  <a:gd name="T8" fmla="*/ 10 w 1558"/>
                  <a:gd name="T9" fmla="*/ 8 h 1568"/>
                  <a:gd name="T10" fmla="*/ 11 w 1558"/>
                  <a:gd name="T11" fmla="*/ 7 h 1568"/>
                  <a:gd name="T12" fmla="*/ 11 w 1558"/>
                  <a:gd name="T13" fmla="*/ 7 h 1568"/>
                  <a:gd name="T14" fmla="*/ 11 w 1558"/>
                  <a:gd name="T15" fmla="*/ 6 h 1568"/>
                  <a:gd name="T16" fmla="*/ 11 w 1558"/>
                  <a:gd name="T17" fmla="*/ 5 h 1568"/>
                  <a:gd name="T18" fmla="*/ 9 w 1558"/>
                  <a:gd name="T19" fmla="*/ 1 h 1568"/>
                  <a:gd name="T20" fmla="*/ 9 w 1558"/>
                  <a:gd name="T21" fmla="*/ 2 h 1568"/>
                  <a:gd name="T22" fmla="*/ 9 w 1558"/>
                  <a:gd name="T23" fmla="*/ 2 h 1568"/>
                  <a:gd name="T24" fmla="*/ 8 w 1558"/>
                  <a:gd name="T25" fmla="*/ 1 h 1568"/>
                  <a:gd name="T26" fmla="*/ 8 w 1558"/>
                  <a:gd name="T27" fmla="*/ 1 h 1568"/>
                  <a:gd name="T28" fmla="*/ 7 w 1558"/>
                  <a:gd name="T29" fmla="*/ 1 h 1568"/>
                  <a:gd name="T30" fmla="*/ 7 w 1558"/>
                  <a:gd name="T31" fmla="*/ 1 h 1568"/>
                  <a:gd name="T32" fmla="*/ 6 w 1558"/>
                  <a:gd name="T33" fmla="*/ 1 h 1568"/>
                  <a:gd name="T34" fmla="*/ 6 w 1558"/>
                  <a:gd name="T35" fmla="*/ 1 h 1568"/>
                  <a:gd name="T36" fmla="*/ 5 w 1558"/>
                  <a:gd name="T37" fmla="*/ 0 h 1568"/>
                  <a:gd name="T38" fmla="*/ 6 w 1558"/>
                  <a:gd name="T39" fmla="*/ 0 h 1568"/>
                  <a:gd name="T40" fmla="*/ 6 w 1558"/>
                  <a:gd name="T41" fmla="*/ 0 h 1568"/>
                  <a:gd name="T42" fmla="*/ 7 w 1558"/>
                  <a:gd name="T43" fmla="*/ 0 h 1568"/>
                  <a:gd name="T44" fmla="*/ 7 w 1558"/>
                  <a:gd name="T45" fmla="*/ 0 h 1568"/>
                  <a:gd name="T46" fmla="*/ 8 w 1558"/>
                  <a:gd name="T47" fmla="*/ 0 h 1568"/>
                  <a:gd name="T48" fmla="*/ 8 w 1558"/>
                  <a:gd name="T49" fmla="*/ 1 h 1568"/>
                  <a:gd name="T50" fmla="*/ 8 w 1558"/>
                  <a:gd name="T51" fmla="*/ 1 h 1568"/>
                  <a:gd name="T52" fmla="*/ 9 w 1558"/>
                  <a:gd name="T53" fmla="*/ 1 h 1568"/>
                  <a:gd name="T54" fmla="*/ 2 w 1558"/>
                  <a:gd name="T55" fmla="*/ 2 h 1568"/>
                  <a:gd name="T56" fmla="*/ 1 w 1558"/>
                  <a:gd name="T57" fmla="*/ 3 h 1568"/>
                  <a:gd name="T58" fmla="*/ 1 w 1558"/>
                  <a:gd name="T59" fmla="*/ 4 h 1568"/>
                  <a:gd name="T60" fmla="*/ 1 w 1558"/>
                  <a:gd name="T61" fmla="*/ 4 h 1568"/>
                  <a:gd name="T62" fmla="*/ 1 w 1558"/>
                  <a:gd name="T63" fmla="*/ 5 h 1568"/>
                  <a:gd name="T64" fmla="*/ 0 w 1558"/>
                  <a:gd name="T65" fmla="*/ 4 h 1568"/>
                  <a:gd name="T66" fmla="*/ 0 w 1558"/>
                  <a:gd name="T67" fmla="*/ 4 h 1568"/>
                  <a:gd name="T68" fmla="*/ 0 w 1558"/>
                  <a:gd name="T69" fmla="*/ 3 h 1568"/>
                  <a:gd name="T70" fmla="*/ 1 w 1558"/>
                  <a:gd name="T71" fmla="*/ 3 h 1568"/>
                  <a:gd name="T72" fmla="*/ 0 w 1558"/>
                  <a:gd name="T73" fmla="*/ 8 h 1568"/>
                  <a:gd name="T74" fmla="*/ 1 w 1558"/>
                  <a:gd name="T75" fmla="*/ 8 h 1568"/>
                  <a:gd name="T76" fmla="*/ 2 w 1558"/>
                  <a:gd name="T77" fmla="*/ 8 h 1568"/>
                  <a:gd name="T78" fmla="*/ 2 w 1558"/>
                  <a:gd name="T79" fmla="*/ 9 h 1568"/>
                  <a:gd name="T80" fmla="*/ 2 w 1558"/>
                  <a:gd name="T81" fmla="*/ 9 h 1568"/>
                  <a:gd name="T82" fmla="*/ 2 w 1558"/>
                  <a:gd name="T83" fmla="*/ 10 h 1568"/>
                  <a:gd name="T84" fmla="*/ 2 w 1558"/>
                  <a:gd name="T85" fmla="*/ 10 h 1568"/>
                  <a:gd name="T86" fmla="*/ 1 w 1558"/>
                  <a:gd name="T87" fmla="*/ 9 h 1568"/>
                  <a:gd name="T88" fmla="*/ 1 w 1558"/>
                  <a:gd name="T89" fmla="*/ 8 h 1568"/>
                  <a:gd name="T90" fmla="*/ 0 w 1558"/>
                  <a:gd name="T91" fmla="*/ 8 h 1568"/>
                  <a:gd name="T92" fmla="*/ 5 w 1558"/>
                  <a:gd name="T93" fmla="*/ 10 h 1568"/>
                  <a:gd name="T94" fmla="*/ 6 w 1558"/>
                  <a:gd name="T95" fmla="*/ 10 h 1568"/>
                  <a:gd name="T96" fmla="*/ 7 w 1558"/>
                  <a:gd name="T97" fmla="*/ 10 h 1568"/>
                  <a:gd name="T98" fmla="*/ 7 w 1558"/>
                  <a:gd name="T99" fmla="*/ 10 h 1568"/>
                  <a:gd name="T100" fmla="*/ 8 w 1558"/>
                  <a:gd name="T101" fmla="*/ 10 h 1568"/>
                  <a:gd name="T102" fmla="*/ 8 w 1558"/>
                  <a:gd name="T103" fmla="*/ 10 h 1568"/>
                  <a:gd name="T104" fmla="*/ 8 w 1558"/>
                  <a:gd name="T105" fmla="*/ 10 h 1568"/>
                  <a:gd name="T106" fmla="*/ 8 w 1558"/>
                  <a:gd name="T107" fmla="*/ 11 h 1568"/>
                  <a:gd name="T108" fmla="*/ 7 w 1558"/>
                  <a:gd name="T109" fmla="*/ 11 h 1568"/>
                  <a:gd name="T110" fmla="*/ 7 w 1558"/>
                  <a:gd name="T111" fmla="*/ 11 h 1568"/>
                  <a:gd name="T112" fmla="*/ 6 w 1558"/>
                  <a:gd name="T113" fmla="*/ 11 h 1568"/>
                  <a:gd name="T114" fmla="*/ 6 w 1558"/>
                  <a:gd name="T115" fmla="*/ 11 h 1568"/>
                  <a:gd name="T116" fmla="*/ 6 w 1558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70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2" y="1038"/>
                    </a:lnTo>
                    <a:lnTo>
                      <a:pt x="1411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9" y="1004"/>
                    </a:lnTo>
                    <a:lnTo>
                      <a:pt x="1541" y="949"/>
                    </a:lnTo>
                    <a:lnTo>
                      <a:pt x="1549" y="894"/>
                    </a:lnTo>
                    <a:lnTo>
                      <a:pt x="1558" y="840"/>
                    </a:lnTo>
                    <a:lnTo>
                      <a:pt x="1558" y="786"/>
                    </a:lnTo>
                    <a:lnTo>
                      <a:pt x="1558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80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2" y="198"/>
                    </a:lnTo>
                    <a:lnTo>
                      <a:pt x="1133" y="177"/>
                    </a:lnTo>
                    <a:lnTo>
                      <a:pt x="1099" y="160"/>
                    </a:lnTo>
                    <a:lnTo>
                      <a:pt x="1065" y="143"/>
                    </a:lnTo>
                    <a:lnTo>
                      <a:pt x="1032" y="127"/>
                    </a:lnTo>
                    <a:lnTo>
                      <a:pt x="997" y="114"/>
                    </a:lnTo>
                    <a:lnTo>
                      <a:pt x="960" y="105"/>
                    </a:lnTo>
                    <a:lnTo>
                      <a:pt x="927" y="97"/>
                    </a:lnTo>
                    <a:lnTo>
                      <a:pt x="889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9" y="80"/>
                    </a:lnTo>
                    <a:lnTo>
                      <a:pt x="779" y="0"/>
                    </a:lnTo>
                    <a:lnTo>
                      <a:pt x="808" y="0"/>
                    </a:lnTo>
                    <a:lnTo>
                      <a:pt x="842" y="0"/>
                    </a:lnTo>
                    <a:lnTo>
                      <a:pt x="872" y="5"/>
                    </a:lnTo>
                    <a:lnTo>
                      <a:pt x="901" y="9"/>
                    </a:lnTo>
                    <a:lnTo>
                      <a:pt x="935" y="13"/>
                    </a:lnTo>
                    <a:lnTo>
                      <a:pt x="960" y="22"/>
                    </a:lnTo>
                    <a:lnTo>
                      <a:pt x="994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2" y="101"/>
                    </a:lnTo>
                    <a:lnTo>
                      <a:pt x="1192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2" y="337"/>
                    </a:lnTo>
                    <a:lnTo>
                      <a:pt x="202" y="374"/>
                    </a:lnTo>
                    <a:lnTo>
                      <a:pt x="173" y="416"/>
                    </a:lnTo>
                    <a:lnTo>
                      <a:pt x="152" y="459"/>
                    </a:lnTo>
                    <a:lnTo>
                      <a:pt x="130" y="501"/>
                    </a:lnTo>
                    <a:lnTo>
                      <a:pt x="110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9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4" y="455"/>
                    </a:lnTo>
                    <a:lnTo>
                      <a:pt x="84" y="412"/>
                    </a:lnTo>
                    <a:lnTo>
                      <a:pt x="106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2" y="1316"/>
                    </a:lnTo>
                    <a:lnTo>
                      <a:pt x="353" y="1345"/>
                    </a:lnTo>
                    <a:lnTo>
                      <a:pt x="392" y="1370"/>
                    </a:lnTo>
                    <a:lnTo>
                      <a:pt x="345" y="1438"/>
                    </a:lnTo>
                    <a:lnTo>
                      <a:pt x="299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7" y="1290"/>
                    </a:lnTo>
                    <a:lnTo>
                      <a:pt x="143" y="1244"/>
                    </a:lnTo>
                    <a:lnTo>
                      <a:pt x="110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9" y="1568"/>
                    </a:moveTo>
                    <a:lnTo>
                      <a:pt x="779" y="1488"/>
                    </a:lnTo>
                    <a:lnTo>
                      <a:pt x="830" y="1484"/>
                    </a:lnTo>
                    <a:lnTo>
                      <a:pt x="876" y="1480"/>
                    </a:lnTo>
                    <a:lnTo>
                      <a:pt x="927" y="1471"/>
                    </a:lnTo>
                    <a:lnTo>
                      <a:pt x="973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8" y="1370"/>
                    </a:lnTo>
                    <a:lnTo>
                      <a:pt x="1204" y="1438"/>
                    </a:lnTo>
                    <a:lnTo>
                      <a:pt x="1179" y="1454"/>
                    </a:lnTo>
                    <a:lnTo>
                      <a:pt x="1158" y="1467"/>
                    </a:lnTo>
                    <a:lnTo>
                      <a:pt x="1128" y="1480"/>
                    </a:lnTo>
                    <a:lnTo>
                      <a:pt x="1104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2" y="1534"/>
                    </a:lnTo>
                    <a:lnTo>
                      <a:pt x="973" y="1539"/>
                    </a:lnTo>
                    <a:lnTo>
                      <a:pt x="943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4" y="1563"/>
                    </a:lnTo>
                    <a:lnTo>
                      <a:pt x="808" y="1568"/>
                    </a:lnTo>
                    <a:lnTo>
                      <a:pt x="779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2" name="Freeform 245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3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3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4" y="899"/>
                    </a:lnTo>
                    <a:lnTo>
                      <a:pt x="1281" y="941"/>
                    </a:lnTo>
                    <a:lnTo>
                      <a:pt x="1259" y="983"/>
                    </a:lnTo>
                    <a:lnTo>
                      <a:pt x="1336" y="1004"/>
                    </a:lnTo>
                    <a:lnTo>
                      <a:pt x="1357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5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3" y="282"/>
                    </a:lnTo>
                    <a:lnTo>
                      <a:pt x="1138" y="261"/>
                    </a:lnTo>
                    <a:lnTo>
                      <a:pt x="1112" y="235"/>
                    </a:lnTo>
                    <a:lnTo>
                      <a:pt x="1087" y="215"/>
                    </a:lnTo>
                    <a:lnTo>
                      <a:pt x="1058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4" y="139"/>
                    </a:lnTo>
                    <a:lnTo>
                      <a:pt x="940" y="126"/>
                    </a:lnTo>
                    <a:lnTo>
                      <a:pt x="911" y="113"/>
                    </a:lnTo>
                    <a:lnTo>
                      <a:pt x="876" y="101"/>
                    </a:lnTo>
                    <a:lnTo>
                      <a:pt x="839" y="93"/>
                    </a:lnTo>
                    <a:lnTo>
                      <a:pt x="805" y="89"/>
                    </a:lnTo>
                    <a:lnTo>
                      <a:pt x="771" y="80"/>
                    </a:lnTo>
                    <a:lnTo>
                      <a:pt x="738" y="76"/>
                    </a:lnTo>
                    <a:lnTo>
                      <a:pt x="704" y="76"/>
                    </a:lnTo>
                    <a:lnTo>
                      <a:pt x="704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4" y="8"/>
                    </a:lnTo>
                    <a:lnTo>
                      <a:pt x="852" y="17"/>
                    </a:lnTo>
                    <a:lnTo>
                      <a:pt x="885" y="25"/>
                    </a:lnTo>
                    <a:lnTo>
                      <a:pt x="922" y="34"/>
                    </a:lnTo>
                    <a:lnTo>
                      <a:pt x="957" y="47"/>
                    </a:lnTo>
                    <a:lnTo>
                      <a:pt x="990" y="63"/>
                    </a:lnTo>
                    <a:lnTo>
                      <a:pt x="1024" y="80"/>
                    </a:lnTo>
                    <a:lnTo>
                      <a:pt x="1058" y="97"/>
                    </a:lnTo>
                    <a:lnTo>
                      <a:pt x="1087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5" y="215"/>
                    </a:lnTo>
                    <a:lnTo>
                      <a:pt x="1230" y="244"/>
                    </a:lnTo>
                    <a:close/>
                    <a:moveTo>
                      <a:pt x="157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3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7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5" y="467"/>
                    </a:lnTo>
                    <a:lnTo>
                      <a:pt x="55" y="421"/>
                    </a:lnTo>
                    <a:lnTo>
                      <a:pt x="77" y="379"/>
                    </a:lnTo>
                    <a:lnTo>
                      <a:pt x="98" y="336"/>
                    </a:lnTo>
                    <a:lnTo>
                      <a:pt x="127" y="294"/>
                    </a:lnTo>
                    <a:lnTo>
                      <a:pt x="157" y="257"/>
                    </a:lnTo>
                    <a:close/>
                    <a:moveTo>
                      <a:pt x="59" y="1000"/>
                    </a:moveTo>
                    <a:lnTo>
                      <a:pt x="136" y="975"/>
                    </a:lnTo>
                    <a:lnTo>
                      <a:pt x="157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2" y="1151"/>
                    </a:lnTo>
                    <a:lnTo>
                      <a:pt x="296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7" y="1290"/>
                    </a:lnTo>
                    <a:lnTo>
                      <a:pt x="278" y="1265"/>
                    </a:lnTo>
                    <a:lnTo>
                      <a:pt x="237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4" y="1408"/>
                    </a:moveTo>
                    <a:lnTo>
                      <a:pt x="704" y="1328"/>
                    </a:lnTo>
                    <a:lnTo>
                      <a:pt x="751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5" y="1290"/>
                    </a:lnTo>
                    <a:lnTo>
                      <a:pt x="957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3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8" y="1378"/>
                    </a:lnTo>
                    <a:lnTo>
                      <a:pt x="852" y="1391"/>
                    </a:lnTo>
                    <a:lnTo>
                      <a:pt x="801" y="1400"/>
                    </a:lnTo>
                    <a:lnTo>
                      <a:pt x="755" y="1404"/>
                    </a:lnTo>
                    <a:lnTo>
                      <a:pt x="704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3" name="Freeform 246"/>
              <p:cNvSpPr>
                <a:spLocks noEditPoints="1"/>
              </p:cNvSpPr>
              <p:nvPr/>
            </p:nvSpPr>
            <p:spPr bwMode="auto">
              <a:xfrm>
                <a:off x="3736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5 h 1252"/>
                  <a:gd name="T4" fmla="*/ 8 w 1250"/>
                  <a:gd name="T5" fmla="*/ 6 h 1252"/>
                  <a:gd name="T6" fmla="*/ 8 w 1250"/>
                  <a:gd name="T7" fmla="*/ 6 h 1252"/>
                  <a:gd name="T8" fmla="*/ 8 w 1250"/>
                  <a:gd name="T9" fmla="*/ 5 h 1252"/>
                  <a:gd name="T10" fmla="*/ 9 w 1250"/>
                  <a:gd name="T11" fmla="*/ 5 h 1252"/>
                  <a:gd name="T12" fmla="*/ 9 w 1250"/>
                  <a:gd name="T13" fmla="*/ 4 h 1252"/>
                  <a:gd name="T14" fmla="*/ 8 w 1250"/>
                  <a:gd name="T15" fmla="*/ 2 h 1252"/>
                  <a:gd name="T16" fmla="*/ 7 w 1250"/>
                  <a:gd name="T17" fmla="*/ 2 h 1252"/>
                  <a:gd name="T18" fmla="*/ 7 w 1250"/>
                  <a:gd name="T19" fmla="*/ 2 h 1252"/>
                  <a:gd name="T20" fmla="*/ 6 w 1250"/>
                  <a:gd name="T21" fmla="*/ 1 h 1252"/>
                  <a:gd name="T22" fmla="*/ 6 w 1250"/>
                  <a:gd name="T23" fmla="*/ 1 h 1252"/>
                  <a:gd name="T24" fmla="*/ 6 w 1250"/>
                  <a:gd name="T25" fmla="*/ 1 h 1252"/>
                  <a:gd name="T26" fmla="*/ 5 w 1250"/>
                  <a:gd name="T27" fmla="*/ 1 h 1252"/>
                  <a:gd name="T28" fmla="*/ 5 w 1250"/>
                  <a:gd name="T29" fmla="*/ 1 h 1252"/>
                  <a:gd name="T30" fmla="*/ 5 w 1250"/>
                  <a:gd name="T31" fmla="*/ 1 h 1252"/>
                  <a:gd name="T32" fmla="*/ 4 w 1250"/>
                  <a:gd name="T33" fmla="*/ 0 h 1252"/>
                  <a:gd name="T34" fmla="*/ 5 w 1250"/>
                  <a:gd name="T35" fmla="*/ 0 h 1252"/>
                  <a:gd name="T36" fmla="*/ 5 w 1250"/>
                  <a:gd name="T37" fmla="*/ 0 h 1252"/>
                  <a:gd name="T38" fmla="*/ 6 w 1250"/>
                  <a:gd name="T39" fmla="*/ 0 h 1252"/>
                  <a:gd name="T40" fmla="*/ 6 w 1250"/>
                  <a:gd name="T41" fmla="*/ 0 h 1252"/>
                  <a:gd name="T42" fmla="*/ 7 w 1250"/>
                  <a:gd name="T43" fmla="*/ 1 h 1252"/>
                  <a:gd name="T44" fmla="*/ 7 w 1250"/>
                  <a:gd name="T45" fmla="*/ 1 h 1252"/>
                  <a:gd name="T46" fmla="*/ 7 w 1250"/>
                  <a:gd name="T47" fmla="*/ 1 h 1252"/>
                  <a:gd name="T48" fmla="*/ 8 w 1250"/>
                  <a:gd name="T49" fmla="*/ 2 h 1252"/>
                  <a:gd name="T50" fmla="*/ 1 w 1250"/>
                  <a:gd name="T51" fmla="*/ 2 h 1252"/>
                  <a:gd name="T52" fmla="*/ 1 w 1250"/>
                  <a:gd name="T53" fmla="*/ 2 h 1252"/>
                  <a:gd name="T54" fmla="*/ 1 w 1250"/>
                  <a:gd name="T55" fmla="*/ 3 h 1252"/>
                  <a:gd name="T56" fmla="*/ 1 w 1250"/>
                  <a:gd name="T57" fmla="*/ 3 h 1252"/>
                  <a:gd name="T58" fmla="*/ 1 w 1250"/>
                  <a:gd name="T59" fmla="*/ 4 h 1252"/>
                  <a:gd name="T60" fmla="*/ 0 w 1250"/>
                  <a:gd name="T61" fmla="*/ 3 h 1252"/>
                  <a:gd name="T62" fmla="*/ 0 w 1250"/>
                  <a:gd name="T63" fmla="*/ 3 h 1252"/>
                  <a:gd name="T64" fmla="*/ 0 w 1250"/>
                  <a:gd name="T65" fmla="*/ 2 h 1252"/>
                  <a:gd name="T66" fmla="*/ 1 w 1250"/>
                  <a:gd name="T67" fmla="*/ 2 h 1252"/>
                  <a:gd name="T68" fmla="*/ 0 w 1250"/>
                  <a:gd name="T69" fmla="*/ 6 h 1252"/>
                  <a:gd name="T70" fmla="*/ 1 w 1250"/>
                  <a:gd name="T71" fmla="*/ 6 h 1252"/>
                  <a:gd name="T72" fmla="*/ 1 w 1250"/>
                  <a:gd name="T73" fmla="*/ 7 h 1252"/>
                  <a:gd name="T74" fmla="*/ 2 w 1250"/>
                  <a:gd name="T75" fmla="*/ 7 h 1252"/>
                  <a:gd name="T76" fmla="*/ 2 w 1250"/>
                  <a:gd name="T77" fmla="*/ 7 h 1252"/>
                  <a:gd name="T78" fmla="*/ 2 w 1250"/>
                  <a:gd name="T79" fmla="*/ 8 h 1252"/>
                  <a:gd name="T80" fmla="*/ 1 w 1250"/>
                  <a:gd name="T81" fmla="*/ 8 h 1252"/>
                  <a:gd name="T82" fmla="*/ 1 w 1250"/>
                  <a:gd name="T83" fmla="*/ 7 h 1252"/>
                  <a:gd name="T84" fmla="*/ 1 w 1250"/>
                  <a:gd name="T85" fmla="*/ 7 h 1252"/>
                  <a:gd name="T86" fmla="*/ 0 w 1250"/>
                  <a:gd name="T87" fmla="*/ 6 h 1252"/>
                  <a:gd name="T88" fmla="*/ 4 w 1250"/>
                  <a:gd name="T89" fmla="*/ 8 h 1252"/>
                  <a:gd name="T90" fmla="*/ 5 w 1250"/>
                  <a:gd name="T91" fmla="*/ 8 h 1252"/>
                  <a:gd name="T92" fmla="*/ 5 w 1250"/>
                  <a:gd name="T93" fmla="*/ 8 h 1252"/>
                  <a:gd name="T94" fmla="*/ 6 w 1250"/>
                  <a:gd name="T95" fmla="*/ 8 h 1252"/>
                  <a:gd name="T96" fmla="*/ 6 w 1250"/>
                  <a:gd name="T97" fmla="*/ 8 h 1252"/>
                  <a:gd name="T98" fmla="*/ 6 w 1250"/>
                  <a:gd name="T99" fmla="*/ 8 h 1252"/>
                  <a:gd name="T100" fmla="*/ 6 w 1250"/>
                  <a:gd name="T101" fmla="*/ 8 h 1252"/>
                  <a:gd name="T102" fmla="*/ 5 w 1250"/>
                  <a:gd name="T103" fmla="*/ 9 h 1252"/>
                  <a:gd name="T104" fmla="*/ 5 w 1250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0"/>
                  <a:gd name="T160" fmla="*/ 0 h 1252"/>
                  <a:gd name="T161" fmla="*/ 1250 w 1250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0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1" y="663"/>
                    </a:lnTo>
                    <a:lnTo>
                      <a:pt x="1162" y="738"/>
                    </a:lnTo>
                    <a:lnTo>
                      <a:pt x="1136" y="810"/>
                    </a:lnTo>
                    <a:lnTo>
                      <a:pt x="1107" y="882"/>
                    </a:lnTo>
                    <a:lnTo>
                      <a:pt x="1182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8" y="781"/>
                    </a:lnTo>
                    <a:lnTo>
                      <a:pt x="1241" y="738"/>
                    </a:lnTo>
                    <a:lnTo>
                      <a:pt x="1246" y="697"/>
                    </a:lnTo>
                    <a:lnTo>
                      <a:pt x="1250" y="655"/>
                    </a:lnTo>
                    <a:lnTo>
                      <a:pt x="1250" y="610"/>
                    </a:lnTo>
                    <a:lnTo>
                      <a:pt x="1246" y="564"/>
                    </a:lnTo>
                    <a:close/>
                    <a:moveTo>
                      <a:pt x="1107" y="236"/>
                    </a:moveTo>
                    <a:lnTo>
                      <a:pt x="1052" y="295"/>
                    </a:lnTo>
                    <a:lnTo>
                      <a:pt x="1035" y="269"/>
                    </a:lnTo>
                    <a:lnTo>
                      <a:pt x="1010" y="244"/>
                    </a:lnTo>
                    <a:lnTo>
                      <a:pt x="989" y="223"/>
                    </a:lnTo>
                    <a:lnTo>
                      <a:pt x="968" y="201"/>
                    </a:lnTo>
                    <a:lnTo>
                      <a:pt x="943" y="185"/>
                    </a:lnTo>
                    <a:lnTo>
                      <a:pt x="917" y="168"/>
                    </a:lnTo>
                    <a:lnTo>
                      <a:pt x="893" y="151"/>
                    </a:lnTo>
                    <a:lnTo>
                      <a:pt x="867" y="135"/>
                    </a:lnTo>
                    <a:lnTo>
                      <a:pt x="838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6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4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799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7" y="63"/>
                    </a:lnTo>
                    <a:lnTo>
                      <a:pt x="926" y="80"/>
                    </a:lnTo>
                    <a:lnTo>
                      <a:pt x="955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5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7" y="236"/>
                    </a:lnTo>
                    <a:close/>
                    <a:moveTo>
                      <a:pt x="142" y="223"/>
                    </a:moveTo>
                    <a:lnTo>
                      <a:pt x="201" y="282"/>
                    </a:lnTo>
                    <a:lnTo>
                      <a:pt x="177" y="311"/>
                    </a:lnTo>
                    <a:lnTo>
                      <a:pt x="155" y="345"/>
                    </a:lnTo>
                    <a:lnTo>
                      <a:pt x="135" y="378"/>
                    </a:lnTo>
                    <a:lnTo>
                      <a:pt x="118" y="416"/>
                    </a:lnTo>
                    <a:lnTo>
                      <a:pt x="105" y="454"/>
                    </a:lnTo>
                    <a:lnTo>
                      <a:pt x="92" y="492"/>
                    </a:lnTo>
                    <a:lnTo>
                      <a:pt x="83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8" y="505"/>
                    </a:lnTo>
                    <a:lnTo>
                      <a:pt x="17" y="463"/>
                    </a:lnTo>
                    <a:lnTo>
                      <a:pt x="33" y="420"/>
                    </a:lnTo>
                    <a:lnTo>
                      <a:pt x="46" y="378"/>
                    </a:lnTo>
                    <a:lnTo>
                      <a:pt x="67" y="336"/>
                    </a:lnTo>
                    <a:lnTo>
                      <a:pt x="92" y="299"/>
                    </a:lnTo>
                    <a:lnTo>
                      <a:pt x="113" y="256"/>
                    </a:lnTo>
                    <a:lnTo>
                      <a:pt x="142" y="223"/>
                    </a:lnTo>
                    <a:close/>
                    <a:moveTo>
                      <a:pt x="59" y="899"/>
                    </a:moveTo>
                    <a:lnTo>
                      <a:pt x="138" y="878"/>
                    </a:lnTo>
                    <a:lnTo>
                      <a:pt x="155" y="911"/>
                    </a:lnTo>
                    <a:lnTo>
                      <a:pt x="177" y="941"/>
                    </a:lnTo>
                    <a:lnTo>
                      <a:pt x="197" y="970"/>
                    </a:lnTo>
                    <a:lnTo>
                      <a:pt x="223" y="1000"/>
                    </a:lnTo>
                    <a:lnTo>
                      <a:pt x="248" y="1025"/>
                    </a:lnTo>
                    <a:lnTo>
                      <a:pt x="273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0" y="1155"/>
                    </a:lnTo>
                    <a:lnTo>
                      <a:pt x="252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5" y="1042"/>
                    </a:lnTo>
                    <a:lnTo>
                      <a:pt x="126" y="1012"/>
                    </a:lnTo>
                    <a:lnTo>
                      <a:pt x="105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5" y="1173"/>
                    </a:lnTo>
                    <a:lnTo>
                      <a:pt x="698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5" y="1114"/>
                    </a:lnTo>
                    <a:lnTo>
                      <a:pt x="909" y="1092"/>
                    </a:lnTo>
                    <a:lnTo>
                      <a:pt x="955" y="1155"/>
                    </a:lnTo>
                    <a:lnTo>
                      <a:pt x="917" y="1176"/>
                    </a:lnTo>
                    <a:lnTo>
                      <a:pt x="880" y="1197"/>
                    </a:lnTo>
                    <a:lnTo>
                      <a:pt x="838" y="1214"/>
                    </a:lnTo>
                    <a:lnTo>
                      <a:pt x="799" y="1227"/>
                    </a:lnTo>
                    <a:lnTo>
                      <a:pt x="757" y="1239"/>
                    </a:lnTo>
                    <a:lnTo>
                      <a:pt x="715" y="1243"/>
                    </a:lnTo>
                    <a:lnTo>
                      <a:pt x="674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4" name="Freeform 247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4 h 1096"/>
                  <a:gd name="T4" fmla="*/ 7 w 1091"/>
                  <a:gd name="T5" fmla="*/ 5 h 1096"/>
                  <a:gd name="T6" fmla="*/ 7 w 1091"/>
                  <a:gd name="T7" fmla="*/ 5 h 1096"/>
                  <a:gd name="T8" fmla="*/ 8 w 1091"/>
                  <a:gd name="T9" fmla="*/ 4 h 1096"/>
                  <a:gd name="T10" fmla="*/ 7 w 1091"/>
                  <a:gd name="T11" fmla="*/ 1 h 1096"/>
                  <a:gd name="T12" fmla="*/ 6 w 1091"/>
                  <a:gd name="T13" fmla="*/ 2 h 1096"/>
                  <a:gd name="T14" fmla="*/ 6 w 1091"/>
                  <a:gd name="T15" fmla="*/ 1 h 1096"/>
                  <a:gd name="T16" fmla="*/ 5 w 1091"/>
                  <a:gd name="T17" fmla="*/ 1 h 1096"/>
                  <a:gd name="T18" fmla="*/ 4 w 1091"/>
                  <a:gd name="T19" fmla="*/ 1 h 1096"/>
                  <a:gd name="T20" fmla="*/ 4 w 1091"/>
                  <a:gd name="T21" fmla="*/ 0 h 1096"/>
                  <a:gd name="T22" fmla="*/ 4 w 1091"/>
                  <a:gd name="T23" fmla="*/ 0 h 1096"/>
                  <a:gd name="T24" fmla="*/ 5 w 1091"/>
                  <a:gd name="T25" fmla="*/ 0 h 1096"/>
                  <a:gd name="T26" fmla="*/ 5 w 1091"/>
                  <a:gd name="T27" fmla="*/ 0 h 1096"/>
                  <a:gd name="T28" fmla="*/ 6 w 1091"/>
                  <a:gd name="T29" fmla="*/ 0 h 1096"/>
                  <a:gd name="T30" fmla="*/ 6 w 1091"/>
                  <a:gd name="T31" fmla="*/ 1 h 1096"/>
                  <a:gd name="T32" fmla="*/ 6 w 1091"/>
                  <a:gd name="T33" fmla="*/ 1 h 1096"/>
                  <a:gd name="T34" fmla="*/ 7 w 1091"/>
                  <a:gd name="T35" fmla="*/ 1 h 1096"/>
                  <a:gd name="T36" fmla="*/ 7 w 1091"/>
                  <a:gd name="T37" fmla="*/ 1 h 1096"/>
                  <a:gd name="T38" fmla="*/ 1 w 1091"/>
                  <a:gd name="T39" fmla="*/ 2 h 1096"/>
                  <a:gd name="T40" fmla="*/ 1 w 1091"/>
                  <a:gd name="T41" fmla="*/ 2 h 1096"/>
                  <a:gd name="T42" fmla="*/ 1 w 1091"/>
                  <a:gd name="T43" fmla="*/ 3 h 1096"/>
                  <a:gd name="T44" fmla="*/ 1 w 1091"/>
                  <a:gd name="T45" fmla="*/ 3 h 1096"/>
                  <a:gd name="T46" fmla="*/ 1 w 1091"/>
                  <a:gd name="T47" fmla="*/ 4 h 1096"/>
                  <a:gd name="T48" fmla="*/ 0 w 1091"/>
                  <a:gd name="T49" fmla="*/ 3 h 1096"/>
                  <a:gd name="T50" fmla="*/ 0 w 1091"/>
                  <a:gd name="T51" fmla="*/ 3 h 1096"/>
                  <a:gd name="T52" fmla="*/ 0 w 1091"/>
                  <a:gd name="T53" fmla="*/ 2 h 1096"/>
                  <a:gd name="T54" fmla="*/ 1 w 1091"/>
                  <a:gd name="T55" fmla="*/ 2 h 1096"/>
                  <a:gd name="T56" fmla="*/ 0 w 1091"/>
                  <a:gd name="T57" fmla="*/ 5 h 1096"/>
                  <a:gd name="T58" fmla="*/ 1 w 1091"/>
                  <a:gd name="T59" fmla="*/ 5 h 1096"/>
                  <a:gd name="T60" fmla="*/ 1 w 1091"/>
                  <a:gd name="T61" fmla="*/ 6 h 1096"/>
                  <a:gd name="T62" fmla="*/ 2 w 1091"/>
                  <a:gd name="T63" fmla="*/ 6 h 1096"/>
                  <a:gd name="T64" fmla="*/ 2 w 1091"/>
                  <a:gd name="T65" fmla="*/ 6 h 1096"/>
                  <a:gd name="T66" fmla="*/ 2 w 1091"/>
                  <a:gd name="T67" fmla="*/ 7 h 1096"/>
                  <a:gd name="T68" fmla="*/ 1 w 1091"/>
                  <a:gd name="T69" fmla="*/ 7 h 1096"/>
                  <a:gd name="T70" fmla="*/ 1 w 1091"/>
                  <a:gd name="T71" fmla="*/ 6 h 1096"/>
                  <a:gd name="T72" fmla="*/ 1 w 1091"/>
                  <a:gd name="T73" fmla="*/ 6 h 1096"/>
                  <a:gd name="T74" fmla="*/ 0 w 1091"/>
                  <a:gd name="T75" fmla="*/ 5 h 1096"/>
                  <a:gd name="T76" fmla="*/ 4 w 1091"/>
                  <a:gd name="T77" fmla="*/ 7 h 1096"/>
                  <a:gd name="T78" fmla="*/ 4 w 1091"/>
                  <a:gd name="T79" fmla="*/ 7 h 1096"/>
                  <a:gd name="T80" fmla="*/ 5 w 1091"/>
                  <a:gd name="T81" fmla="*/ 7 h 1096"/>
                  <a:gd name="T82" fmla="*/ 5 w 1091"/>
                  <a:gd name="T83" fmla="*/ 7 h 1096"/>
                  <a:gd name="T84" fmla="*/ 5 w 1091"/>
                  <a:gd name="T85" fmla="*/ 7 h 1096"/>
                  <a:gd name="T86" fmla="*/ 6 w 1091"/>
                  <a:gd name="T87" fmla="*/ 7 h 1096"/>
                  <a:gd name="T88" fmla="*/ 5 w 1091"/>
                  <a:gd name="T89" fmla="*/ 7 h 1096"/>
                  <a:gd name="T90" fmla="*/ 5 w 1091"/>
                  <a:gd name="T91" fmla="*/ 7 h 1096"/>
                  <a:gd name="T92" fmla="*/ 4 w 1091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1"/>
                  <a:gd name="T142" fmla="*/ 0 h 1096"/>
                  <a:gd name="T143" fmla="*/ 1091 w 1091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1" h="1096">
                    <a:moveTo>
                      <a:pt x="1086" y="508"/>
                    </a:moveTo>
                    <a:lnTo>
                      <a:pt x="1010" y="530"/>
                    </a:lnTo>
                    <a:lnTo>
                      <a:pt x="1010" y="592"/>
                    </a:lnTo>
                    <a:lnTo>
                      <a:pt x="997" y="655"/>
                    </a:lnTo>
                    <a:lnTo>
                      <a:pt x="977" y="717"/>
                    </a:lnTo>
                    <a:lnTo>
                      <a:pt x="947" y="776"/>
                    </a:lnTo>
                    <a:lnTo>
                      <a:pt x="1027" y="802"/>
                    </a:lnTo>
                    <a:lnTo>
                      <a:pt x="1056" y="730"/>
                    </a:lnTo>
                    <a:lnTo>
                      <a:pt x="1082" y="658"/>
                    </a:lnTo>
                    <a:lnTo>
                      <a:pt x="1091" y="583"/>
                    </a:lnTo>
                    <a:lnTo>
                      <a:pt x="1086" y="508"/>
                    </a:lnTo>
                    <a:close/>
                    <a:moveTo>
                      <a:pt x="972" y="215"/>
                    </a:moveTo>
                    <a:lnTo>
                      <a:pt x="918" y="269"/>
                    </a:lnTo>
                    <a:lnTo>
                      <a:pt x="883" y="226"/>
                    </a:lnTo>
                    <a:lnTo>
                      <a:pt x="846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6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8" y="42"/>
                    </a:lnTo>
                    <a:lnTo>
                      <a:pt x="787" y="55"/>
                    </a:lnTo>
                    <a:lnTo>
                      <a:pt x="813" y="71"/>
                    </a:lnTo>
                    <a:lnTo>
                      <a:pt x="837" y="88"/>
                    </a:lnTo>
                    <a:lnTo>
                      <a:pt x="863" y="105"/>
                    </a:lnTo>
                    <a:lnTo>
                      <a:pt x="888" y="121"/>
                    </a:lnTo>
                    <a:lnTo>
                      <a:pt x="909" y="143"/>
                    </a:lnTo>
                    <a:lnTo>
                      <a:pt x="930" y="164"/>
                    </a:lnTo>
                    <a:lnTo>
                      <a:pt x="955" y="189"/>
                    </a:lnTo>
                    <a:lnTo>
                      <a:pt x="972" y="215"/>
                    </a:lnTo>
                    <a:close/>
                    <a:moveTo>
                      <a:pt x="121" y="202"/>
                    </a:moveTo>
                    <a:lnTo>
                      <a:pt x="176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1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8" y="445"/>
                    </a:lnTo>
                    <a:lnTo>
                      <a:pt x="80" y="479"/>
                    </a:lnTo>
                    <a:lnTo>
                      <a:pt x="75" y="513"/>
                    </a:lnTo>
                    <a:lnTo>
                      <a:pt x="0" y="492"/>
                    </a:lnTo>
                    <a:lnTo>
                      <a:pt x="3" y="454"/>
                    </a:lnTo>
                    <a:lnTo>
                      <a:pt x="12" y="412"/>
                    </a:lnTo>
                    <a:lnTo>
                      <a:pt x="25" y="374"/>
                    </a:lnTo>
                    <a:lnTo>
                      <a:pt x="38" y="336"/>
                    </a:lnTo>
                    <a:lnTo>
                      <a:pt x="55" y="298"/>
                    </a:lnTo>
                    <a:lnTo>
                      <a:pt x="75" y="265"/>
                    </a:lnTo>
                    <a:lnTo>
                      <a:pt x="97" y="231"/>
                    </a:lnTo>
                    <a:lnTo>
                      <a:pt x="121" y="202"/>
                    </a:lnTo>
                    <a:close/>
                    <a:moveTo>
                      <a:pt x="58" y="798"/>
                    </a:moveTo>
                    <a:lnTo>
                      <a:pt x="134" y="772"/>
                    </a:lnTo>
                    <a:lnTo>
                      <a:pt x="151" y="798"/>
                    </a:lnTo>
                    <a:lnTo>
                      <a:pt x="168" y="827"/>
                    </a:lnTo>
                    <a:lnTo>
                      <a:pt x="189" y="848"/>
                    </a:lnTo>
                    <a:lnTo>
                      <a:pt x="206" y="874"/>
                    </a:lnTo>
                    <a:lnTo>
                      <a:pt x="231" y="894"/>
                    </a:lnTo>
                    <a:lnTo>
                      <a:pt x="257" y="916"/>
                    </a:lnTo>
                    <a:lnTo>
                      <a:pt x="281" y="932"/>
                    </a:lnTo>
                    <a:lnTo>
                      <a:pt x="307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3" y="970"/>
                    </a:lnTo>
                    <a:lnTo>
                      <a:pt x="168" y="945"/>
                    </a:lnTo>
                    <a:lnTo>
                      <a:pt x="143" y="920"/>
                    </a:lnTo>
                    <a:lnTo>
                      <a:pt x="117" y="890"/>
                    </a:lnTo>
                    <a:lnTo>
                      <a:pt x="97" y="861"/>
                    </a:lnTo>
                    <a:lnTo>
                      <a:pt x="75" y="831"/>
                    </a:lnTo>
                    <a:lnTo>
                      <a:pt x="58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3" y="979"/>
                    </a:lnTo>
                    <a:lnTo>
                      <a:pt x="754" y="962"/>
                    </a:lnTo>
                    <a:lnTo>
                      <a:pt x="778" y="949"/>
                    </a:lnTo>
                    <a:lnTo>
                      <a:pt x="829" y="1012"/>
                    </a:lnTo>
                    <a:lnTo>
                      <a:pt x="795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8" y="1088"/>
                    </a:lnTo>
                    <a:lnTo>
                      <a:pt x="585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5" name="Freeform 248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522"/>
                    </a:lnTo>
                    <a:lnTo>
                      <a:pt x="843" y="576"/>
                    </a:lnTo>
                    <a:lnTo>
                      <a:pt x="821" y="627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902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3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3" y="123"/>
                    </a:lnTo>
                    <a:lnTo>
                      <a:pt x="607" y="101"/>
                    </a:lnTo>
                    <a:lnTo>
                      <a:pt x="565" y="89"/>
                    </a:lnTo>
                    <a:lnTo>
                      <a:pt x="519" y="81"/>
                    </a:lnTo>
                    <a:lnTo>
                      <a:pt x="472" y="77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2" y="13"/>
                    </a:lnTo>
                    <a:lnTo>
                      <a:pt x="632" y="30"/>
                    </a:lnTo>
                    <a:lnTo>
                      <a:pt x="679" y="51"/>
                    </a:lnTo>
                    <a:lnTo>
                      <a:pt x="725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3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40" y="257"/>
                    </a:lnTo>
                    <a:lnTo>
                      <a:pt x="127" y="282"/>
                    </a:lnTo>
                    <a:lnTo>
                      <a:pt x="110" y="311"/>
                    </a:lnTo>
                    <a:lnTo>
                      <a:pt x="97" y="337"/>
                    </a:lnTo>
                    <a:lnTo>
                      <a:pt x="93" y="366"/>
                    </a:lnTo>
                    <a:lnTo>
                      <a:pt x="85" y="396"/>
                    </a:lnTo>
                    <a:lnTo>
                      <a:pt x="81" y="425"/>
                    </a:lnTo>
                    <a:lnTo>
                      <a:pt x="81" y="455"/>
                    </a:lnTo>
                    <a:lnTo>
                      <a:pt x="0" y="434"/>
                    </a:lnTo>
                    <a:lnTo>
                      <a:pt x="5" y="400"/>
                    </a:lnTo>
                    <a:lnTo>
                      <a:pt x="13" y="366"/>
                    </a:lnTo>
                    <a:lnTo>
                      <a:pt x="22" y="333"/>
                    </a:lnTo>
                    <a:lnTo>
                      <a:pt x="30" y="300"/>
                    </a:lnTo>
                    <a:lnTo>
                      <a:pt x="46" y="265"/>
                    </a:lnTo>
                    <a:lnTo>
                      <a:pt x="64" y="236"/>
                    </a:lnTo>
                    <a:lnTo>
                      <a:pt x="81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2" y="732"/>
                    </a:lnTo>
                    <a:lnTo>
                      <a:pt x="199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7" y="795"/>
                    </a:lnTo>
                    <a:lnTo>
                      <a:pt x="283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2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3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6" y="938"/>
                    </a:moveTo>
                    <a:lnTo>
                      <a:pt x="476" y="857"/>
                    </a:lnTo>
                    <a:lnTo>
                      <a:pt x="501" y="857"/>
                    </a:lnTo>
                    <a:lnTo>
                      <a:pt x="523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2" y="820"/>
                    </a:lnTo>
                    <a:lnTo>
                      <a:pt x="653" y="807"/>
                    </a:lnTo>
                    <a:lnTo>
                      <a:pt x="703" y="870"/>
                    </a:lnTo>
                    <a:lnTo>
                      <a:pt x="679" y="883"/>
                    </a:lnTo>
                    <a:lnTo>
                      <a:pt x="648" y="900"/>
                    </a:lnTo>
                    <a:lnTo>
                      <a:pt x="620" y="908"/>
                    </a:lnTo>
                    <a:lnTo>
                      <a:pt x="594" y="920"/>
                    </a:lnTo>
                    <a:lnTo>
                      <a:pt x="565" y="925"/>
                    </a:lnTo>
                    <a:lnTo>
                      <a:pt x="535" y="929"/>
                    </a:lnTo>
                    <a:lnTo>
                      <a:pt x="506" y="938"/>
                    </a:lnTo>
                    <a:lnTo>
                      <a:pt x="476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6" name="Freeform 249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4 w 778"/>
                  <a:gd name="T3" fmla="*/ 1 h 780"/>
                  <a:gd name="T4" fmla="*/ 4 w 778"/>
                  <a:gd name="T5" fmla="*/ 1 h 780"/>
                  <a:gd name="T6" fmla="*/ 3 w 778"/>
                  <a:gd name="T7" fmla="*/ 1 h 780"/>
                  <a:gd name="T8" fmla="*/ 3 w 778"/>
                  <a:gd name="T9" fmla="*/ 1 h 780"/>
                  <a:gd name="T10" fmla="*/ 3 w 778"/>
                  <a:gd name="T11" fmla="*/ 0 h 780"/>
                  <a:gd name="T12" fmla="*/ 4 w 778"/>
                  <a:gd name="T13" fmla="*/ 0 h 780"/>
                  <a:gd name="T14" fmla="*/ 4 w 778"/>
                  <a:gd name="T15" fmla="*/ 1 h 780"/>
                  <a:gd name="T16" fmla="*/ 5 w 778"/>
                  <a:gd name="T17" fmla="*/ 1 h 780"/>
                  <a:gd name="T18" fmla="*/ 1 w 778"/>
                  <a:gd name="T19" fmla="*/ 1 h 780"/>
                  <a:gd name="T20" fmla="*/ 1 w 778"/>
                  <a:gd name="T21" fmla="*/ 2 h 780"/>
                  <a:gd name="T22" fmla="*/ 1 w 778"/>
                  <a:gd name="T23" fmla="*/ 2 h 780"/>
                  <a:gd name="T24" fmla="*/ 0 w 778"/>
                  <a:gd name="T25" fmla="*/ 3 h 780"/>
                  <a:gd name="T26" fmla="*/ 0 w 778"/>
                  <a:gd name="T27" fmla="*/ 2 h 780"/>
                  <a:gd name="T28" fmla="*/ 0 w 778"/>
                  <a:gd name="T29" fmla="*/ 2 h 780"/>
                  <a:gd name="T30" fmla="*/ 0 w 778"/>
                  <a:gd name="T31" fmla="*/ 1 h 780"/>
                  <a:gd name="T32" fmla="*/ 1 w 778"/>
                  <a:gd name="T33" fmla="*/ 1 h 780"/>
                  <a:gd name="T34" fmla="*/ 1 w 778"/>
                  <a:gd name="T35" fmla="*/ 4 h 780"/>
                  <a:gd name="T36" fmla="*/ 1 w 778"/>
                  <a:gd name="T37" fmla="*/ 4 h 780"/>
                  <a:gd name="T38" fmla="*/ 1 w 778"/>
                  <a:gd name="T39" fmla="*/ 4 h 780"/>
                  <a:gd name="T40" fmla="*/ 2 w 778"/>
                  <a:gd name="T41" fmla="*/ 4 h 780"/>
                  <a:gd name="T42" fmla="*/ 2 w 778"/>
                  <a:gd name="T43" fmla="*/ 5 h 780"/>
                  <a:gd name="T44" fmla="*/ 1 w 778"/>
                  <a:gd name="T45" fmla="*/ 5 h 780"/>
                  <a:gd name="T46" fmla="*/ 1 w 778"/>
                  <a:gd name="T47" fmla="*/ 5 h 780"/>
                  <a:gd name="T48" fmla="*/ 1 w 778"/>
                  <a:gd name="T49" fmla="*/ 5 h 780"/>
                  <a:gd name="T50" fmla="*/ 1 w 778"/>
                  <a:gd name="T51" fmla="*/ 4 h 780"/>
                  <a:gd name="T52" fmla="*/ 3 w 778"/>
                  <a:gd name="T53" fmla="*/ 5 h 780"/>
                  <a:gd name="T54" fmla="*/ 3 w 778"/>
                  <a:gd name="T55" fmla="*/ 5 h 780"/>
                  <a:gd name="T56" fmla="*/ 3 w 778"/>
                  <a:gd name="T57" fmla="*/ 5 h 780"/>
                  <a:gd name="T58" fmla="*/ 3 w 778"/>
                  <a:gd name="T59" fmla="*/ 5 h 780"/>
                  <a:gd name="T60" fmla="*/ 4 w 778"/>
                  <a:gd name="T61" fmla="*/ 5 h 780"/>
                  <a:gd name="T62" fmla="*/ 4 w 778"/>
                  <a:gd name="T63" fmla="*/ 5 h 780"/>
                  <a:gd name="T64" fmla="*/ 4 w 778"/>
                  <a:gd name="T65" fmla="*/ 5 h 780"/>
                  <a:gd name="T66" fmla="*/ 3 w 778"/>
                  <a:gd name="T67" fmla="*/ 5 h 780"/>
                  <a:gd name="T68" fmla="*/ 3 w 778"/>
                  <a:gd name="T69" fmla="*/ 5 h 780"/>
                  <a:gd name="T70" fmla="*/ 3 w 778"/>
                  <a:gd name="T71" fmla="*/ 5 h 780"/>
                  <a:gd name="T72" fmla="*/ 4 w 778"/>
                  <a:gd name="T73" fmla="*/ 4 h 780"/>
                  <a:gd name="T74" fmla="*/ 5 w 778"/>
                  <a:gd name="T75" fmla="*/ 4 h 780"/>
                  <a:gd name="T76" fmla="*/ 5 w 778"/>
                  <a:gd name="T77" fmla="*/ 3 h 780"/>
                  <a:gd name="T78" fmla="*/ 5 w 778"/>
                  <a:gd name="T79" fmla="*/ 3 h 780"/>
                  <a:gd name="T80" fmla="*/ 5 w 778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780"/>
                  <a:gd name="T125" fmla="*/ 778 w 778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780">
                    <a:moveTo>
                      <a:pt x="707" y="168"/>
                    </a:moveTo>
                    <a:lnTo>
                      <a:pt x="652" y="223"/>
                    </a:lnTo>
                    <a:lnTo>
                      <a:pt x="631" y="193"/>
                    </a:lnTo>
                    <a:lnTo>
                      <a:pt x="602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4" y="100"/>
                    </a:lnTo>
                    <a:lnTo>
                      <a:pt x="467" y="88"/>
                    </a:lnTo>
                    <a:lnTo>
                      <a:pt x="429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8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09" y="67"/>
                    </a:lnTo>
                    <a:lnTo>
                      <a:pt x="648" y="96"/>
                    </a:lnTo>
                    <a:lnTo>
                      <a:pt x="677" y="129"/>
                    </a:lnTo>
                    <a:lnTo>
                      <a:pt x="707" y="168"/>
                    </a:lnTo>
                    <a:close/>
                    <a:moveTo>
                      <a:pt x="79" y="155"/>
                    </a:moveTo>
                    <a:lnTo>
                      <a:pt x="130" y="214"/>
                    </a:lnTo>
                    <a:lnTo>
                      <a:pt x="105" y="252"/>
                    </a:lnTo>
                    <a:lnTo>
                      <a:pt x="88" y="298"/>
                    </a:lnTo>
                    <a:lnTo>
                      <a:pt x="75" y="348"/>
                    </a:lnTo>
                    <a:lnTo>
                      <a:pt x="75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6" y="260"/>
                    </a:lnTo>
                    <a:lnTo>
                      <a:pt x="29" y="234"/>
                    </a:lnTo>
                    <a:lnTo>
                      <a:pt x="46" y="205"/>
                    </a:lnTo>
                    <a:lnTo>
                      <a:pt x="59" y="180"/>
                    </a:lnTo>
                    <a:lnTo>
                      <a:pt x="79" y="155"/>
                    </a:lnTo>
                    <a:close/>
                    <a:moveTo>
                      <a:pt x="54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5" y="600"/>
                    </a:lnTo>
                    <a:lnTo>
                      <a:pt x="168" y="612"/>
                    </a:lnTo>
                    <a:lnTo>
                      <a:pt x="184" y="625"/>
                    </a:lnTo>
                    <a:lnTo>
                      <a:pt x="197" y="642"/>
                    </a:lnTo>
                    <a:lnTo>
                      <a:pt x="214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5" y="705"/>
                    </a:lnTo>
                    <a:lnTo>
                      <a:pt x="138" y="688"/>
                    </a:lnTo>
                    <a:lnTo>
                      <a:pt x="118" y="671"/>
                    </a:lnTo>
                    <a:lnTo>
                      <a:pt x="101" y="655"/>
                    </a:lnTo>
                    <a:lnTo>
                      <a:pt x="83" y="638"/>
                    </a:lnTo>
                    <a:lnTo>
                      <a:pt x="66" y="612"/>
                    </a:lnTo>
                    <a:lnTo>
                      <a:pt x="54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2" y="705"/>
                    </a:lnTo>
                    <a:lnTo>
                      <a:pt x="429" y="701"/>
                    </a:lnTo>
                    <a:lnTo>
                      <a:pt x="446" y="701"/>
                    </a:lnTo>
                    <a:lnTo>
                      <a:pt x="462" y="692"/>
                    </a:lnTo>
                    <a:lnTo>
                      <a:pt x="475" y="688"/>
                    </a:lnTo>
                    <a:lnTo>
                      <a:pt x="492" y="684"/>
                    </a:lnTo>
                    <a:lnTo>
                      <a:pt x="508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0" y="751"/>
                    </a:lnTo>
                    <a:lnTo>
                      <a:pt x="508" y="764"/>
                    </a:lnTo>
                    <a:lnTo>
                      <a:pt x="488" y="768"/>
                    </a:lnTo>
                    <a:lnTo>
                      <a:pt x="462" y="773"/>
                    </a:lnTo>
                    <a:lnTo>
                      <a:pt x="442" y="780"/>
                    </a:lnTo>
                    <a:lnTo>
                      <a:pt x="420" y="780"/>
                    </a:lnTo>
                    <a:lnTo>
                      <a:pt x="395" y="780"/>
                    </a:lnTo>
                    <a:close/>
                    <a:moveTo>
                      <a:pt x="716" y="600"/>
                    </a:moveTo>
                    <a:lnTo>
                      <a:pt x="635" y="574"/>
                    </a:lnTo>
                    <a:lnTo>
                      <a:pt x="661" y="537"/>
                    </a:lnTo>
                    <a:lnTo>
                      <a:pt x="681" y="499"/>
                    </a:lnTo>
                    <a:lnTo>
                      <a:pt x="694" y="456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0" y="550"/>
                    </a:lnTo>
                    <a:lnTo>
                      <a:pt x="716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Freeform 250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80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9" y="98"/>
                    </a:lnTo>
                    <a:lnTo>
                      <a:pt x="379" y="89"/>
                    </a:lnTo>
                    <a:lnTo>
                      <a:pt x="345" y="80"/>
                    </a:lnTo>
                    <a:lnTo>
                      <a:pt x="316" y="80"/>
                    </a:lnTo>
                    <a:lnTo>
                      <a:pt x="316" y="0"/>
                    </a:lnTo>
                    <a:lnTo>
                      <a:pt x="354" y="0"/>
                    </a:lnTo>
                    <a:lnTo>
                      <a:pt x="392" y="9"/>
                    </a:lnTo>
                    <a:lnTo>
                      <a:pt x="429" y="21"/>
                    </a:lnTo>
                    <a:lnTo>
                      <a:pt x="464" y="39"/>
                    </a:lnTo>
                    <a:lnTo>
                      <a:pt x="497" y="59"/>
                    </a:lnTo>
                    <a:lnTo>
                      <a:pt x="527" y="85"/>
                    </a:lnTo>
                    <a:lnTo>
                      <a:pt x="556" y="114"/>
                    </a:lnTo>
                    <a:lnTo>
                      <a:pt x="577" y="144"/>
                    </a:lnTo>
                    <a:close/>
                    <a:moveTo>
                      <a:pt x="55" y="135"/>
                    </a:moveTo>
                    <a:lnTo>
                      <a:pt x="118" y="194"/>
                    </a:lnTo>
                    <a:lnTo>
                      <a:pt x="98" y="227"/>
                    </a:lnTo>
                    <a:lnTo>
                      <a:pt x="85" y="265"/>
                    </a:lnTo>
                    <a:lnTo>
                      <a:pt x="80" y="303"/>
                    </a:lnTo>
                    <a:lnTo>
                      <a:pt x="85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3" y="219"/>
                    </a:lnTo>
                    <a:lnTo>
                      <a:pt x="30" y="173"/>
                    </a:lnTo>
                    <a:lnTo>
                      <a:pt x="55" y="135"/>
                    </a:lnTo>
                    <a:close/>
                    <a:moveTo>
                      <a:pt x="55" y="487"/>
                    </a:moveTo>
                    <a:lnTo>
                      <a:pt x="139" y="466"/>
                    </a:lnTo>
                    <a:lnTo>
                      <a:pt x="148" y="475"/>
                    </a:lnTo>
                    <a:lnTo>
                      <a:pt x="156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8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3" y="592"/>
                    </a:lnTo>
                    <a:lnTo>
                      <a:pt x="156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3" y="533"/>
                    </a:lnTo>
                    <a:lnTo>
                      <a:pt x="80" y="521"/>
                    </a:lnTo>
                    <a:lnTo>
                      <a:pt x="68" y="504"/>
                    </a:lnTo>
                    <a:lnTo>
                      <a:pt x="55" y="487"/>
                    </a:lnTo>
                    <a:close/>
                    <a:moveTo>
                      <a:pt x="320" y="626"/>
                    </a:moveTo>
                    <a:lnTo>
                      <a:pt x="320" y="541"/>
                    </a:lnTo>
                    <a:lnTo>
                      <a:pt x="333" y="541"/>
                    </a:lnTo>
                    <a:lnTo>
                      <a:pt x="341" y="541"/>
                    </a:lnTo>
                    <a:lnTo>
                      <a:pt x="350" y="541"/>
                    </a:lnTo>
                    <a:lnTo>
                      <a:pt x="363" y="537"/>
                    </a:lnTo>
                    <a:lnTo>
                      <a:pt x="371" y="537"/>
                    </a:lnTo>
                    <a:lnTo>
                      <a:pt x="383" y="533"/>
                    </a:lnTo>
                    <a:lnTo>
                      <a:pt x="392" y="530"/>
                    </a:lnTo>
                    <a:lnTo>
                      <a:pt x="400" y="525"/>
                    </a:lnTo>
                    <a:lnTo>
                      <a:pt x="451" y="592"/>
                    </a:lnTo>
                    <a:lnTo>
                      <a:pt x="433" y="596"/>
                    </a:lnTo>
                    <a:lnTo>
                      <a:pt x="417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1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20" y="626"/>
                    </a:lnTo>
                    <a:close/>
                    <a:moveTo>
                      <a:pt x="560" y="495"/>
                    </a:moveTo>
                    <a:lnTo>
                      <a:pt x="480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7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6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8" name="Freeform 251"/>
              <p:cNvSpPr>
                <a:spLocks noEditPoints="1"/>
              </p:cNvSpPr>
              <p:nvPr/>
            </p:nvSpPr>
            <p:spPr bwMode="auto">
              <a:xfrm>
                <a:off x="3768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1" y="164"/>
                    </a:lnTo>
                    <a:lnTo>
                      <a:pt x="358" y="143"/>
                    </a:lnTo>
                    <a:lnTo>
                      <a:pt x="346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3" y="84"/>
                    </a:lnTo>
                    <a:lnTo>
                      <a:pt x="257" y="80"/>
                    </a:lnTo>
                    <a:lnTo>
                      <a:pt x="236" y="75"/>
                    </a:lnTo>
                    <a:lnTo>
                      <a:pt x="236" y="0"/>
                    </a:lnTo>
                    <a:lnTo>
                      <a:pt x="265" y="0"/>
                    </a:lnTo>
                    <a:lnTo>
                      <a:pt x="299" y="9"/>
                    </a:lnTo>
                    <a:lnTo>
                      <a:pt x="329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400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3" y="169"/>
                    </a:lnTo>
                    <a:lnTo>
                      <a:pt x="80" y="198"/>
                    </a:lnTo>
                    <a:lnTo>
                      <a:pt x="76" y="223"/>
                    </a:lnTo>
                    <a:lnTo>
                      <a:pt x="80" y="256"/>
                    </a:lnTo>
                    <a:lnTo>
                      <a:pt x="84" y="286"/>
                    </a:lnTo>
                    <a:lnTo>
                      <a:pt x="5" y="264"/>
                    </a:lnTo>
                    <a:lnTo>
                      <a:pt x="0" y="223"/>
                    </a:lnTo>
                    <a:lnTo>
                      <a:pt x="5" y="185"/>
                    </a:lnTo>
                    <a:lnTo>
                      <a:pt x="18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2" y="378"/>
                    </a:lnTo>
                    <a:lnTo>
                      <a:pt x="194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8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6" y="402"/>
                    </a:lnTo>
                    <a:lnTo>
                      <a:pt x="68" y="395"/>
                    </a:lnTo>
                    <a:lnTo>
                      <a:pt x="59" y="386"/>
                    </a:lnTo>
                    <a:close/>
                    <a:moveTo>
                      <a:pt x="240" y="461"/>
                    </a:moveTo>
                    <a:lnTo>
                      <a:pt x="240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70" y="378"/>
                    </a:lnTo>
                    <a:lnTo>
                      <a:pt x="320" y="445"/>
                    </a:lnTo>
                    <a:lnTo>
                      <a:pt x="312" y="450"/>
                    </a:lnTo>
                    <a:lnTo>
                      <a:pt x="303" y="453"/>
                    </a:lnTo>
                    <a:lnTo>
                      <a:pt x="291" y="457"/>
                    </a:lnTo>
                    <a:lnTo>
                      <a:pt x="283" y="457"/>
                    </a:lnTo>
                    <a:lnTo>
                      <a:pt x="270" y="461"/>
                    </a:lnTo>
                    <a:lnTo>
                      <a:pt x="261" y="461"/>
                    </a:lnTo>
                    <a:lnTo>
                      <a:pt x="253" y="461"/>
                    </a:lnTo>
                    <a:lnTo>
                      <a:pt x="240" y="461"/>
                    </a:lnTo>
                    <a:close/>
                    <a:moveTo>
                      <a:pt x="400" y="391"/>
                    </a:moveTo>
                    <a:lnTo>
                      <a:pt x="307" y="361"/>
                    </a:lnTo>
                    <a:lnTo>
                      <a:pt x="329" y="352"/>
                    </a:lnTo>
                    <a:lnTo>
                      <a:pt x="342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7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400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9" name="Freeform 252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3"/>
                  <a:gd name="T1" fmla="*/ 1 h 311"/>
                  <a:gd name="T2" fmla="*/ 1 w 303"/>
                  <a:gd name="T3" fmla="*/ 1 h 311"/>
                  <a:gd name="T4" fmla="*/ 2 w 303"/>
                  <a:gd name="T5" fmla="*/ 1 h 311"/>
                  <a:gd name="T6" fmla="*/ 2 w 303"/>
                  <a:gd name="T7" fmla="*/ 1 h 311"/>
                  <a:gd name="T8" fmla="*/ 2 w 303"/>
                  <a:gd name="T9" fmla="*/ 1 h 311"/>
                  <a:gd name="T10" fmla="*/ 1 w 303"/>
                  <a:gd name="T11" fmla="*/ 1 h 311"/>
                  <a:gd name="T12" fmla="*/ 1 w 303"/>
                  <a:gd name="T13" fmla="*/ 1 h 311"/>
                  <a:gd name="T14" fmla="*/ 1 w 303"/>
                  <a:gd name="T15" fmla="*/ 1 h 311"/>
                  <a:gd name="T16" fmla="*/ 1 w 303"/>
                  <a:gd name="T17" fmla="*/ 1 h 311"/>
                  <a:gd name="T18" fmla="*/ 1 w 303"/>
                  <a:gd name="T19" fmla="*/ 1 h 311"/>
                  <a:gd name="T20" fmla="*/ 1 w 303"/>
                  <a:gd name="T21" fmla="*/ 0 h 311"/>
                  <a:gd name="T22" fmla="*/ 1 w 303"/>
                  <a:gd name="T23" fmla="*/ 0 h 311"/>
                  <a:gd name="T24" fmla="*/ 1 w 303"/>
                  <a:gd name="T25" fmla="*/ 0 h 311"/>
                  <a:gd name="T26" fmla="*/ 2 w 303"/>
                  <a:gd name="T27" fmla="*/ 0 h 311"/>
                  <a:gd name="T28" fmla="*/ 2 w 303"/>
                  <a:gd name="T29" fmla="*/ 0 h 311"/>
                  <a:gd name="T30" fmla="*/ 2 w 303"/>
                  <a:gd name="T31" fmla="*/ 0 h 311"/>
                  <a:gd name="T32" fmla="*/ 2 w 303"/>
                  <a:gd name="T33" fmla="*/ 1 h 311"/>
                  <a:gd name="T34" fmla="*/ 2 w 303"/>
                  <a:gd name="T35" fmla="*/ 1 h 311"/>
                  <a:gd name="T36" fmla="*/ 2 w 303"/>
                  <a:gd name="T37" fmla="*/ 1 h 311"/>
                  <a:gd name="T38" fmla="*/ 0 w 303"/>
                  <a:gd name="T39" fmla="*/ 1 h 311"/>
                  <a:gd name="T40" fmla="*/ 1 w 303"/>
                  <a:gd name="T41" fmla="*/ 1 h 311"/>
                  <a:gd name="T42" fmla="*/ 1 w 303"/>
                  <a:gd name="T43" fmla="*/ 1 h 311"/>
                  <a:gd name="T44" fmla="*/ 1 w 303"/>
                  <a:gd name="T45" fmla="*/ 1 h 311"/>
                  <a:gd name="T46" fmla="*/ 1 w 303"/>
                  <a:gd name="T47" fmla="*/ 1 h 311"/>
                  <a:gd name="T48" fmla="*/ 1 w 303"/>
                  <a:gd name="T49" fmla="*/ 2 h 311"/>
                  <a:gd name="T50" fmla="*/ 1 w 303"/>
                  <a:gd name="T51" fmla="*/ 2 h 311"/>
                  <a:gd name="T52" fmla="*/ 1 w 303"/>
                  <a:gd name="T53" fmla="*/ 2 h 311"/>
                  <a:gd name="T54" fmla="*/ 1 w 303"/>
                  <a:gd name="T55" fmla="*/ 2 h 311"/>
                  <a:gd name="T56" fmla="*/ 1 w 303"/>
                  <a:gd name="T57" fmla="*/ 2 h 311"/>
                  <a:gd name="T58" fmla="*/ 1 w 303"/>
                  <a:gd name="T59" fmla="*/ 2 h 311"/>
                  <a:gd name="T60" fmla="*/ 0 w 303"/>
                  <a:gd name="T61" fmla="*/ 2 h 311"/>
                  <a:gd name="T62" fmla="*/ 0 w 303"/>
                  <a:gd name="T63" fmla="*/ 1 h 311"/>
                  <a:gd name="T64" fmla="*/ 0 w 303"/>
                  <a:gd name="T65" fmla="*/ 1 h 311"/>
                  <a:gd name="T66" fmla="*/ 0 w 303"/>
                  <a:gd name="T67" fmla="*/ 1 h 311"/>
                  <a:gd name="T68" fmla="*/ 0 w 303"/>
                  <a:gd name="T69" fmla="*/ 1 h 311"/>
                  <a:gd name="T70" fmla="*/ 0 w 303"/>
                  <a:gd name="T71" fmla="*/ 2 h 311"/>
                  <a:gd name="T72" fmla="*/ 1 w 303"/>
                  <a:gd name="T73" fmla="*/ 2 h 311"/>
                  <a:gd name="T74" fmla="*/ 1 w 303"/>
                  <a:gd name="T75" fmla="*/ 2 h 311"/>
                  <a:gd name="T76" fmla="*/ 1 w 303"/>
                  <a:gd name="T77" fmla="*/ 2 h 311"/>
                  <a:gd name="T78" fmla="*/ 1 w 303"/>
                  <a:gd name="T79" fmla="*/ 2 h 311"/>
                  <a:gd name="T80" fmla="*/ 1 w 303"/>
                  <a:gd name="T81" fmla="*/ 2 h 311"/>
                  <a:gd name="T82" fmla="*/ 0 w 303"/>
                  <a:gd name="T83" fmla="*/ 2 h 311"/>
                  <a:gd name="T84" fmla="*/ 1 w 303"/>
                  <a:gd name="T85" fmla="*/ 2 h 311"/>
                  <a:gd name="T86" fmla="*/ 1 w 303"/>
                  <a:gd name="T87" fmla="*/ 2 h 311"/>
                  <a:gd name="T88" fmla="*/ 1 w 303"/>
                  <a:gd name="T89" fmla="*/ 2 h 311"/>
                  <a:gd name="T90" fmla="*/ 1 w 303"/>
                  <a:gd name="T91" fmla="*/ 2 h 311"/>
                  <a:gd name="T92" fmla="*/ 1 w 303"/>
                  <a:gd name="T93" fmla="*/ 2 h 311"/>
                  <a:gd name="T94" fmla="*/ 1 w 303"/>
                  <a:gd name="T95" fmla="*/ 2 h 311"/>
                  <a:gd name="T96" fmla="*/ 1 w 303"/>
                  <a:gd name="T97" fmla="*/ 2 h 311"/>
                  <a:gd name="T98" fmla="*/ 2 w 303"/>
                  <a:gd name="T99" fmla="*/ 2 h 311"/>
                  <a:gd name="T100" fmla="*/ 1 w 303"/>
                  <a:gd name="T101" fmla="*/ 2 h 311"/>
                  <a:gd name="T102" fmla="*/ 2 w 303"/>
                  <a:gd name="T103" fmla="*/ 2 h 311"/>
                  <a:gd name="T104" fmla="*/ 2 w 303"/>
                  <a:gd name="T105" fmla="*/ 2 h 311"/>
                  <a:gd name="T106" fmla="*/ 2 w 303"/>
                  <a:gd name="T107" fmla="*/ 2 h 311"/>
                  <a:gd name="T108" fmla="*/ 2 w 303"/>
                  <a:gd name="T109" fmla="*/ 2 h 311"/>
                  <a:gd name="T110" fmla="*/ 2 w 303"/>
                  <a:gd name="T111" fmla="*/ 2 h 311"/>
                  <a:gd name="T112" fmla="*/ 1 w 303"/>
                  <a:gd name="T113" fmla="*/ 2 h 311"/>
                  <a:gd name="T114" fmla="*/ 1 w 303"/>
                  <a:gd name="T115" fmla="*/ 2 h 311"/>
                  <a:gd name="T116" fmla="*/ 1 w 303"/>
                  <a:gd name="T117" fmla="*/ 2 h 311"/>
                  <a:gd name="T118" fmla="*/ 1 w 303"/>
                  <a:gd name="T119" fmla="*/ 2 h 311"/>
                  <a:gd name="T120" fmla="*/ 1 w 303"/>
                  <a:gd name="T121" fmla="*/ 2 h 311"/>
                  <a:gd name="T122" fmla="*/ 1 w 303"/>
                  <a:gd name="T123" fmla="*/ 2 h 311"/>
                  <a:gd name="T124" fmla="*/ 1 w 303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3"/>
                  <a:gd name="T190" fmla="*/ 0 h 311"/>
                  <a:gd name="T191" fmla="*/ 303 w 303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3" h="311">
                    <a:moveTo>
                      <a:pt x="303" y="110"/>
                    </a:moveTo>
                    <a:lnTo>
                      <a:pt x="223" y="189"/>
                    </a:lnTo>
                    <a:lnTo>
                      <a:pt x="231" y="172"/>
                    </a:lnTo>
                    <a:lnTo>
                      <a:pt x="231" y="157"/>
                    </a:lnTo>
                    <a:lnTo>
                      <a:pt x="231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1" y="5"/>
                    </a:lnTo>
                    <a:lnTo>
                      <a:pt x="207" y="9"/>
                    </a:lnTo>
                    <a:lnTo>
                      <a:pt x="227" y="18"/>
                    </a:lnTo>
                    <a:lnTo>
                      <a:pt x="248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3" y="110"/>
                    </a:lnTo>
                    <a:close/>
                    <a:moveTo>
                      <a:pt x="17" y="94"/>
                    </a:moveTo>
                    <a:lnTo>
                      <a:pt x="80" y="157"/>
                    </a:lnTo>
                    <a:lnTo>
                      <a:pt x="80" y="172"/>
                    </a:lnTo>
                    <a:lnTo>
                      <a:pt x="84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3" y="222"/>
                    </a:lnTo>
                    <a:lnTo>
                      <a:pt x="126" y="231"/>
                    </a:lnTo>
                    <a:lnTo>
                      <a:pt x="143" y="231"/>
                    </a:lnTo>
                    <a:lnTo>
                      <a:pt x="160" y="235"/>
                    </a:lnTo>
                    <a:lnTo>
                      <a:pt x="181" y="257"/>
                    </a:lnTo>
                    <a:lnTo>
                      <a:pt x="8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7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6" y="303"/>
                    </a:lnTo>
                    <a:lnTo>
                      <a:pt x="93" y="298"/>
                    </a:lnTo>
                    <a:lnTo>
                      <a:pt x="80" y="290"/>
                    </a:lnTo>
                    <a:lnTo>
                      <a:pt x="67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89" y="307"/>
                    </a:lnTo>
                    <a:lnTo>
                      <a:pt x="181" y="311"/>
                    </a:lnTo>
                    <a:lnTo>
                      <a:pt x="172" y="311"/>
                    </a:lnTo>
                    <a:lnTo>
                      <a:pt x="164" y="311"/>
                    </a:lnTo>
                    <a:close/>
                    <a:moveTo>
                      <a:pt x="231" y="286"/>
                    </a:moveTo>
                    <a:lnTo>
                      <a:pt x="164" y="268"/>
                    </a:lnTo>
                    <a:lnTo>
                      <a:pt x="286" y="235"/>
                    </a:lnTo>
                    <a:lnTo>
                      <a:pt x="277" y="252"/>
                    </a:lnTo>
                    <a:lnTo>
                      <a:pt x="266" y="265"/>
                    </a:lnTo>
                    <a:lnTo>
                      <a:pt x="253" y="277"/>
                    </a:lnTo>
                    <a:lnTo>
                      <a:pt x="231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5" y="227"/>
                    </a:lnTo>
                    <a:lnTo>
                      <a:pt x="177" y="231"/>
                    </a:lnTo>
                    <a:lnTo>
                      <a:pt x="168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Freeform 253"/>
              <p:cNvSpPr>
                <a:spLocks noEditPoints="1"/>
              </p:cNvSpPr>
              <p:nvPr/>
            </p:nvSpPr>
            <p:spPr bwMode="auto">
              <a:xfrm>
                <a:off x="3781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88" y="154"/>
                    </a:lnTo>
                    <a:lnTo>
                      <a:pt x="97" y="150"/>
                    </a:lnTo>
                    <a:lnTo>
                      <a:pt x="105" y="146"/>
                    </a:lnTo>
                    <a:lnTo>
                      <a:pt x="114" y="141"/>
                    </a:lnTo>
                    <a:lnTo>
                      <a:pt x="143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3" y="37"/>
                    </a:lnTo>
                    <a:lnTo>
                      <a:pt x="131" y="21"/>
                    </a:lnTo>
                    <a:lnTo>
                      <a:pt x="114" y="8"/>
                    </a:lnTo>
                    <a:lnTo>
                      <a:pt x="97" y="0"/>
                    </a:lnTo>
                    <a:lnTo>
                      <a:pt x="80" y="0"/>
                    </a:lnTo>
                    <a:close/>
                    <a:moveTo>
                      <a:pt x="0" y="76"/>
                    </a:moveTo>
                    <a:lnTo>
                      <a:pt x="80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1" y="130"/>
                    </a:lnTo>
                    <a:lnTo>
                      <a:pt x="9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1" name="Freeform 254"/>
              <p:cNvSpPr>
                <a:spLocks/>
              </p:cNvSpPr>
              <p:nvPr/>
            </p:nvSpPr>
            <p:spPr bwMode="auto">
              <a:xfrm>
                <a:off x="3623" y="2932"/>
                <a:ext cx="167" cy="46"/>
              </a:xfrm>
              <a:custGeom>
                <a:avLst/>
                <a:gdLst>
                  <a:gd name="T0" fmla="*/ 0 w 1995"/>
                  <a:gd name="T1" fmla="*/ 0 h 546"/>
                  <a:gd name="T2" fmla="*/ 14 w 1995"/>
                  <a:gd name="T3" fmla="*/ 4 h 546"/>
                  <a:gd name="T4" fmla="*/ 10 w 1995"/>
                  <a:gd name="T5" fmla="*/ 0 h 546"/>
                  <a:gd name="T6" fmla="*/ 0 w 1995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546"/>
                  <a:gd name="T14" fmla="*/ 1995 w 1995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546">
                    <a:moveTo>
                      <a:pt x="0" y="4"/>
                    </a:moveTo>
                    <a:lnTo>
                      <a:pt x="1995" y="546"/>
                    </a:lnTo>
                    <a:lnTo>
                      <a:pt x="1452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2" name="Freeform 255"/>
              <p:cNvSpPr>
                <a:spLocks/>
              </p:cNvSpPr>
              <p:nvPr/>
            </p:nvSpPr>
            <p:spPr bwMode="auto">
              <a:xfrm>
                <a:off x="3788" y="2815"/>
                <a:ext cx="45" cy="163"/>
              </a:xfrm>
              <a:custGeom>
                <a:avLst/>
                <a:gdLst>
                  <a:gd name="T0" fmla="*/ 4 w 535"/>
                  <a:gd name="T1" fmla="*/ 10 h 1947"/>
                  <a:gd name="T2" fmla="*/ 0 w 535"/>
                  <a:gd name="T3" fmla="*/ 14 h 1947"/>
                  <a:gd name="T4" fmla="*/ 0 w 535"/>
                  <a:gd name="T5" fmla="*/ 0 h 1947"/>
                  <a:gd name="T6" fmla="*/ 4 w 535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5"/>
                  <a:gd name="T13" fmla="*/ 0 h 1947"/>
                  <a:gd name="T14" fmla="*/ 535 w 535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5" h="1947">
                    <a:moveTo>
                      <a:pt x="535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5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Freeform 256"/>
              <p:cNvSpPr>
                <a:spLocks/>
              </p:cNvSpPr>
              <p:nvPr/>
            </p:nvSpPr>
            <p:spPr bwMode="auto">
              <a:xfrm>
                <a:off x="3788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4" name="Freeform 257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5" name="Freeform 258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4 w 1356"/>
                  <a:gd name="T5" fmla="*/ 2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00" name="Text Box 259"/>
          <p:cNvSpPr txBox="1">
            <a:spLocks noChangeArrowheads="1"/>
          </p:cNvSpPr>
          <p:nvPr/>
        </p:nvSpPr>
        <p:spPr bwMode="auto">
          <a:xfrm>
            <a:off x="4330700" y="1371600"/>
            <a:ext cx="214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Arial" charset="0"/>
              </a:rPr>
              <a:t>Command Level</a:t>
            </a:r>
          </a:p>
          <a:p>
            <a:pPr algn="ctr"/>
            <a:r>
              <a:rPr lang="en-US" sz="1400" b="1">
                <a:solidFill>
                  <a:srgbClr val="0033CC"/>
                </a:solidFill>
                <a:latin typeface="Arial" charset="0"/>
              </a:rPr>
              <a:t>General</a:t>
            </a:r>
          </a:p>
        </p:txBody>
      </p:sp>
      <p:sp>
        <p:nvSpPr>
          <p:cNvPr id="12301" name="Text Box 260"/>
          <p:cNvSpPr txBox="1">
            <a:spLocks noChangeArrowheads="1"/>
          </p:cNvSpPr>
          <p:nvPr/>
        </p:nvSpPr>
        <p:spPr bwMode="auto">
          <a:xfrm>
            <a:off x="4994275" y="2286000"/>
            <a:ext cx="178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CC"/>
                </a:solidFill>
                <a:latin typeface="Arial" charset="0"/>
              </a:rPr>
              <a:t>Lieutenant General</a:t>
            </a:r>
          </a:p>
        </p:txBody>
      </p:sp>
      <p:sp>
        <p:nvSpPr>
          <p:cNvPr id="12302" name="Text Box 261"/>
          <p:cNvSpPr txBox="1">
            <a:spLocks noChangeArrowheads="1"/>
          </p:cNvSpPr>
          <p:nvPr/>
        </p:nvSpPr>
        <p:spPr bwMode="auto">
          <a:xfrm>
            <a:off x="5718175" y="3513138"/>
            <a:ext cx="1673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33CC"/>
                </a:solidFill>
                <a:latin typeface="Arial" charset="0"/>
              </a:rPr>
              <a:t>Brigadier General</a:t>
            </a:r>
          </a:p>
          <a:p>
            <a:pPr algn="ctr"/>
            <a:r>
              <a:rPr lang="en-US" sz="1400" b="1" dirty="0">
                <a:solidFill>
                  <a:srgbClr val="0033CC"/>
                </a:solidFill>
                <a:latin typeface="Arial" charset="0"/>
              </a:rPr>
              <a:t>Or Colonel</a:t>
            </a:r>
            <a:endParaRPr lang="en-US" sz="20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303" name="Text Box 262"/>
          <p:cNvSpPr txBox="1">
            <a:spLocks noChangeArrowheads="1"/>
          </p:cNvSpPr>
          <p:nvPr/>
        </p:nvSpPr>
        <p:spPr bwMode="auto">
          <a:xfrm>
            <a:off x="5567363" y="3048000"/>
            <a:ext cx="1366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CC"/>
                </a:solidFill>
                <a:latin typeface="Arial" charset="0"/>
              </a:rPr>
              <a:t>Major General</a:t>
            </a:r>
            <a:endParaRPr lang="en-US" sz="2000" b="1">
              <a:solidFill>
                <a:srgbClr val="0033CC"/>
              </a:solidFill>
              <a:latin typeface="Arial" charset="0"/>
            </a:endParaRPr>
          </a:p>
        </p:txBody>
      </p:sp>
      <p:grpSp>
        <p:nvGrpSpPr>
          <p:cNvPr id="8" name="Group 263"/>
          <p:cNvGrpSpPr>
            <a:grpSpLocks/>
          </p:cNvGrpSpPr>
          <p:nvPr/>
        </p:nvGrpSpPr>
        <p:grpSpPr bwMode="auto">
          <a:xfrm>
            <a:off x="7031038" y="2133600"/>
            <a:ext cx="1579562" cy="492125"/>
            <a:chOff x="2214" y="2867"/>
            <a:chExt cx="995" cy="310"/>
          </a:xfrm>
        </p:grpSpPr>
        <p:grpSp>
          <p:nvGrpSpPr>
            <p:cNvPr id="9" name="Group 264"/>
            <p:cNvGrpSpPr>
              <a:grpSpLocks/>
            </p:cNvGrpSpPr>
            <p:nvPr/>
          </p:nvGrpSpPr>
          <p:grpSpPr bwMode="auto">
            <a:xfrm>
              <a:off x="2214" y="2867"/>
              <a:ext cx="329" cy="309"/>
              <a:chOff x="3623" y="2815"/>
              <a:chExt cx="329" cy="309"/>
            </a:xfrm>
          </p:grpSpPr>
          <p:sp>
            <p:nvSpPr>
              <p:cNvPr id="12572" name="Freeform 265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4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1" y="1548"/>
                    </a:moveTo>
                    <a:lnTo>
                      <a:pt x="3940" y="1405"/>
                    </a:lnTo>
                    <a:lnTo>
                      <a:pt x="3392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2" y="1519"/>
                    </a:lnTo>
                    <a:lnTo>
                      <a:pt x="3431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5" y="366"/>
                    </a:lnTo>
                    <a:lnTo>
                      <a:pt x="1852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7" y="362"/>
                    </a:lnTo>
                    <a:lnTo>
                      <a:pt x="1923" y="358"/>
                    </a:lnTo>
                    <a:lnTo>
                      <a:pt x="1936" y="358"/>
                    </a:lnTo>
                    <a:lnTo>
                      <a:pt x="1957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2" y="1690"/>
                    </a:lnTo>
                    <a:lnTo>
                      <a:pt x="497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6" y="3056"/>
                    </a:moveTo>
                    <a:lnTo>
                      <a:pt x="618" y="3688"/>
                    </a:lnTo>
                    <a:lnTo>
                      <a:pt x="1338" y="3196"/>
                    </a:lnTo>
                    <a:lnTo>
                      <a:pt x="1309" y="3183"/>
                    </a:lnTo>
                    <a:lnTo>
                      <a:pt x="1283" y="3166"/>
                    </a:lnTo>
                    <a:lnTo>
                      <a:pt x="1254" y="3150"/>
                    </a:lnTo>
                    <a:lnTo>
                      <a:pt x="1224" y="3132"/>
                    </a:lnTo>
                    <a:lnTo>
                      <a:pt x="1195" y="3115"/>
                    </a:lnTo>
                    <a:lnTo>
                      <a:pt x="1165" y="3095"/>
                    </a:lnTo>
                    <a:lnTo>
                      <a:pt x="1136" y="3078"/>
                    </a:lnTo>
                    <a:lnTo>
                      <a:pt x="1106" y="3056"/>
                    </a:lnTo>
                    <a:close/>
                    <a:moveTo>
                      <a:pt x="2833" y="3056"/>
                    </a:moveTo>
                    <a:lnTo>
                      <a:pt x="3326" y="3696"/>
                    </a:lnTo>
                    <a:lnTo>
                      <a:pt x="3035" y="2884"/>
                    </a:lnTo>
                    <a:lnTo>
                      <a:pt x="3010" y="2909"/>
                    </a:lnTo>
                    <a:lnTo>
                      <a:pt x="2984" y="2935"/>
                    </a:lnTo>
                    <a:lnTo>
                      <a:pt x="2959" y="2956"/>
                    </a:lnTo>
                    <a:lnTo>
                      <a:pt x="2938" y="2977"/>
                    </a:lnTo>
                    <a:lnTo>
                      <a:pt x="2908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3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3" name="Freeform 266"/>
              <p:cNvSpPr>
                <a:spLocks noEditPoints="1"/>
              </p:cNvSpPr>
              <p:nvPr/>
            </p:nvSpPr>
            <p:spPr bwMode="auto">
              <a:xfrm>
                <a:off x="3664" y="2845"/>
                <a:ext cx="245" cy="237"/>
              </a:xfrm>
              <a:custGeom>
                <a:avLst/>
                <a:gdLst>
                  <a:gd name="T0" fmla="*/ 20 w 2947"/>
                  <a:gd name="T1" fmla="*/ 8 h 2838"/>
                  <a:gd name="T2" fmla="*/ 20 w 2947"/>
                  <a:gd name="T3" fmla="*/ 8 h 2838"/>
                  <a:gd name="T4" fmla="*/ 20 w 2947"/>
                  <a:gd name="T5" fmla="*/ 7 h 2838"/>
                  <a:gd name="T6" fmla="*/ 20 w 2947"/>
                  <a:gd name="T7" fmla="*/ 8 h 2838"/>
                  <a:gd name="T8" fmla="*/ 20 w 2947"/>
                  <a:gd name="T9" fmla="*/ 8 h 2838"/>
                  <a:gd name="T10" fmla="*/ 10 w 2947"/>
                  <a:gd name="T11" fmla="*/ 0 h 2838"/>
                  <a:gd name="T12" fmla="*/ 10 w 2947"/>
                  <a:gd name="T13" fmla="*/ 1 h 2838"/>
                  <a:gd name="T14" fmla="*/ 10 w 2947"/>
                  <a:gd name="T15" fmla="*/ 1 h 2838"/>
                  <a:gd name="T16" fmla="*/ 10 w 2947"/>
                  <a:gd name="T17" fmla="*/ 1 h 2838"/>
                  <a:gd name="T18" fmla="*/ 9 w 2947"/>
                  <a:gd name="T19" fmla="*/ 1 h 2838"/>
                  <a:gd name="T20" fmla="*/ 9 w 2947"/>
                  <a:gd name="T21" fmla="*/ 0 h 2838"/>
                  <a:gd name="T22" fmla="*/ 10 w 2947"/>
                  <a:gd name="T23" fmla="*/ 0 h 2838"/>
                  <a:gd name="T24" fmla="*/ 10 w 2947"/>
                  <a:gd name="T25" fmla="*/ 0 h 2838"/>
                  <a:gd name="T26" fmla="*/ 10 w 2947"/>
                  <a:gd name="T27" fmla="*/ 0 h 2838"/>
                  <a:gd name="T28" fmla="*/ 10 w 2947"/>
                  <a:gd name="T29" fmla="*/ 0 h 2838"/>
                  <a:gd name="T30" fmla="*/ 1 w 2947"/>
                  <a:gd name="T31" fmla="*/ 8 h 2838"/>
                  <a:gd name="T32" fmla="*/ 1 w 2947"/>
                  <a:gd name="T33" fmla="*/ 9 h 2838"/>
                  <a:gd name="T34" fmla="*/ 0 w 2947"/>
                  <a:gd name="T35" fmla="*/ 10 h 2838"/>
                  <a:gd name="T36" fmla="*/ 0 w 2947"/>
                  <a:gd name="T37" fmla="*/ 9 h 2838"/>
                  <a:gd name="T38" fmla="*/ 0 w 2947"/>
                  <a:gd name="T39" fmla="*/ 9 h 2838"/>
                  <a:gd name="T40" fmla="*/ 4 w 2947"/>
                  <a:gd name="T41" fmla="*/ 19 h 2838"/>
                  <a:gd name="T42" fmla="*/ 5 w 2947"/>
                  <a:gd name="T43" fmla="*/ 19 h 2838"/>
                  <a:gd name="T44" fmla="*/ 5 w 2947"/>
                  <a:gd name="T45" fmla="*/ 19 h 2838"/>
                  <a:gd name="T46" fmla="*/ 6 w 2947"/>
                  <a:gd name="T47" fmla="*/ 19 h 2838"/>
                  <a:gd name="T48" fmla="*/ 6 w 2947"/>
                  <a:gd name="T49" fmla="*/ 19 h 2838"/>
                  <a:gd name="T50" fmla="*/ 6 w 2947"/>
                  <a:gd name="T51" fmla="*/ 20 h 2838"/>
                  <a:gd name="T52" fmla="*/ 5 w 2947"/>
                  <a:gd name="T53" fmla="*/ 20 h 2838"/>
                  <a:gd name="T54" fmla="*/ 5 w 2947"/>
                  <a:gd name="T55" fmla="*/ 19 h 2838"/>
                  <a:gd name="T56" fmla="*/ 5 w 2947"/>
                  <a:gd name="T57" fmla="*/ 19 h 2838"/>
                  <a:gd name="T58" fmla="*/ 4 w 2947"/>
                  <a:gd name="T59" fmla="*/ 19 h 2838"/>
                  <a:gd name="T60" fmla="*/ 16 w 2947"/>
                  <a:gd name="T61" fmla="*/ 18 h 2838"/>
                  <a:gd name="T62" fmla="*/ 16 w 2947"/>
                  <a:gd name="T63" fmla="*/ 18 h 2838"/>
                  <a:gd name="T64" fmla="*/ 17 w 2947"/>
                  <a:gd name="T65" fmla="*/ 18 h 2838"/>
                  <a:gd name="T66" fmla="*/ 17 w 2947"/>
                  <a:gd name="T67" fmla="*/ 17 h 2838"/>
                  <a:gd name="T68" fmla="*/ 17 w 2947"/>
                  <a:gd name="T69" fmla="*/ 17 h 2838"/>
                  <a:gd name="T70" fmla="*/ 17 w 2947"/>
                  <a:gd name="T71" fmla="*/ 18 h 2838"/>
                  <a:gd name="T72" fmla="*/ 17 w 2947"/>
                  <a:gd name="T73" fmla="*/ 18 h 2838"/>
                  <a:gd name="T74" fmla="*/ 17 w 2947"/>
                  <a:gd name="T75" fmla="*/ 18 h 2838"/>
                  <a:gd name="T76" fmla="*/ 16 w 2947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7"/>
                  <a:gd name="T118" fmla="*/ 0 h 2838"/>
                  <a:gd name="T119" fmla="*/ 2947 w 2947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7" h="2838">
                    <a:moveTo>
                      <a:pt x="2947" y="1190"/>
                    </a:moveTo>
                    <a:lnTo>
                      <a:pt x="2866" y="1211"/>
                    </a:lnTo>
                    <a:lnTo>
                      <a:pt x="2862" y="1173"/>
                    </a:lnTo>
                    <a:lnTo>
                      <a:pt x="2850" y="1135"/>
                    </a:lnTo>
                    <a:lnTo>
                      <a:pt x="2837" y="1093"/>
                    </a:lnTo>
                    <a:lnTo>
                      <a:pt x="2825" y="1047"/>
                    </a:lnTo>
                    <a:lnTo>
                      <a:pt x="2908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8" y="1161"/>
                    </a:lnTo>
                    <a:lnTo>
                      <a:pt x="2947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69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0" y="79"/>
                    </a:lnTo>
                    <a:lnTo>
                      <a:pt x="1384" y="79"/>
                    </a:lnTo>
                    <a:lnTo>
                      <a:pt x="1364" y="83"/>
                    </a:lnTo>
                    <a:lnTo>
                      <a:pt x="1342" y="88"/>
                    </a:lnTo>
                    <a:lnTo>
                      <a:pt x="1322" y="88"/>
                    </a:lnTo>
                    <a:lnTo>
                      <a:pt x="1351" y="8"/>
                    </a:lnTo>
                    <a:lnTo>
                      <a:pt x="1368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3" y="4"/>
                    </a:lnTo>
                    <a:lnTo>
                      <a:pt x="1439" y="0"/>
                    </a:lnTo>
                    <a:lnTo>
                      <a:pt x="1452" y="0"/>
                    </a:lnTo>
                    <a:lnTo>
                      <a:pt x="1473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5" y="1207"/>
                    </a:lnTo>
                    <a:lnTo>
                      <a:pt x="92" y="1266"/>
                    </a:lnTo>
                    <a:lnTo>
                      <a:pt x="83" y="1321"/>
                    </a:lnTo>
                    <a:lnTo>
                      <a:pt x="79" y="1375"/>
                    </a:lnTo>
                    <a:lnTo>
                      <a:pt x="75" y="1430"/>
                    </a:lnTo>
                    <a:lnTo>
                      <a:pt x="0" y="1380"/>
                    </a:lnTo>
                    <a:lnTo>
                      <a:pt x="8" y="1332"/>
                    </a:lnTo>
                    <a:lnTo>
                      <a:pt x="13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2" y="2698"/>
                    </a:moveTo>
                    <a:lnTo>
                      <a:pt x="674" y="2639"/>
                    </a:lnTo>
                    <a:lnTo>
                      <a:pt x="703" y="2661"/>
                    </a:lnTo>
                    <a:lnTo>
                      <a:pt x="736" y="2682"/>
                    </a:lnTo>
                    <a:lnTo>
                      <a:pt x="770" y="2703"/>
                    </a:lnTo>
                    <a:lnTo>
                      <a:pt x="799" y="2720"/>
                    </a:lnTo>
                    <a:lnTo>
                      <a:pt x="834" y="2737"/>
                    </a:lnTo>
                    <a:lnTo>
                      <a:pt x="863" y="2753"/>
                    </a:lnTo>
                    <a:lnTo>
                      <a:pt x="896" y="2770"/>
                    </a:lnTo>
                    <a:lnTo>
                      <a:pt x="926" y="2783"/>
                    </a:lnTo>
                    <a:lnTo>
                      <a:pt x="854" y="2838"/>
                    </a:lnTo>
                    <a:lnTo>
                      <a:pt x="825" y="2825"/>
                    </a:lnTo>
                    <a:lnTo>
                      <a:pt x="799" y="2808"/>
                    </a:lnTo>
                    <a:lnTo>
                      <a:pt x="770" y="2792"/>
                    </a:lnTo>
                    <a:lnTo>
                      <a:pt x="740" y="2774"/>
                    </a:lnTo>
                    <a:lnTo>
                      <a:pt x="711" y="2757"/>
                    </a:lnTo>
                    <a:lnTo>
                      <a:pt x="681" y="2737"/>
                    </a:lnTo>
                    <a:lnTo>
                      <a:pt x="652" y="2720"/>
                    </a:lnTo>
                    <a:lnTo>
                      <a:pt x="622" y="2698"/>
                    </a:lnTo>
                    <a:close/>
                    <a:moveTo>
                      <a:pt x="2349" y="2698"/>
                    </a:moveTo>
                    <a:lnTo>
                      <a:pt x="2299" y="2639"/>
                    </a:lnTo>
                    <a:lnTo>
                      <a:pt x="2328" y="2619"/>
                    </a:lnTo>
                    <a:lnTo>
                      <a:pt x="2358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1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2" y="2446"/>
                    </a:lnTo>
                    <a:lnTo>
                      <a:pt x="2551" y="2526"/>
                    </a:lnTo>
                    <a:lnTo>
                      <a:pt x="2526" y="2551"/>
                    </a:lnTo>
                    <a:lnTo>
                      <a:pt x="2500" y="2577"/>
                    </a:lnTo>
                    <a:lnTo>
                      <a:pt x="2475" y="2598"/>
                    </a:lnTo>
                    <a:lnTo>
                      <a:pt x="2454" y="2619"/>
                    </a:lnTo>
                    <a:lnTo>
                      <a:pt x="2424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49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4" name="Freeform 267"/>
              <p:cNvSpPr>
                <a:spLocks noEditPoints="1"/>
              </p:cNvSpPr>
              <p:nvPr/>
            </p:nvSpPr>
            <p:spPr bwMode="auto">
              <a:xfrm>
                <a:off x="3670" y="2852"/>
                <a:ext cx="233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9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10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1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6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6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7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21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50" y="968"/>
                    </a:lnTo>
                    <a:lnTo>
                      <a:pt x="2762" y="1014"/>
                    </a:lnTo>
                    <a:lnTo>
                      <a:pt x="2775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5" y="0"/>
                    </a:moveTo>
                    <a:lnTo>
                      <a:pt x="1415" y="76"/>
                    </a:lnTo>
                    <a:lnTo>
                      <a:pt x="1390" y="76"/>
                    </a:lnTo>
                    <a:lnTo>
                      <a:pt x="1364" y="76"/>
                    </a:lnTo>
                    <a:lnTo>
                      <a:pt x="1344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3" y="89"/>
                    </a:lnTo>
                    <a:lnTo>
                      <a:pt x="1217" y="93"/>
                    </a:lnTo>
                    <a:lnTo>
                      <a:pt x="1247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2" y="0"/>
                    </a:lnTo>
                    <a:lnTo>
                      <a:pt x="1373" y="0"/>
                    </a:lnTo>
                    <a:lnTo>
                      <a:pt x="1394" y="0"/>
                    </a:lnTo>
                    <a:lnTo>
                      <a:pt x="1415" y="0"/>
                    </a:lnTo>
                    <a:close/>
                    <a:moveTo>
                      <a:pt x="30" y="1128"/>
                    </a:moveTo>
                    <a:lnTo>
                      <a:pt x="106" y="1144"/>
                    </a:lnTo>
                    <a:lnTo>
                      <a:pt x="93" y="1212"/>
                    </a:lnTo>
                    <a:lnTo>
                      <a:pt x="85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9" y="2560"/>
                    </a:moveTo>
                    <a:lnTo>
                      <a:pt x="645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8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8" y="2674"/>
                    </a:lnTo>
                    <a:lnTo>
                      <a:pt x="759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8" y="2582"/>
                    </a:lnTo>
                    <a:lnTo>
                      <a:pt x="599" y="2560"/>
                    </a:lnTo>
                    <a:close/>
                    <a:moveTo>
                      <a:pt x="2224" y="2560"/>
                    </a:moveTo>
                    <a:lnTo>
                      <a:pt x="2177" y="2498"/>
                    </a:lnTo>
                    <a:lnTo>
                      <a:pt x="2211" y="2477"/>
                    </a:lnTo>
                    <a:lnTo>
                      <a:pt x="2240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3" y="2372"/>
                    </a:lnTo>
                    <a:lnTo>
                      <a:pt x="2362" y="2342"/>
                    </a:lnTo>
                    <a:lnTo>
                      <a:pt x="2392" y="2313"/>
                    </a:lnTo>
                    <a:lnTo>
                      <a:pt x="2417" y="2284"/>
                    </a:lnTo>
                    <a:lnTo>
                      <a:pt x="2447" y="2367"/>
                    </a:lnTo>
                    <a:lnTo>
                      <a:pt x="2417" y="2392"/>
                    </a:lnTo>
                    <a:lnTo>
                      <a:pt x="2396" y="2418"/>
                    </a:lnTo>
                    <a:lnTo>
                      <a:pt x="2366" y="2447"/>
                    </a:lnTo>
                    <a:lnTo>
                      <a:pt x="2337" y="2468"/>
                    </a:lnTo>
                    <a:lnTo>
                      <a:pt x="2312" y="2494"/>
                    </a:lnTo>
                    <a:lnTo>
                      <a:pt x="2283" y="2519"/>
                    </a:lnTo>
                    <a:lnTo>
                      <a:pt x="2253" y="2540"/>
                    </a:lnTo>
                    <a:lnTo>
                      <a:pt x="2224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5" name="Freeform 268"/>
              <p:cNvSpPr>
                <a:spLocks noEditPoints="1"/>
              </p:cNvSpPr>
              <p:nvPr/>
            </p:nvSpPr>
            <p:spPr bwMode="auto">
              <a:xfrm>
                <a:off x="3676" y="2858"/>
                <a:ext cx="221" cy="215"/>
              </a:xfrm>
              <a:custGeom>
                <a:avLst/>
                <a:gdLst>
                  <a:gd name="T0" fmla="*/ 18 w 2645"/>
                  <a:gd name="T1" fmla="*/ 8 h 2578"/>
                  <a:gd name="T2" fmla="*/ 18 w 2645"/>
                  <a:gd name="T3" fmla="*/ 7 h 2578"/>
                  <a:gd name="T4" fmla="*/ 17 w 2645"/>
                  <a:gd name="T5" fmla="*/ 6 h 2578"/>
                  <a:gd name="T6" fmla="*/ 18 w 2645"/>
                  <a:gd name="T7" fmla="*/ 7 h 2578"/>
                  <a:gd name="T8" fmla="*/ 18 w 2645"/>
                  <a:gd name="T9" fmla="*/ 7 h 2578"/>
                  <a:gd name="T10" fmla="*/ 9 w 2645"/>
                  <a:gd name="T11" fmla="*/ 0 h 2578"/>
                  <a:gd name="T12" fmla="*/ 9 w 2645"/>
                  <a:gd name="T13" fmla="*/ 1 h 2578"/>
                  <a:gd name="T14" fmla="*/ 9 w 2645"/>
                  <a:gd name="T15" fmla="*/ 1 h 2578"/>
                  <a:gd name="T16" fmla="*/ 8 w 2645"/>
                  <a:gd name="T17" fmla="*/ 1 h 2578"/>
                  <a:gd name="T18" fmla="*/ 8 w 2645"/>
                  <a:gd name="T19" fmla="*/ 1 h 2578"/>
                  <a:gd name="T20" fmla="*/ 8 w 2645"/>
                  <a:gd name="T21" fmla="*/ 0 h 2578"/>
                  <a:gd name="T22" fmla="*/ 8 w 2645"/>
                  <a:gd name="T23" fmla="*/ 0 h 2578"/>
                  <a:gd name="T24" fmla="*/ 9 w 2645"/>
                  <a:gd name="T25" fmla="*/ 0 h 2578"/>
                  <a:gd name="T26" fmla="*/ 9 w 2645"/>
                  <a:gd name="T27" fmla="*/ 0 h 2578"/>
                  <a:gd name="T28" fmla="*/ 9 w 2645"/>
                  <a:gd name="T29" fmla="*/ 0 h 2578"/>
                  <a:gd name="T30" fmla="*/ 1 w 2645"/>
                  <a:gd name="T31" fmla="*/ 8 h 2578"/>
                  <a:gd name="T32" fmla="*/ 1 w 2645"/>
                  <a:gd name="T33" fmla="*/ 9 h 2578"/>
                  <a:gd name="T34" fmla="*/ 1 w 2645"/>
                  <a:gd name="T35" fmla="*/ 10 h 2578"/>
                  <a:gd name="T36" fmla="*/ 0 w 2645"/>
                  <a:gd name="T37" fmla="*/ 9 h 2578"/>
                  <a:gd name="T38" fmla="*/ 0 w 2645"/>
                  <a:gd name="T39" fmla="*/ 8 h 2578"/>
                  <a:gd name="T40" fmla="*/ 4 w 2645"/>
                  <a:gd name="T41" fmla="*/ 17 h 2578"/>
                  <a:gd name="T42" fmla="*/ 5 w 2645"/>
                  <a:gd name="T43" fmla="*/ 17 h 2578"/>
                  <a:gd name="T44" fmla="*/ 5 w 2645"/>
                  <a:gd name="T45" fmla="*/ 17 h 2578"/>
                  <a:gd name="T46" fmla="*/ 6 w 2645"/>
                  <a:gd name="T47" fmla="*/ 17 h 2578"/>
                  <a:gd name="T48" fmla="*/ 6 w 2645"/>
                  <a:gd name="T49" fmla="*/ 17 h 2578"/>
                  <a:gd name="T50" fmla="*/ 6 w 2645"/>
                  <a:gd name="T51" fmla="*/ 18 h 2578"/>
                  <a:gd name="T52" fmla="*/ 5 w 2645"/>
                  <a:gd name="T53" fmla="*/ 18 h 2578"/>
                  <a:gd name="T54" fmla="*/ 5 w 2645"/>
                  <a:gd name="T55" fmla="*/ 17 h 2578"/>
                  <a:gd name="T56" fmla="*/ 4 w 2645"/>
                  <a:gd name="T57" fmla="*/ 17 h 2578"/>
                  <a:gd name="T58" fmla="*/ 4 w 2645"/>
                  <a:gd name="T59" fmla="*/ 17 h 2578"/>
                  <a:gd name="T60" fmla="*/ 14 w 2645"/>
                  <a:gd name="T61" fmla="*/ 16 h 2578"/>
                  <a:gd name="T62" fmla="*/ 15 w 2645"/>
                  <a:gd name="T63" fmla="*/ 16 h 2578"/>
                  <a:gd name="T64" fmla="*/ 15 w 2645"/>
                  <a:gd name="T65" fmla="*/ 16 h 2578"/>
                  <a:gd name="T66" fmla="*/ 16 w 2645"/>
                  <a:gd name="T67" fmla="*/ 15 h 2578"/>
                  <a:gd name="T68" fmla="*/ 16 w 2645"/>
                  <a:gd name="T69" fmla="*/ 15 h 2578"/>
                  <a:gd name="T70" fmla="*/ 16 w 2645"/>
                  <a:gd name="T71" fmla="*/ 16 h 2578"/>
                  <a:gd name="T72" fmla="*/ 16 w 2645"/>
                  <a:gd name="T73" fmla="*/ 16 h 2578"/>
                  <a:gd name="T74" fmla="*/ 15 w 2645"/>
                  <a:gd name="T75" fmla="*/ 16 h 2578"/>
                  <a:gd name="T76" fmla="*/ 15 w 2645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5"/>
                  <a:gd name="T118" fmla="*/ 0 h 2578"/>
                  <a:gd name="T119" fmla="*/ 2645 w 2645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5" h="2578">
                    <a:moveTo>
                      <a:pt x="2645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3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5" y="1077"/>
                    </a:lnTo>
                    <a:close/>
                    <a:moveTo>
                      <a:pt x="1339" y="0"/>
                    </a:moveTo>
                    <a:lnTo>
                      <a:pt x="1339" y="81"/>
                    </a:lnTo>
                    <a:lnTo>
                      <a:pt x="1309" y="81"/>
                    </a:lnTo>
                    <a:lnTo>
                      <a:pt x="1280" y="85"/>
                    </a:lnTo>
                    <a:lnTo>
                      <a:pt x="1250" y="85"/>
                    </a:lnTo>
                    <a:lnTo>
                      <a:pt x="1226" y="88"/>
                    </a:lnTo>
                    <a:lnTo>
                      <a:pt x="1196" y="92"/>
                    </a:lnTo>
                    <a:lnTo>
                      <a:pt x="1167" y="92"/>
                    </a:lnTo>
                    <a:lnTo>
                      <a:pt x="1137" y="97"/>
                    </a:lnTo>
                    <a:lnTo>
                      <a:pt x="1108" y="105"/>
                    </a:lnTo>
                    <a:lnTo>
                      <a:pt x="1141" y="17"/>
                    </a:lnTo>
                    <a:lnTo>
                      <a:pt x="1167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8" y="4"/>
                    </a:lnTo>
                    <a:lnTo>
                      <a:pt x="1288" y="0"/>
                    </a:lnTo>
                    <a:lnTo>
                      <a:pt x="1314" y="0"/>
                    </a:lnTo>
                    <a:lnTo>
                      <a:pt x="1339" y="0"/>
                    </a:lnTo>
                    <a:close/>
                    <a:moveTo>
                      <a:pt x="30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5" y="1236"/>
                    </a:lnTo>
                    <a:lnTo>
                      <a:pt x="81" y="1308"/>
                    </a:lnTo>
                    <a:lnTo>
                      <a:pt x="85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9" y="1199"/>
                    </a:lnTo>
                    <a:lnTo>
                      <a:pt x="17" y="1136"/>
                    </a:lnTo>
                    <a:lnTo>
                      <a:pt x="30" y="1068"/>
                    </a:lnTo>
                    <a:close/>
                    <a:moveTo>
                      <a:pt x="569" y="2422"/>
                    </a:moveTo>
                    <a:lnTo>
                      <a:pt x="615" y="2359"/>
                    </a:lnTo>
                    <a:lnTo>
                      <a:pt x="653" y="2384"/>
                    </a:lnTo>
                    <a:lnTo>
                      <a:pt x="694" y="2409"/>
                    </a:lnTo>
                    <a:lnTo>
                      <a:pt x="733" y="2430"/>
                    </a:lnTo>
                    <a:lnTo>
                      <a:pt x="775" y="2451"/>
                    </a:lnTo>
                    <a:lnTo>
                      <a:pt x="813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2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9" y="2422"/>
                    </a:lnTo>
                    <a:close/>
                    <a:moveTo>
                      <a:pt x="2101" y="2422"/>
                    </a:moveTo>
                    <a:lnTo>
                      <a:pt x="2050" y="2359"/>
                    </a:lnTo>
                    <a:lnTo>
                      <a:pt x="2089" y="2337"/>
                    </a:lnTo>
                    <a:lnTo>
                      <a:pt x="2122" y="2308"/>
                    </a:lnTo>
                    <a:lnTo>
                      <a:pt x="2156" y="2278"/>
                    </a:lnTo>
                    <a:lnTo>
                      <a:pt x="2189" y="2250"/>
                    </a:lnTo>
                    <a:lnTo>
                      <a:pt x="2223" y="2220"/>
                    </a:lnTo>
                    <a:lnTo>
                      <a:pt x="2253" y="2186"/>
                    </a:lnTo>
                    <a:lnTo>
                      <a:pt x="2277" y="2153"/>
                    </a:lnTo>
                    <a:lnTo>
                      <a:pt x="2308" y="2119"/>
                    </a:lnTo>
                    <a:lnTo>
                      <a:pt x="2341" y="2208"/>
                    </a:lnTo>
                    <a:lnTo>
                      <a:pt x="2316" y="2237"/>
                    </a:lnTo>
                    <a:lnTo>
                      <a:pt x="2286" y="2266"/>
                    </a:lnTo>
                    <a:lnTo>
                      <a:pt x="2257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4" y="2375"/>
                    </a:lnTo>
                    <a:lnTo>
                      <a:pt x="2135" y="2401"/>
                    </a:lnTo>
                    <a:lnTo>
                      <a:pt x="2101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6" name="Freeform 269"/>
              <p:cNvSpPr>
                <a:spLocks noEditPoints="1"/>
              </p:cNvSpPr>
              <p:nvPr/>
            </p:nvSpPr>
            <p:spPr bwMode="auto">
              <a:xfrm>
                <a:off x="3683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6 h 2438"/>
                  <a:gd name="T4" fmla="*/ 16 w 2483"/>
                  <a:gd name="T5" fmla="*/ 6 h 2438"/>
                  <a:gd name="T6" fmla="*/ 17 w 2483"/>
                  <a:gd name="T7" fmla="*/ 6 h 2438"/>
                  <a:gd name="T8" fmla="*/ 17 w 2483"/>
                  <a:gd name="T9" fmla="*/ 7 h 2438"/>
                  <a:gd name="T10" fmla="*/ 9 w 2483"/>
                  <a:gd name="T11" fmla="*/ 0 h 2438"/>
                  <a:gd name="T12" fmla="*/ 9 w 2483"/>
                  <a:gd name="T13" fmla="*/ 1 h 2438"/>
                  <a:gd name="T14" fmla="*/ 8 w 2483"/>
                  <a:gd name="T15" fmla="*/ 1 h 2438"/>
                  <a:gd name="T16" fmla="*/ 8 w 2483"/>
                  <a:gd name="T17" fmla="*/ 1 h 2438"/>
                  <a:gd name="T18" fmla="*/ 7 w 2483"/>
                  <a:gd name="T19" fmla="*/ 1 h 2438"/>
                  <a:gd name="T20" fmla="*/ 7 w 2483"/>
                  <a:gd name="T21" fmla="*/ 0 h 2438"/>
                  <a:gd name="T22" fmla="*/ 8 w 2483"/>
                  <a:gd name="T23" fmla="*/ 0 h 2438"/>
                  <a:gd name="T24" fmla="*/ 8 w 2483"/>
                  <a:gd name="T25" fmla="*/ 0 h 2438"/>
                  <a:gd name="T26" fmla="*/ 8 w 2483"/>
                  <a:gd name="T27" fmla="*/ 0 h 2438"/>
                  <a:gd name="T28" fmla="*/ 9 w 2483"/>
                  <a:gd name="T29" fmla="*/ 0 h 2438"/>
                  <a:gd name="T30" fmla="*/ 1 w 2483"/>
                  <a:gd name="T31" fmla="*/ 7 h 2438"/>
                  <a:gd name="T32" fmla="*/ 1 w 2483"/>
                  <a:gd name="T33" fmla="*/ 8 h 2438"/>
                  <a:gd name="T34" fmla="*/ 1 w 2483"/>
                  <a:gd name="T35" fmla="*/ 9 h 2438"/>
                  <a:gd name="T36" fmla="*/ 0 w 2483"/>
                  <a:gd name="T37" fmla="*/ 8 h 2438"/>
                  <a:gd name="T38" fmla="*/ 0 w 2483"/>
                  <a:gd name="T39" fmla="*/ 7 h 2438"/>
                  <a:gd name="T40" fmla="*/ 4 w 2483"/>
                  <a:gd name="T41" fmla="*/ 16 h 2438"/>
                  <a:gd name="T42" fmla="*/ 4 w 2483"/>
                  <a:gd name="T43" fmla="*/ 16 h 2438"/>
                  <a:gd name="T44" fmla="*/ 5 w 2483"/>
                  <a:gd name="T45" fmla="*/ 16 h 2438"/>
                  <a:gd name="T46" fmla="*/ 6 w 2483"/>
                  <a:gd name="T47" fmla="*/ 16 h 2438"/>
                  <a:gd name="T48" fmla="*/ 6 w 2483"/>
                  <a:gd name="T49" fmla="*/ 16 h 2438"/>
                  <a:gd name="T50" fmla="*/ 6 w 2483"/>
                  <a:gd name="T51" fmla="*/ 17 h 2438"/>
                  <a:gd name="T52" fmla="*/ 5 w 2483"/>
                  <a:gd name="T53" fmla="*/ 17 h 2438"/>
                  <a:gd name="T54" fmla="*/ 5 w 2483"/>
                  <a:gd name="T55" fmla="*/ 16 h 2438"/>
                  <a:gd name="T56" fmla="*/ 4 w 2483"/>
                  <a:gd name="T57" fmla="*/ 16 h 2438"/>
                  <a:gd name="T58" fmla="*/ 4 w 2483"/>
                  <a:gd name="T59" fmla="*/ 16 h 2438"/>
                  <a:gd name="T60" fmla="*/ 13 w 2483"/>
                  <a:gd name="T61" fmla="*/ 15 h 2438"/>
                  <a:gd name="T62" fmla="*/ 14 w 2483"/>
                  <a:gd name="T63" fmla="*/ 15 h 2438"/>
                  <a:gd name="T64" fmla="*/ 14 w 2483"/>
                  <a:gd name="T65" fmla="*/ 15 h 2438"/>
                  <a:gd name="T66" fmla="*/ 15 w 2483"/>
                  <a:gd name="T67" fmla="*/ 14 h 2438"/>
                  <a:gd name="T68" fmla="*/ 15 w 2483"/>
                  <a:gd name="T69" fmla="*/ 13 h 2438"/>
                  <a:gd name="T70" fmla="*/ 15 w 2483"/>
                  <a:gd name="T71" fmla="*/ 14 h 2438"/>
                  <a:gd name="T72" fmla="*/ 15 w 2483"/>
                  <a:gd name="T73" fmla="*/ 15 h 2438"/>
                  <a:gd name="T74" fmla="*/ 14 w 2483"/>
                  <a:gd name="T75" fmla="*/ 15 h 2438"/>
                  <a:gd name="T76" fmla="*/ 14 w 2483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83" y="1017"/>
                    </a:moveTo>
                    <a:lnTo>
                      <a:pt x="2407" y="1039"/>
                    </a:lnTo>
                    <a:lnTo>
                      <a:pt x="2399" y="984"/>
                    </a:lnTo>
                    <a:lnTo>
                      <a:pt x="2382" y="929"/>
                    </a:lnTo>
                    <a:lnTo>
                      <a:pt x="2365" y="870"/>
                    </a:lnTo>
                    <a:lnTo>
                      <a:pt x="2345" y="811"/>
                    </a:lnTo>
                    <a:lnTo>
                      <a:pt x="2424" y="811"/>
                    </a:lnTo>
                    <a:lnTo>
                      <a:pt x="2445" y="866"/>
                    </a:lnTo>
                    <a:lnTo>
                      <a:pt x="2462" y="921"/>
                    </a:lnTo>
                    <a:lnTo>
                      <a:pt x="2474" y="971"/>
                    </a:lnTo>
                    <a:lnTo>
                      <a:pt x="2483" y="1017"/>
                    </a:lnTo>
                    <a:close/>
                    <a:moveTo>
                      <a:pt x="1258" y="0"/>
                    </a:moveTo>
                    <a:lnTo>
                      <a:pt x="1258" y="79"/>
                    </a:lnTo>
                    <a:lnTo>
                      <a:pt x="1224" y="79"/>
                    </a:lnTo>
                    <a:lnTo>
                      <a:pt x="1195" y="79"/>
                    </a:lnTo>
                    <a:lnTo>
                      <a:pt x="1157" y="83"/>
                    </a:lnTo>
                    <a:lnTo>
                      <a:pt x="1128" y="88"/>
                    </a:lnTo>
                    <a:lnTo>
                      <a:pt x="1094" y="92"/>
                    </a:lnTo>
                    <a:lnTo>
                      <a:pt x="1060" y="96"/>
                    </a:lnTo>
                    <a:lnTo>
                      <a:pt x="1027" y="105"/>
                    </a:lnTo>
                    <a:lnTo>
                      <a:pt x="992" y="109"/>
                    </a:lnTo>
                    <a:lnTo>
                      <a:pt x="1027" y="24"/>
                    </a:lnTo>
                    <a:lnTo>
                      <a:pt x="1056" y="16"/>
                    </a:lnTo>
                    <a:lnTo>
                      <a:pt x="1086" y="11"/>
                    </a:lnTo>
                    <a:lnTo>
                      <a:pt x="1115" y="11"/>
                    </a:lnTo>
                    <a:lnTo>
                      <a:pt x="1145" y="7"/>
                    </a:lnTo>
                    <a:lnTo>
                      <a:pt x="1169" y="4"/>
                    </a:lnTo>
                    <a:lnTo>
                      <a:pt x="1199" y="4"/>
                    </a:lnTo>
                    <a:lnTo>
                      <a:pt x="1228" y="0"/>
                    </a:lnTo>
                    <a:lnTo>
                      <a:pt x="1258" y="0"/>
                    </a:lnTo>
                    <a:close/>
                    <a:moveTo>
                      <a:pt x="24" y="1008"/>
                    </a:moveTo>
                    <a:lnTo>
                      <a:pt x="100" y="1034"/>
                    </a:lnTo>
                    <a:lnTo>
                      <a:pt x="88" y="1114"/>
                    </a:lnTo>
                    <a:lnTo>
                      <a:pt x="79" y="1194"/>
                    </a:lnTo>
                    <a:lnTo>
                      <a:pt x="79" y="1272"/>
                    </a:lnTo>
                    <a:lnTo>
                      <a:pt x="83" y="1353"/>
                    </a:lnTo>
                    <a:lnTo>
                      <a:pt x="4" y="1298"/>
                    </a:lnTo>
                    <a:lnTo>
                      <a:pt x="0" y="1227"/>
                    </a:lnTo>
                    <a:lnTo>
                      <a:pt x="4" y="1155"/>
                    </a:lnTo>
                    <a:lnTo>
                      <a:pt x="11" y="1085"/>
                    </a:lnTo>
                    <a:lnTo>
                      <a:pt x="24" y="1008"/>
                    </a:lnTo>
                    <a:close/>
                    <a:moveTo>
                      <a:pt x="534" y="2278"/>
                    </a:moveTo>
                    <a:lnTo>
                      <a:pt x="585" y="2215"/>
                    </a:lnTo>
                    <a:lnTo>
                      <a:pt x="626" y="2244"/>
                    </a:lnTo>
                    <a:lnTo>
                      <a:pt x="668" y="2269"/>
                    </a:lnTo>
                    <a:lnTo>
                      <a:pt x="711" y="2294"/>
                    </a:lnTo>
                    <a:lnTo>
                      <a:pt x="757" y="2315"/>
                    </a:lnTo>
                    <a:lnTo>
                      <a:pt x="803" y="2337"/>
                    </a:lnTo>
                    <a:lnTo>
                      <a:pt x="845" y="2353"/>
                    </a:lnTo>
                    <a:lnTo>
                      <a:pt x="891" y="2370"/>
                    </a:lnTo>
                    <a:lnTo>
                      <a:pt x="933" y="2383"/>
                    </a:lnTo>
                    <a:lnTo>
                      <a:pt x="854" y="2438"/>
                    </a:lnTo>
                    <a:lnTo>
                      <a:pt x="812" y="2425"/>
                    </a:lnTo>
                    <a:lnTo>
                      <a:pt x="773" y="2408"/>
                    </a:lnTo>
                    <a:lnTo>
                      <a:pt x="732" y="2392"/>
                    </a:lnTo>
                    <a:lnTo>
                      <a:pt x="694" y="2370"/>
                    </a:lnTo>
                    <a:lnTo>
                      <a:pt x="652" y="2349"/>
                    </a:lnTo>
                    <a:lnTo>
                      <a:pt x="613" y="2328"/>
                    </a:lnTo>
                    <a:lnTo>
                      <a:pt x="572" y="2303"/>
                    </a:lnTo>
                    <a:lnTo>
                      <a:pt x="534" y="2278"/>
                    </a:lnTo>
                    <a:close/>
                    <a:moveTo>
                      <a:pt x="1969" y="2278"/>
                    </a:moveTo>
                    <a:lnTo>
                      <a:pt x="1923" y="2215"/>
                    </a:lnTo>
                    <a:lnTo>
                      <a:pt x="1966" y="2189"/>
                    </a:lnTo>
                    <a:lnTo>
                      <a:pt x="1999" y="2160"/>
                    </a:lnTo>
                    <a:lnTo>
                      <a:pt x="2037" y="2130"/>
                    </a:lnTo>
                    <a:lnTo>
                      <a:pt x="2071" y="2097"/>
                    </a:lnTo>
                    <a:lnTo>
                      <a:pt x="2108" y="2063"/>
                    </a:lnTo>
                    <a:lnTo>
                      <a:pt x="2137" y="2025"/>
                    </a:lnTo>
                    <a:lnTo>
                      <a:pt x="2168" y="1992"/>
                    </a:lnTo>
                    <a:lnTo>
                      <a:pt x="2196" y="1950"/>
                    </a:lnTo>
                    <a:lnTo>
                      <a:pt x="2227" y="2038"/>
                    </a:lnTo>
                    <a:lnTo>
                      <a:pt x="2196" y="2072"/>
                    </a:lnTo>
                    <a:lnTo>
                      <a:pt x="2172" y="2105"/>
                    </a:lnTo>
                    <a:lnTo>
                      <a:pt x="2142" y="2139"/>
                    </a:lnTo>
                    <a:lnTo>
                      <a:pt x="2108" y="2169"/>
                    </a:lnTo>
                    <a:lnTo>
                      <a:pt x="2075" y="2197"/>
                    </a:lnTo>
                    <a:lnTo>
                      <a:pt x="2041" y="2227"/>
                    </a:lnTo>
                    <a:lnTo>
                      <a:pt x="2008" y="2256"/>
                    </a:lnTo>
                    <a:lnTo>
                      <a:pt x="1969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7" name="Freeform 270"/>
              <p:cNvSpPr>
                <a:spLocks noEditPoints="1"/>
              </p:cNvSpPr>
              <p:nvPr/>
            </p:nvSpPr>
            <p:spPr bwMode="auto">
              <a:xfrm>
                <a:off x="3690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3" y="955"/>
                    </a:lnTo>
                    <a:lnTo>
                      <a:pt x="2244" y="921"/>
                    </a:lnTo>
                    <a:lnTo>
                      <a:pt x="2236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7" y="795"/>
                    </a:lnTo>
                    <a:lnTo>
                      <a:pt x="2194" y="761"/>
                    </a:lnTo>
                    <a:lnTo>
                      <a:pt x="2177" y="732"/>
                    </a:lnTo>
                    <a:lnTo>
                      <a:pt x="2266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20" y="905"/>
                    </a:lnTo>
                    <a:lnTo>
                      <a:pt x="2328" y="960"/>
                    </a:lnTo>
                    <a:close/>
                    <a:moveTo>
                      <a:pt x="1179" y="0"/>
                    </a:moveTo>
                    <a:lnTo>
                      <a:pt x="1179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70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61" y="101"/>
                    </a:lnTo>
                    <a:lnTo>
                      <a:pt x="918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8" y="26"/>
                    </a:lnTo>
                    <a:lnTo>
                      <a:pt x="981" y="17"/>
                    </a:lnTo>
                    <a:lnTo>
                      <a:pt x="1015" y="13"/>
                    </a:lnTo>
                    <a:lnTo>
                      <a:pt x="1049" y="9"/>
                    </a:lnTo>
                    <a:lnTo>
                      <a:pt x="1078" y="4"/>
                    </a:lnTo>
                    <a:lnTo>
                      <a:pt x="1116" y="0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  <a:moveTo>
                      <a:pt x="21" y="955"/>
                    </a:moveTo>
                    <a:lnTo>
                      <a:pt x="97" y="971"/>
                    </a:lnTo>
                    <a:lnTo>
                      <a:pt x="85" y="1065"/>
                    </a:lnTo>
                    <a:lnTo>
                      <a:pt x="81" y="1152"/>
                    </a:lnTo>
                    <a:lnTo>
                      <a:pt x="81" y="1244"/>
                    </a:lnTo>
                    <a:lnTo>
                      <a:pt x="89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9" y="1035"/>
                    </a:lnTo>
                    <a:lnTo>
                      <a:pt x="21" y="955"/>
                    </a:lnTo>
                    <a:close/>
                    <a:moveTo>
                      <a:pt x="506" y="2136"/>
                    </a:moveTo>
                    <a:lnTo>
                      <a:pt x="552" y="2077"/>
                    </a:lnTo>
                    <a:lnTo>
                      <a:pt x="573" y="2090"/>
                    </a:lnTo>
                    <a:lnTo>
                      <a:pt x="598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70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2" y="2182"/>
                    </a:lnTo>
                    <a:lnTo>
                      <a:pt x="766" y="2195"/>
                    </a:lnTo>
                    <a:lnTo>
                      <a:pt x="792" y="2203"/>
                    </a:lnTo>
                    <a:lnTo>
                      <a:pt x="817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9" y="2232"/>
                    </a:lnTo>
                    <a:lnTo>
                      <a:pt x="918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2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6" y="2136"/>
                    </a:lnTo>
                    <a:close/>
                    <a:moveTo>
                      <a:pt x="1844" y="2136"/>
                    </a:moveTo>
                    <a:lnTo>
                      <a:pt x="1798" y="2077"/>
                    </a:lnTo>
                    <a:lnTo>
                      <a:pt x="1840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8" y="1946"/>
                    </a:lnTo>
                    <a:lnTo>
                      <a:pt x="1992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9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2" y="2018"/>
                    </a:lnTo>
                    <a:lnTo>
                      <a:pt x="1958" y="2051"/>
                    </a:lnTo>
                    <a:lnTo>
                      <a:pt x="1920" y="2081"/>
                    </a:lnTo>
                    <a:lnTo>
                      <a:pt x="1887" y="2110"/>
                    </a:lnTo>
                    <a:lnTo>
                      <a:pt x="1844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8" name="Freeform 271"/>
              <p:cNvSpPr>
                <a:spLocks noEditPoints="1"/>
              </p:cNvSpPr>
              <p:nvPr/>
            </p:nvSpPr>
            <p:spPr bwMode="auto">
              <a:xfrm>
                <a:off x="3696" y="2878"/>
                <a:ext cx="182" cy="181"/>
              </a:xfrm>
              <a:custGeom>
                <a:avLst/>
                <a:gdLst>
                  <a:gd name="T0" fmla="*/ 15 w 2176"/>
                  <a:gd name="T1" fmla="*/ 7 h 2169"/>
                  <a:gd name="T2" fmla="*/ 15 w 2176"/>
                  <a:gd name="T3" fmla="*/ 6 h 2169"/>
                  <a:gd name="T4" fmla="*/ 14 w 2176"/>
                  <a:gd name="T5" fmla="*/ 6 h 2169"/>
                  <a:gd name="T6" fmla="*/ 14 w 2176"/>
                  <a:gd name="T7" fmla="*/ 5 h 2169"/>
                  <a:gd name="T8" fmla="*/ 14 w 2176"/>
                  <a:gd name="T9" fmla="*/ 5 h 2169"/>
                  <a:gd name="T10" fmla="*/ 15 w 2176"/>
                  <a:gd name="T11" fmla="*/ 5 h 2169"/>
                  <a:gd name="T12" fmla="*/ 15 w 2176"/>
                  <a:gd name="T13" fmla="*/ 5 h 2169"/>
                  <a:gd name="T14" fmla="*/ 15 w 2176"/>
                  <a:gd name="T15" fmla="*/ 6 h 2169"/>
                  <a:gd name="T16" fmla="*/ 15 w 2176"/>
                  <a:gd name="T17" fmla="*/ 6 h 2169"/>
                  <a:gd name="T18" fmla="*/ 8 w 2176"/>
                  <a:gd name="T19" fmla="*/ 0 h 2169"/>
                  <a:gd name="T20" fmla="*/ 7 w 2176"/>
                  <a:gd name="T21" fmla="*/ 1 h 2169"/>
                  <a:gd name="T22" fmla="*/ 7 w 2176"/>
                  <a:gd name="T23" fmla="*/ 1 h 2169"/>
                  <a:gd name="T24" fmla="*/ 6 w 2176"/>
                  <a:gd name="T25" fmla="*/ 1 h 2169"/>
                  <a:gd name="T26" fmla="*/ 6 w 2176"/>
                  <a:gd name="T27" fmla="*/ 1 h 2169"/>
                  <a:gd name="T28" fmla="*/ 6 w 2176"/>
                  <a:gd name="T29" fmla="*/ 0 h 2169"/>
                  <a:gd name="T30" fmla="*/ 6 w 2176"/>
                  <a:gd name="T31" fmla="*/ 0 h 2169"/>
                  <a:gd name="T32" fmla="*/ 7 w 2176"/>
                  <a:gd name="T33" fmla="*/ 0 h 2169"/>
                  <a:gd name="T34" fmla="*/ 7 w 2176"/>
                  <a:gd name="T35" fmla="*/ 0 h 2169"/>
                  <a:gd name="T36" fmla="*/ 8 w 2176"/>
                  <a:gd name="T37" fmla="*/ 0 h 2169"/>
                  <a:gd name="T38" fmla="*/ 1 w 2176"/>
                  <a:gd name="T39" fmla="*/ 6 h 2169"/>
                  <a:gd name="T40" fmla="*/ 1 w 2176"/>
                  <a:gd name="T41" fmla="*/ 8 h 2169"/>
                  <a:gd name="T42" fmla="*/ 1 w 2176"/>
                  <a:gd name="T43" fmla="*/ 9 h 2169"/>
                  <a:gd name="T44" fmla="*/ 0 w 2176"/>
                  <a:gd name="T45" fmla="*/ 8 h 2169"/>
                  <a:gd name="T46" fmla="*/ 0 w 2176"/>
                  <a:gd name="T47" fmla="*/ 7 h 2169"/>
                  <a:gd name="T48" fmla="*/ 3 w 2176"/>
                  <a:gd name="T49" fmla="*/ 14 h 2169"/>
                  <a:gd name="T50" fmla="*/ 4 w 2176"/>
                  <a:gd name="T51" fmla="*/ 14 h 2169"/>
                  <a:gd name="T52" fmla="*/ 4 w 2176"/>
                  <a:gd name="T53" fmla="*/ 14 h 2169"/>
                  <a:gd name="T54" fmla="*/ 5 w 2176"/>
                  <a:gd name="T55" fmla="*/ 14 h 2169"/>
                  <a:gd name="T56" fmla="*/ 5 w 2176"/>
                  <a:gd name="T57" fmla="*/ 14 h 2169"/>
                  <a:gd name="T58" fmla="*/ 5 w 2176"/>
                  <a:gd name="T59" fmla="*/ 14 h 2169"/>
                  <a:gd name="T60" fmla="*/ 6 w 2176"/>
                  <a:gd name="T61" fmla="*/ 14 h 2169"/>
                  <a:gd name="T62" fmla="*/ 6 w 2176"/>
                  <a:gd name="T63" fmla="*/ 15 h 2169"/>
                  <a:gd name="T64" fmla="*/ 6 w 2176"/>
                  <a:gd name="T65" fmla="*/ 15 h 2169"/>
                  <a:gd name="T66" fmla="*/ 6 w 2176"/>
                  <a:gd name="T67" fmla="*/ 15 h 2169"/>
                  <a:gd name="T68" fmla="*/ 6 w 2176"/>
                  <a:gd name="T69" fmla="*/ 15 h 2169"/>
                  <a:gd name="T70" fmla="*/ 5 w 2176"/>
                  <a:gd name="T71" fmla="*/ 15 h 2169"/>
                  <a:gd name="T72" fmla="*/ 5 w 2176"/>
                  <a:gd name="T73" fmla="*/ 15 h 2169"/>
                  <a:gd name="T74" fmla="*/ 5 w 2176"/>
                  <a:gd name="T75" fmla="*/ 15 h 2169"/>
                  <a:gd name="T76" fmla="*/ 4 w 2176"/>
                  <a:gd name="T77" fmla="*/ 15 h 2169"/>
                  <a:gd name="T78" fmla="*/ 4 w 2176"/>
                  <a:gd name="T79" fmla="*/ 14 h 2169"/>
                  <a:gd name="T80" fmla="*/ 4 w 2176"/>
                  <a:gd name="T81" fmla="*/ 14 h 2169"/>
                  <a:gd name="T82" fmla="*/ 3 w 2176"/>
                  <a:gd name="T83" fmla="*/ 14 h 2169"/>
                  <a:gd name="T84" fmla="*/ 12 w 2176"/>
                  <a:gd name="T85" fmla="*/ 14 h 2169"/>
                  <a:gd name="T86" fmla="*/ 12 w 2176"/>
                  <a:gd name="T87" fmla="*/ 13 h 2169"/>
                  <a:gd name="T88" fmla="*/ 13 w 2176"/>
                  <a:gd name="T89" fmla="*/ 12 h 2169"/>
                  <a:gd name="T90" fmla="*/ 13 w 2176"/>
                  <a:gd name="T91" fmla="*/ 12 h 2169"/>
                  <a:gd name="T92" fmla="*/ 14 w 2176"/>
                  <a:gd name="T93" fmla="*/ 11 h 2169"/>
                  <a:gd name="T94" fmla="*/ 14 w 2176"/>
                  <a:gd name="T95" fmla="*/ 12 h 2169"/>
                  <a:gd name="T96" fmla="*/ 13 w 2176"/>
                  <a:gd name="T97" fmla="*/ 13 h 2169"/>
                  <a:gd name="T98" fmla="*/ 13 w 2176"/>
                  <a:gd name="T99" fmla="*/ 13 h 2169"/>
                  <a:gd name="T100" fmla="*/ 12 w 2176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6"/>
                  <a:gd name="T154" fmla="*/ 0 h 2169"/>
                  <a:gd name="T155" fmla="*/ 2176 w 2176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6" h="2169">
                    <a:moveTo>
                      <a:pt x="2176" y="908"/>
                    </a:moveTo>
                    <a:lnTo>
                      <a:pt x="2096" y="930"/>
                    </a:lnTo>
                    <a:lnTo>
                      <a:pt x="2091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2" y="790"/>
                    </a:lnTo>
                    <a:lnTo>
                      <a:pt x="2049" y="757"/>
                    </a:lnTo>
                    <a:lnTo>
                      <a:pt x="2036" y="723"/>
                    </a:lnTo>
                    <a:lnTo>
                      <a:pt x="2025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6" y="719"/>
                    </a:lnTo>
                    <a:lnTo>
                      <a:pt x="2137" y="753"/>
                    </a:lnTo>
                    <a:lnTo>
                      <a:pt x="2146" y="782"/>
                    </a:lnTo>
                    <a:lnTo>
                      <a:pt x="2155" y="816"/>
                    </a:lnTo>
                    <a:lnTo>
                      <a:pt x="2163" y="845"/>
                    </a:lnTo>
                    <a:lnTo>
                      <a:pt x="2172" y="879"/>
                    </a:lnTo>
                    <a:lnTo>
                      <a:pt x="2176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2" y="88"/>
                    </a:lnTo>
                    <a:lnTo>
                      <a:pt x="930" y="92"/>
                    </a:lnTo>
                    <a:lnTo>
                      <a:pt x="891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6" y="138"/>
                    </a:lnTo>
                    <a:lnTo>
                      <a:pt x="803" y="42"/>
                    </a:lnTo>
                    <a:lnTo>
                      <a:pt x="837" y="29"/>
                    </a:lnTo>
                    <a:lnTo>
                      <a:pt x="880" y="25"/>
                    </a:lnTo>
                    <a:lnTo>
                      <a:pt x="913" y="16"/>
                    </a:lnTo>
                    <a:lnTo>
                      <a:pt x="950" y="13"/>
                    </a:lnTo>
                    <a:lnTo>
                      <a:pt x="989" y="4"/>
                    </a:lnTo>
                    <a:lnTo>
                      <a:pt x="1022" y="4"/>
                    </a:lnTo>
                    <a:lnTo>
                      <a:pt x="1060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79" y="1022"/>
                    </a:lnTo>
                    <a:lnTo>
                      <a:pt x="75" y="1117"/>
                    </a:lnTo>
                    <a:lnTo>
                      <a:pt x="83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4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1" y="1937"/>
                    </a:lnTo>
                    <a:lnTo>
                      <a:pt x="547" y="1955"/>
                    </a:lnTo>
                    <a:lnTo>
                      <a:pt x="572" y="1967"/>
                    </a:lnTo>
                    <a:lnTo>
                      <a:pt x="597" y="1984"/>
                    </a:lnTo>
                    <a:lnTo>
                      <a:pt x="622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1" y="2047"/>
                    </a:lnTo>
                    <a:lnTo>
                      <a:pt x="757" y="2060"/>
                    </a:lnTo>
                    <a:lnTo>
                      <a:pt x="786" y="2064"/>
                    </a:lnTo>
                    <a:lnTo>
                      <a:pt x="816" y="2077"/>
                    </a:lnTo>
                    <a:lnTo>
                      <a:pt x="845" y="2084"/>
                    </a:lnTo>
                    <a:lnTo>
                      <a:pt x="871" y="2089"/>
                    </a:lnTo>
                    <a:lnTo>
                      <a:pt x="900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2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6" y="2152"/>
                    </a:lnTo>
                    <a:lnTo>
                      <a:pt x="761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5" y="2119"/>
                    </a:lnTo>
                    <a:lnTo>
                      <a:pt x="661" y="2106"/>
                    </a:lnTo>
                    <a:lnTo>
                      <a:pt x="639" y="2093"/>
                    </a:lnTo>
                    <a:lnTo>
                      <a:pt x="613" y="2084"/>
                    </a:lnTo>
                    <a:lnTo>
                      <a:pt x="589" y="2072"/>
                    </a:lnTo>
                    <a:lnTo>
                      <a:pt x="563" y="2060"/>
                    </a:lnTo>
                    <a:lnTo>
                      <a:pt x="538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6" y="1937"/>
                    </a:lnTo>
                    <a:lnTo>
                      <a:pt x="1712" y="1904"/>
                    </a:lnTo>
                    <a:lnTo>
                      <a:pt x="1759" y="1870"/>
                    </a:lnTo>
                    <a:lnTo>
                      <a:pt x="1797" y="1832"/>
                    </a:lnTo>
                    <a:lnTo>
                      <a:pt x="1839" y="1791"/>
                    </a:lnTo>
                    <a:lnTo>
                      <a:pt x="1872" y="1749"/>
                    </a:lnTo>
                    <a:lnTo>
                      <a:pt x="1911" y="1706"/>
                    </a:lnTo>
                    <a:lnTo>
                      <a:pt x="1940" y="1660"/>
                    </a:lnTo>
                    <a:lnTo>
                      <a:pt x="1970" y="1614"/>
                    </a:lnTo>
                    <a:lnTo>
                      <a:pt x="2003" y="1710"/>
                    </a:lnTo>
                    <a:lnTo>
                      <a:pt x="1973" y="1749"/>
                    </a:lnTo>
                    <a:lnTo>
                      <a:pt x="1944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39" y="1904"/>
                    </a:lnTo>
                    <a:lnTo>
                      <a:pt x="1797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Freeform 272"/>
              <p:cNvSpPr>
                <a:spLocks noEditPoints="1"/>
              </p:cNvSpPr>
              <p:nvPr/>
            </p:nvSpPr>
            <p:spPr bwMode="auto">
              <a:xfrm>
                <a:off x="3703" y="2885"/>
                <a:ext cx="168" cy="168"/>
              </a:xfrm>
              <a:custGeom>
                <a:avLst/>
                <a:gdLst>
                  <a:gd name="T0" fmla="*/ 13 w 2021"/>
                  <a:gd name="T1" fmla="*/ 6 h 2027"/>
                  <a:gd name="T2" fmla="*/ 13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3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5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6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3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2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2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4" y="757"/>
                    </a:lnTo>
                    <a:lnTo>
                      <a:pt x="1911" y="724"/>
                    </a:lnTo>
                    <a:lnTo>
                      <a:pt x="1895" y="687"/>
                    </a:lnTo>
                    <a:lnTo>
                      <a:pt x="1882" y="648"/>
                    </a:lnTo>
                    <a:lnTo>
                      <a:pt x="1865" y="610"/>
                    </a:lnTo>
                    <a:lnTo>
                      <a:pt x="1843" y="577"/>
                    </a:lnTo>
                    <a:lnTo>
                      <a:pt x="1933" y="577"/>
                    </a:lnTo>
                    <a:lnTo>
                      <a:pt x="1950" y="610"/>
                    </a:lnTo>
                    <a:lnTo>
                      <a:pt x="1961" y="644"/>
                    </a:lnTo>
                    <a:lnTo>
                      <a:pt x="1974" y="678"/>
                    </a:lnTo>
                    <a:lnTo>
                      <a:pt x="1987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6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6" y="81"/>
                    </a:lnTo>
                    <a:lnTo>
                      <a:pt x="930" y="85"/>
                    </a:lnTo>
                    <a:lnTo>
                      <a:pt x="884" y="89"/>
                    </a:lnTo>
                    <a:lnTo>
                      <a:pt x="838" y="97"/>
                    </a:lnTo>
                    <a:lnTo>
                      <a:pt x="792" y="110"/>
                    </a:lnTo>
                    <a:lnTo>
                      <a:pt x="746" y="123"/>
                    </a:lnTo>
                    <a:lnTo>
                      <a:pt x="698" y="140"/>
                    </a:lnTo>
                    <a:lnTo>
                      <a:pt x="652" y="156"/>
                    </a:lnTo>
                    <a:lnTo>
                      <a:pt x="691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6" y="26"/>
                    </a:lnTo>
                    <a:lnTo>
                      <a:pt x="855" y="13"/>
                    </a:lnTo>
                    <a:lnTo>
                      <a:pt x="897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0" y="972"/>
                    </a:lnTo>
                    <a:lnTo>
                      <a:pt x="80" y="1084"/>
                    </a:lnTo>
                    <a:lnTo>
                      <a:pt x="97" y="1194"/>
                    </a:lnTo>
                    <a:lnTo>
                      <a:pt x="126" y="1307"/>
                    </a:lnTo>
                    <a:lnTo>
                      <a:pt x="30" y="1240"/>
                    </a:lnTo>
                    <a:lnTo>
                      <a:pt x="8" y="1143"/>
                    </a:lnTo>
                    <a:lnTo>
                      <a:pt x="0" y="1038"/>
                    </a:lnTo>
                    <a:lnTo>
                      <a:pt x="4" y="943"/>
                    </a:lnTo>
                    <a:lnTo>
                      <a:pt x="17" y="842"/>
                    </a:lnTo>
                    <a:close/>
                    <a:moveTo>
                      <a:pt x="446" y="1858"/>
                    </a:moveTo>
                    <a:lnTo>
                      <a:pt x="492" y="1795"/>
                    </a:lnTo>
                    <a:lnTo>
                      <a:pt x="522" y="1817"/>
                    </a:lnTo>
                    <a:lnTo>
                      <a:pt x="547" y="1834"/>
                    </a:lnTo>
                    <a:lnTo>
                      <a:pt x="577" y="1850"/>
                    </a:lnTo>
                    <a:lnTo>
                      <a:pt x="606" y="1863"/>
                    </a:lnTo>
                    <a:lnTo>
                      <a:pt x="636" y="1876"/>
                    </a:lnTo>
                    <a:lnTo>
                      <a:pt x="665" y="1888"/>
                    </a:lnTo>
                    <a:lnTo>
                      <a:pt x="695" y="1900"/>
                    </a:lnTo>
                    <a:lnTo>
                      <a:pt x="728" y="1913"/>
                    </a:lnTo>
                    <a:lnTo>
                      <a:pt x="757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4" y="1947"/>
                    </a:lnTo>
                    <a:lnTo>
                      <a:pt x="917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5" y="2014"/>
                    </a:lnTo>
                    <a:lnTo>
                      <a:pt x="796" y="2010"/>
                    </a:lnTo>
                    <a:lnTo>
                      <a:pt x="770" y="2005"/>
                    </a:lnTo>
                    <a:lnTo>
                      <a:pt x="741" y="1998"/>
                    </a:lnTo>
                    <a:lnTo>
                      <a:pt x="711" y="1985"/>
                    </a:lnTo>
                    <a:lnTo>
                      <a:pt x="682" y="1981"/>
                    </a:lnTo>
                    <a:lnTo>
                      <a:pt x="656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7" y="1917"/>
                    </a:lnTo>
                    <a:lnTo>
                      <a:pt x="522" y="1905"/>
                    </a:lnTo>
                    <a:lnTo>
                      <a:pt x="497" y="1888"/>
                    </a:lnTo>
                    <a:lnTo>
                      <a:pt x="472" y="1876"/>
                    </a:lnTo>
                    <a:lnTo>
                      <a:pt x="446" y="1858"/>
                    </a:lnTo>
                    <a:close/>
                    <a:moveTo>
                      <a:pt x="1591" y="1858"/>
                    </a:moveTo>
                    <a:lnTo>
                      <a:pt x="1545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1" y="1635"/>
                    </a:lnTo>
                    <a:lnTo>
                      <a:pt x="1764" y="1589"/>
                    </a:lnTo>
                    <a:lnTo>
                      <a:pt x="1802" y="1539"/>
                    </a:lnTo>
                    <a:lnTo>
                      <a:pt x="1832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5" y="1581"/>
                    </a:lnTo>
                    <a:lnTo>
                      <a:pt x="1836" y="1627"/>
                    </a:lnTo>
                    <a:lnTo>
                      <a:pt x="1797" y="1670"/>
                    </a:lnTo>
                    <a:lnTo>
                      <a:pt x="1764" y="1712"/>
                    </a:lnTo>
                    <a:lnTo>
                      <a:pt x="1722" y="1753"/>
                    </a:lnTo>
                    <a:lnTo>
                      <a:pt x="1684" y="1791"/>
                    </a:lnTo>
                    <a:lnTo>
                      <a:pt x="1637" y="1825"/>
                    </a:lnTo>
                    <a:lnTo>
                      <a:pt x="1591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0" name="Freeform 273"/>
              <p:cNvSpPr>
                <a:spLocks noEditPoints="1"/>
              </p:cNvSpPr>
              <p:nvPr/>
            </p:nvSpPr>
            <p:spPr bwMode="auto">
              <a:xfrm>
                <a:off x="3709" y="2891"/>
                <a:ext cx="156" cy="156"/>
              </a:xfrm>
              <a:custGeom>
                <a:avLst/>
                <a:gdLst>
                  <a:gd name="T0" fmla="*/ 13 w 1865"/>
                  <a:gd name="T1" fmla="*/ 6 h 1874"/>
                  <a:gd name="T2" fmla="*/ 12 w 1865"/>
                  <a:gd name="T3" fmla="*/ 5 h 1874"/>
                  <a:gd name="T4" fmla="*/ 12 w 1865"/>
                  <a:gd name="T5" fmla="*/ 4 h 1874"/>
                  <a:gd name="T6" fmla="*/ 12 w 1865"/>
                  <a:gd name="T7" fmla="*/ 4 h 1874"/>
                  <a:gd name="T8" fmla="*/ 12 w 1865"/>
                  <a:gd name="T9" fmla="*/ 3 h 1874"/>
                  <a:gd name="T10" fmla="*/ 12 w 1865"/>
                  <a:gd name="T11" fmla="*/ 4 h 1874"/>
                  <a:gd name="T12" fmla="*/ 13 w 1865"/>
                  <a:gd name="T13" fmla="*/ 4 h 1874"/>
                  <a:gd name="T14" fmla="*/ 13 w 1865"/>
                  <a:gd name="T15" fmla="*/ 5 h 1874"/>
                  <a:gd name="T16" fmla="*/ 13 w 1865"/>
                  <a:gd name="T17" fmla="*/ 5 h 1874"/>
                  <a:gd name="T18" fmla="*/ 7 w 1865"/>
                  <a:gd name="T19" fmla="*/ 0 h 1874"/>
                  <a:gd name="T20" fmla="*/ 6 w 1865"/>
                  <a:gd name="T21" fmla="*/ 0 h 1874"/>
                  <a:gd name="T22" fmla="*/ 6 w 1865"/>
                  <a:gd name="T23" fmla="*/ 1 h 1874"/>
                  <a:gd name="T24" fmla="*/ 6 w 1865"/>
                  <a:gd name="T25" fmla="*/ 1 h 1874"/>
                  <a:gd name="T26" fmla="*/ 5 w 1865"/>
                  <a:gd name="T27" fmla="*/ 1 h 1874"/>
                  <a:gd name="T28" fmla="*/ 5 w 1865"/>
                  <a:gd name="T29" fmla="*/ 1 h 1874"/>
                  <a:gd name="T30" fmla="*/ 5 w 1865"/>
                  <a:gd name="T31" fmla="*/ 1 h 1874"/>
                  <a:gd name="T32" fmla="*/ 4 w 1865"/>
                  <a:gd name="T33" fmla="*/ 1 h 1874"/>
                  <a:gd name="T34" fmla="*/ 4 w 1865"/>
                  <a:gd name="T35" fmla="*/ 1 h 1874"/>
                  <a:gd name="T36" fmla="*/ 4 w 1865"/>
                  <a:gd name="T37" fmla="*/ 0 h 1874"/>
                  <a:gd name="T38" fmla="*/ 5 w 1865"/>
                  <a:gd name="T39" fmla="*/ 0 h 1874"/>
                  <a:gd name="T40" fmla="*/ 5 w 1865"/>
                  <a:gd name="T41" fmla="*/ 0 h 1874"/>
                  <a:gd name="T42" fmla="*/ 6 w 1865"/>
                  <a:gd name="T43" fmla="*/ 0 h 1874"/>
                  <a:gd name="T44" fmla="*/ 7 w 1865"/>
                  <a:gd name="T45" fmla="*/ 0 h 1874"/>
                  <a:gd name="T46" fmla="*/ 1 w 1865"/>
                  <a:gd name="T47" fmla="*/ 6 h 1874"/>
                  <a:gd name="T48" fmla="*/ 1 w 1865"/>
                  <a:gd name="T49" fmla="*/ 6 h 1874"/>
                  <a:gd name="T50" fmla="*/ 1 w 1865"/>
                  <a:gd name="T51" fmla="*/ 7 h 1874"/>
                  <a:gd name="T52" fmla="*/ 1 w 1865"/>
                  <a:gd name="T53" fmla="*/ 8 h 1874"/>
                  <a:gd name="T54" fmla="*/ 1 w 1865"/>
                  <a:gd name="T55" fmla="*/ 9 h 1874"/>
                  <a:gd name="T56" fmla="*/ 0 w 1865"/>
                  <a:gd name="T57" fmla="*/ 8 h 1874"/>
                  <a:gd name="T58" fmla="*/ 0 w 1865"/>
                  <a:gd name="T59" fmla="*/ 7 h 1874"/>
                  <a:gd name="T60" fmla="*/ 0 w 1865"/>
                  <a:gd name="T61" fmla="*/ 5 h 1874"/>
                  <a:gd name="T62" fmla="*/ 3 w 1865"/>
                  <a:gd name="T63" fmla="*/ 11 h 1874"/>
                  <a:gd name="T64" fmla="*/ 4 w 1865"/>
                  <a:gd name="T65" fmla="*/ 12 h 1874"/>
                  <a:gd name="T66" fmla="*/ 4 w 1865"/>
                  <a:gd name="T67" fmla="*/ 12 h 1874"/>
                  <a:gd name="T68" fmla="*/ 4 w 1865"/>
                  <a:gd name="T69" fmla="*/ 12 h 1874"/>
                  <a:gd name="T70" fmla="*/ 5 w 1865"/>
                  <a:gd name="T71" fmla="*/ 12 h 1874"/>
                  <a:gd name="T72" fmla="*/ 5 w 1865"/>
                  <a:gd name="T73" fmla="*/ 12 h 1874"/>
                  <a:gd name="T74" fmla="*/ 6 w 1865"/>
                  <a:gd name="T75" fmla="*/ 12 h 1874"/>
                  <a:gd name="T76" fmla="*/ 6 w 1865"/>
                  <a:gd name="T77" fmla="*/ 12 h 1874"/>
                  <a:gd name="T78" fmla="*/ 7 w 1865"/>
                  <a:gd name="T79" fmla="*/ 12 h 1874"/>
                  <a:gd name="T80" fmla="*/ 6 w 1865"/>
                  <a:gd name="T81" fmla="*/ 13 h 1874"/>
                  <a:gd name="T82" fmla="*/ 6 w 1865"/>
                  <a:gd name="T83" fmla="*/ 13 h 1874"/>
                  <a:gd name="T84" fmla="*/ 5 w 1865"/>
                  <a:gd name="T85" fmla="*/ 13 h 1874"/>
                  <a:gd name="T86" fmla="*/ 5 w 1865"/>
                  <a:gd name="T87" fmla="*/ 13 h 1874"/>
                  <a:gd name="T88" fmla="*/ 5 w 1865"/>
                  <a:gd name="T89" fmla="*/ 13 h 1874"/>
                  <a:gd name="T90" fmla="*/ 4 w 1865"/>
                  <a:gd name="T91" fmla="*/ 12 h 1874"/>
                  <a:gd name="T92" fmla="*/ 4 w 1865"/>
                  <a:gd name="T93" fmla="*/ 12 h 1874"/>
                  <a:gd name="T94" fmla="*/ 3 w 1865"/>
                  <a:gd name="T95" fmla="*/ 12 h 1874"/>
                  <a:gd name="T96" fmla="*/ 3 w 1865"/>
                  <a:gd name="T97" fmla="*/ 12 h 1874"/>
                  <a:gd name="T98" fmla="*/ 10 w 1865"/>
                  <a:gd name="T99" fmla="*/ 11 h 1874"/>
                  <a:gd name="T100" fmla="*/ 11 w 1865"/>
                  <a:gd name="T101" fmla="*/ 11 h 1874"/>
                  <a:gd name="T102" fmla="*/ 11 w 1865"/>
                  <a:gd name="T103" fmla="*/ 10 h 1874"/>
                  <a:gd name="T104" fmla="*/ 12 w 1865"/>
                  <a:gd name="T105" fmla="*/ 10 h 1874"/>
                  <a:gd name="T106" fmla="*/ 12 w 1865"/>
                  <a:gd name="T107" fmla="*/ 9 h 1874"/>
                  <a:gd name="T108" fmla="*/ 12 w 1865"/>
                  <a:gd name="T109" fmla="*/ 9 h 1874"/>
                  <a:gd name="T110" fmla="*/ 12 w 1865"/>
                  <a:gd name="T111" fmla="*/ 10 h 1874"/>
                  <a:gd name="T112" fmla="*/ 12 w 1865"/>
                  <a:gd name="T113" fmla="*/ 11 h 1874"/>
                  <a:gd name="T114" fmla="*/ 11 w 1865"/>
                  <a:gd name="T115" fmla="*/ 11 h 1874"/>
                  <a:gd name="T116" fmla="*/ 10 w 1865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65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2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5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3" y="715"/>
                    </a:lnTo>
                    <a:lnTo>
                      <a:pt x="1861" y="752"/>
                    </a:lnTo>
                    <a:lnTo>
                      <a:pt x="1865" y="790"/>
                    </a:lnTo>
                    <a:close/>
                    <a:moveTo>
                      <a:pt x="943" y="0"/>
                    </a:moveTo>
                    <a:lnTo>
                      <a:pt x="943" y="75"/>
                    </a:lnTo>
                    <a:lnTo>
                      <a:pt x="913" y="75"/>
                    </a:lnTo>
                    <a:lnTo>
                      <a:pt x="889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3" y="88"/>
                    </a:lnTo>
                    <a:lnTo>
                      <a:pt x="787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2" y="109"/>
                    </a:lnTo>
                    <a:lnTo>
                      <a:pt x="682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11" y="142"/>
                    </a:lnTo>
                    <a:lnTo>
                      <a:pt x="585" y="151"/>
                    </a:lnTo>
                    <a:lnTo>
                      <a:pt x="560" y="164"/>
                    </a:lnTo>
                    <a:lnTo>
                      <a:pt x="535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6" y="42"/>
                    </a:lnTo>
                    <a:lnTo>
                      <a:pt x="712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3" y="0"/>
                    </a:lnTo>
                    <a:close/>
                    <a:moveTo>
                      <a:pt x="13" y="778"/>
                    </a:moveTo>
                    <a:lnTo>
                      <a:pt x="88" y="799"/>
                    </a:lnTo>
                    <a:lnTo>
                      <a:pt x="80" y="862"/>
                    </a:lnTo>
                    <a:lnTo>
                      <a:pt x="75" y="925"/>
                    </a:lnTo>
                    <a:lnTo>
                      <a:pt x="80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10" y="1163"/>
                    </a:lnTo>
                    <a:lnTo>
                      <a:pt x="127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7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3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20" y="1773"/>
                    </a:lnTo>
                    <a:lnTo>
                      <a:pt x="754" y="1777"/>
                    </a:lnTo>
                    <a:lnTo>
                      <a:pt x="783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80" y="1799"/>
                    </a:lnTo>
                    <a:lnTo>
                      <a:pt x="909" y="1799"/>
                    </a:lnTo>
                    <a:lnTo>
                      <a:pt x="943" y="1799"/>
                    </a:lnTo>
                    <a:lnTo>
                      <a:pt x="943" y="1849"/>
                    </a:lnTo>
                    <a:lnTo>
                      <a:pt x="901" y="1874"/>
                    </a:lnTo>
                    <a:lnTo>
                      <a:pt x="872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5" y="1862"/>
                    </a:lnTo>
                    <a:lnTo>
                      <a:pt x="741" y="1854"/>
                    </a:lnTo>
                    <a:lnTo>
                      <a:pt x="712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5" y="1819"/>
                    </a:lnTo>
                    <a:lnTo>
                      <a:pt x="585" y="1807"/>
                    </a:lnTo>
                    <a:lnTo>
                      <a:pt x="556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6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1" y="1340"/>
                    </a:lnTo>
                    <a:lnTo>
                      <a:pt x="1726" y="1285"/>
                    </a:lnTo>
                    <a:lnTo>
                      <a:pt x="1756" y="1294"/>
                    </a:lnTo>
                    <a:lnTo>
                      <a:pt x="1781" y="1353"/>
                    </a:lnTo>
                    <a:lnTo>
                      <a:pt x="1752" y="1408"/>
                    </a:lnTo>
                    <a:lnTo>
                      <a:pt x="1722" y="1458"/>
                    </a:lnTo>
                    <a:lnTo>
                      <a:pt x="1684" y="1508"/>
                    </a:lnTo>
                    <a:lnTo>
                      <a:pt x="1651" y="1554"/>
                    </a:lnTo>
                    <a:lnTo>
                      <a:pt x="1604" y="1601"/>
                    </a:lnTo>
                    <a:lnTo>
                      <a:pt x="1562" y="1643"/>
                    </a:lnTo>
                    <a:lnTo>
                      <a:pt x="1516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Freeform 274"/>
              <p:cNvSpPr>
                <a:spLocks noEditPoints="1"/>
              </p:cNvSpPr>
              <p:nvPr/>
            </p:nvSpPr>
            <p:spPr bwMode="auto">
              <a:xfrm>
                <a:off x="3716" y="2897"/>
                <a:ext cx="143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0 w 1718"/>
                  <a:gd name="T9" fmla="*/ 3 h 1724"/>
                  <a:gd name="T10" fmla="*/ 11 w 1718"/>
                  <a:gd name="T11" fmla="*/ 3 h 1724"/>
                  <a:gd name="T12" fmla="*/ 11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3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3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3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30" y="715"/>
                    </a:lnTo>
                    <a:lnTo>
                      <a:pt x="1626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9" y="501"/>
                    </a:lnTo>
                    <a:lnTo>
                      <a:pt x="1533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7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8" y="0"/>
                    </a:moveTo>
                    <a:lnTo>
                      <a:pt x="868" y="80"/>
                    </a:lnTo>
                    <a:lnTo>
                      <a:pt x="838" y="80"/>
                    </a:lnTo>
                    <a:lnTo>
                      <a:pt x="805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8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8" y="219"/>
                    </a:lnTo>
                    <a:lnTo>
                      <a:pt x="460" y="102"/>
                    </a:lnTo>
                    <a:lnTo>
                      <a:pt x="485" y="89"/>
                    </a:lnTo>
                    <a:lnTo>
                      <a:pt x="510" y="76"/>
                    </a:lnTo>
                    <a:lnTo>
                      <a:pt x="536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7" y="43"/>
                    </a:lnTo>
                    <a:lnTo>
                      <a:pt x="637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2" y="17"/>
                    </a:lnTo>
                    <a:lnTo>
                      <a:pt x="738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4" y="4"/>
                    </a:lnTo>
                    <a:lnTo>
                      <a:pt x="838" y="0"/>
                    </a:lnTo>
                    <a:lnTo>
                      <a:pt x="868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1" y="800"/>
                    </a:lnTo>
                    <a:lnTo>
                      <a:pt x="81" y="854"/>
                    </a:lnTo>
                    <a:lnTo>
                      <a:pt x="81" y="912"/>
                    </a:lnTo>
                    <a:lnTo>
                      <a:pt x="85" y="967"/>
                    </a:lnTo>
                    <a:lnTo>
                      <a:pt x="98" y="1022"/>
                    </a:lnTo>
                    <a:lnTo>
                      <a:pt x="110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2" y="1147"/>
                    </a:lnTo>
                    <a:lnTo>
                      <a:pt x="35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5" y="908"/>
                    </a:lnTo>
                    <a:lnTo>
                      <a:pt x="0" y="850"/>
                    </a:lnTo>
                    <a:lnTo>
                      <a:pt x="5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60" y="1534"/>
                    </a:lnTo>
                    <a:lnTo>
                      <a:pt x="481" y="1547"/>
                    </a:lnTo>
                    <a:lnTo>
                      <a:pt x="510" y="1560"/>
                    </a:lnTo>
                    <a:lnTo>
                      <a:pt x="536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6" y="1627"/>
                    </a:lnTo>
                    <a:lnTo>
                      <a:pt x="725" y="1635"/>
                    </a:lnTo>
                    <a:lnTo>
                      <a:pt x="750" y="1639"/>
                    </a:lnTo>
                    <a:lnTo>
                      <a:pt x="779" y="1639"/>
                    </a:lnTo>
                    <a:lnTo>
                      <a:pt x="809" y="1643"/>
                    </a:lnTo>
                    <a:lnTo>
                      <a:pt x="838" y="1648"/>
                    </a:lnTo>
                    <a:lnTo>
                      <a:pt x="868" y="1648"/>
                    </a:lnTo>
                    <a:lnTo>
                      <a:pt x="868" y="1724"/>
                    </a:lnTo>
                    <a:lnTo>
                      <a:pt x="834" y="1724"/>
                    </a:lnTo>
                    <a:lnTo>
                      <a:pt x="805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8" y="1711"/>
                    </a:lnTo>
                    <a:lnTo>
                      <a:pt x="679" y="1702"/>
                    </a:lnTo>
                    <a:lnTo>
                      <a:pt x="645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40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2" y="1370"/>
                    </a:lnTo>
                    <a:lnTo>
                      <a:pt x="1495" y="1328"/>
                    </a:lnTo>
                    <a:lnTo>
                      <a:pt x="1529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6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1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Freeform 275"/>
              <p:cNvSpPr>
                <a:spLocks noEditPoints="1"/>
              </p:cNvSpPr>
              <p:nvPr/>
            </p:nvSpPr>
            <p:spPr bwMode="auto">
              <a:xfrm>
                <a:off x="3722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4 h 1568"/>
                  <a:gd name="T4" fmla="*/ 10 w 1557"/>
                  <a:gd name="T5" fmla="*/ 4 h 1568"/>
                  <a:gd name="T6" fmla="*/ 10 w 1557"/>
                  <a:gd name="T7" fmla="*/ 3 h 1568"/>
                  <a:gd name="T8" fmla="*/ 9 w 1557"/>
                  <a:gd name="T9" fmla="*/ 2 h 1568"/>
                  <a:gd name="T10" fmla="*/ 10 w 1557"/>
                  <a:gd name="T11" fmla="*/ 3 h 1568"/>
                  <a:gd name="T12" fmla="*/ 10 w 1557"/>
                  <a:gd name="T13" fmla="*/ 3 h 1568"/>
                  <a:gd name="T14" fmla="*/ 11 w 1557"/>
                  <a:gd name="T15" fmla="*/ 4 h 1568"/>
                  <a:gd name="T16" fmla="*/ 11 w 1557"/>
                  <a:gd name="T17" fmla="*/ 4 h 1568"/>
                  <a:gd name="T18" fmla="*/ 6 w 1557"/>
                  <a:gd name="T19" fmla="*/ 0 h 1568"/>
                  <a:gd name="T20" fmla="*/ 5 w 1557"/>
                  <a:gd name="T21" fmla="*/ 1 h 1568"/>
                  <a:gd name="T22" fmla="*/ 5 w 1557"/>
                  <a:gd name="T23" fmla="*/ 1 h 1568"/>
                  <a:gd name="T24" fmla="*/ 4 w 1557"/>
                  <a:gd name="T25" fmla="*/ 1 h 1568"/>
                  <a:gd name="T26" fmla="*/ 4 w 1557"/>
                  <a:gd name="T27" fmla="*/ 1 h 1568"/>
                  <a:gd name="T28" fmla="*/ 3 w 1557"/>
                  <a:gd name="T29" fmla="*/ 1 h 1568"/>
                  <a:gd name="T30" fmla="*/ 3 w 1557"/>
                  <a:gd name="T31" fmla="*/ 1 h 1568"/>
                  <a:gd name="T32" fmla="*/ 3 w 1557"/>
                  <a:gd name="T33" fmla="*/ 2 h 1568"/>
                  <a:gd name="T34" fmla="*/ 2 w 1557"/>
                  <a:gd name="T35" fmla="*/ 2 h 1568"/>
                  <a:gd name="T36" fmla="*/ 2 w 1557"/>
                  <a:gd name="T37" fmla="*/ 1 h 1568"/>
                  <a:gd name="T38" fmla="*/ 3 w 1557"/>
                  <a:gd name="T39" fmla="*/ 1 h 1568"/>
                  <a:gd name="T40" fmla="*/ 3 w 1557"/>
                  <a:gd name="T41" fmla="*/ 1 h 1568"/>
                  <a:gd name="T42" fmla="*/ 3 w 1557"/>
                  <a:gd name="T43" fmla="*/ 0 h 1568"/>
                  <a:gd name="T44" fmla="*/ 4 w 1557"/>
                  <a:gd name="T45" fmla="*/ 0 h 1568"/>
                  <a:gd name="T46" fmla="*/ 4 w 1557"/>
                  <a:gd name="T47" fmla="*/ 0 h 1568"/>
                  <a:gd name="T48" fmla="*/ 5 w 1557"/>
                  <a:gd name="T49" fmla="*/ 0 h 1568"/>
                  <a:gd name="T50" fmla="*/ 5 w 1557"/>
                  <a:gd name="T51" fmla="*/ 0 h 1568"/>
                  <a:gd name="T52" fmla="*/ 6 w 1557"/>
                  <a:gd name="T53" fmla="*/ 0 h 1568"/>
                  <a:gd name="T54" fmla="*/ 1 w 1557"/>
                  <a:gd name="T55" fmla="*/ 5 h 1568"/>
                  <a:gd name="T56" fmla="*/ 1 w 1557"/>
                  <a:gd name="T57" fmla="*/ 6 h 1568"/>
                  <a:gd name="T58" fmla="*/ 1 w 1557"/>
                  <a:gd name="T59" fmla="*/ 6 h 1568"/>
                  <a:gd name="T60" fmla="*/ 1 w 1557"/>
                  <a:gd name="T61" fmla="*/ 7 h 1568"/>
                  <a:gd name="T62" fmla="*/ 1 w 1557"/>
                  <a:gd name="T63" fmla="*/ 8 h 1568"/>
                  <a:gd name="T64" fmla="*/ 0 w 1557"/>
                  <a:gd name="T65" fmla="*/ 7 h 1568"/>
                  <a:gd name="T66" fmla="*/ 0 w 1557"/>
                  <a:gd name="T67" fmla="*/ 7 h 1568"/>
                  <a:gd name="T68" fmla="*/ 0 w 1557"/>
                  <a:gd name="T69" fmla="*/ 6 h 1568"/>
                  <a:gd name="T70" fmla="*/ 0 w 1557"/>
                  <a:gd name="T71" fmla="*/ 5 h 1568"/>
                  <a:gd name="T72" fmla="*/ 2 w 1557"/>
                  <a:gd name="T73" fmla="*/ 10 h 1568"/>
                  <a:gd name="T74" fmla="*/ 3 w 1557"/>
                  <a:gd name="T75" fmla="*/ 10 h 1568"/>
                  <a:gd name="T76" fmla="*/ 4 w 1557"/>
                  <a:gd name="T77" fmla="*/ 10 h 1568"/>
                  <a:gd name="T78" fmla="*/ 4 w 1557"/>
                  <a:gd name="T79" fmla="*/ 10 h 1568"/>
                  <a:gd name="T80" fmla="*/ 5 w 1557"/>
                  <a:gd name="T81" fmla="*/ 10 h 1568"/>
                  <a:gd name="T82" fmla="*/ 6 w 1557"/>
                  <a:gd name="T83" fmla="*/ 11 h 1568"/>
                  <a:gd name="T84" fmla="*/ 5 w 1557"/>
                  <a:gd name="T85" fmla="*/ 11 h 1568"/>
                  <a:gd name="T86" fmla="*/ 5 w 1557"/>
                  <a:gd name="T87" fmla="*/ 11 h 1568"/>
                  <a:gd name="T88" fmla="*/ 4 w 1557"/>
                  <a:gd name="T89" fmla="*/ 11 h 1568"/>
                  <a:gd name="T90" fmla="*/ 4 w 1557"/>
                  <a:gd name="T91" fmla="*/ 11 h 1568"/>
                  <a:gd name="T92" fmla="*/ 4 w 1557"/>
                  <a:gd name="T93" fmla="*/ 11 h 1568"/>
                  <a:gd name="T94" fmla="*/ 3 w 1557"/>
                  <a:gd name="T95" fmla="*/ 10 h 1568"/>
                  <a:gd name="T96" fmla="*/ 3 w 1557"/>
                  <a:gd name="T97" fmla="*/ 10 h 1568"/>
                  <a:gd name="T98" fmla="*/ 2 w 1557"/>
                  <a:gd name="T99" fmla="*/ 10 h 1568"/>
                  <a:gd name="T100" fmla="*/ 8 w 1557"/>
                  <a:gd name="T101" fmla="*/ 10 h 1568"/>
                  <a:gd name="T102" fmla="*/ 9 w 1557"/>
                  <a:gd name="T103" fmla="*/ 9 h 1568"/>
                  <a:gd name="T104" fmla="*/ 9 w 1557"/>
                  <a:gd name="T105" fmla="*/ 9 h 1568"/>
                  <a:gd name="T106" fmla="*/ 10 w 1557"/>
                  <a:gd name="T107" fmla="*/ 8 h 1568"/>
                  <a:gd name="T108" fmla="*/ 10 w 1557"/>
                  <a:gd name="T109" fmla="*/ 8 h 1568"/>
                  <a:gd name="T110" fmla="*/ 10 w 1557"/>
                  <a:gd name="T111" fmla="*/ 8 h 1568"/>
                  <a:gd name="T112" fmla="*/ 10 w 1557"/>
                  <a:gd name="T113" fmla="*/ 9 h 1568"/>
                  <a:gd name="T114" fmla="*/ 9 w 1557"/>
                  <a:gd name="T115" fmla="*/ 9 h 1568"/>
                  <a:gd name="T116" fmla="*/ 9 w 1557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57" y="678"/>
                    </a:moveTo>
                    <a:lnTo>
                      <a:pt x="1482" y="698"/>
                    </a:lnTo>
                    <a:lnTo>
                      <a:pt x="1473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1" y="510"/>
                    </a:lnTo>
                    <a:lnTo>
                      <a:pt x="1410" y="467"/>
                    </a:lnTo>
                    <a:lnTo>
                      <a:pt x="1388" y="421"/>
                    </a:lnTo>
                    <a:lnTo>
                      <a:pt x="1360" y="379"/>
                    </a:lnTo>
                    <a:lnTo>
                      <a:pt x="1331" y="341"/>
                    </a:lnTo>
                    <a:lnTo>
                      <a:pt x="1427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8" y="459"/>
                    </a:lnTo>
                    <a:lnTo>
                      <a:pt x="1515" y="501"/>
                    </a:lnTo>
                    <a:lnTo>
                      <a:pt x="1532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7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49" y="80"/>
                    </a:lnTo>
                    <a:lnTo>
                      <a:pt x="716" y="80"/>
                    </a:lnTo>
                    <a:lnTo>
                      <a:pt x="681" y="88"/>
                    </a:lnTo>
                    <a:lnTo>
                      <a:pt x="644" y="92"/>
                    </a:lnTo>
                    <a:lnTo>
                      <a:pt x="610" y="101"/>
                    </a:lnTo>
                    <a:lnTo>
                      <a:pt x="576" y="110"/>
                    </a:lnTo>
                    <a:lnTo>
                      <a:pt x="543" y="122"/>
                    </a:lnTo>
                    <a:lnTo>
                      <a:pt x="510" y="134"/>
                    </a:lnTo>
                    <a:lnTo>
                      <a:pt x="479" y="147"/>
                    </a:lnTo>
                    <a:lnTo>
                      <a:pt x="446" y="164"/>
                    </a:lnTo>
                    <a:lnTo>
                      <a:pt x="416" y="181"/>
                    </a:lnTo>
                    <a:lnTo>
                      <a:pt x="391" y="202"/>
                    </a:lnTo>
                    <a:lnTo>
                      <a:pt x="361" y="219"/>
                    </a:lnTo>
                    <a:lnTo>
                      <a:pt x="332" y="244"/>
                    </a:lnTo>
                    <a:lnTo>
                      <a:pt x="307" y="265"/>
                    </a:lnTo>
                    <a:lnTo>
                      <a:pt x="282" y="291"/>
                    </a:lnTo>
                    <a:lnTo>
                      <a:pt x="337" y="139"/>
                    </a:lnTo>
                    <a:lnTo>
                      <a:pt x="361" y="122"/>
                    </a:lnTo>
                    <a:lnTo>
                      <a:pt x="387" y="110"/>
                    </a:lnTo>
                    <a:lnTo>
                      <a:pt x="412" y="92"/>
                    </a:lnTo>
                    <a:lnTo>
                      <a:pt x="442" y="80"/>
                    </a:lnTo>
                    <a:lnTo>
                      <a:pt x="467" y="68"/>
                    </a:lnTo>
                    <a:lnTo>
                      <a:pt x="492" y="55"/>
                    </a:lnTo>
                    <a:lnTo>
                      <a:pt x="521" y="46"/>
                    </a:lnTo>
                    <a:lnTo>
                      <a:pt x="551" y="34"/>
                    </a:lnTo>
                    <a:lnTo>
                      <a:pt x="580" y="25"/>
                    </a:lnTo>
                    <a:lnTo>
                      <a:pt x="606" y="17"/>
                    </a:lnTo>
                    <a:lnTo>
                      <a:pt x="635" y="13"/>
                    </a:lnTo>
                    <a:lnTo>
                      <a:pt x="665" y="9"/>
                    </a:lnTo>
                    <a:lnTo>
                      <a:pt x="694" y="5"/>
                    </a:lnTo>
                    <a:lnTo>
                      <a:pt x="724" y="0"/>
                    </a:lnTo>
                    <a:lnTo>
                      <a:pt x="757" y="0"/>
                    </a:lnTo>
                    <a:lnTo>
                      <a:pt x="787" y="0"/>
                    </a:lnTo>
                    <a:close/>
                    <a:moveTo>
                      <a:pt x="8" y="665"/>
                    </a:moveTo>
                    <a:lnTo>
                      <a:pt x="83" y="685"/>
                    </a:lnTo>
                    <a:lnTo>
                      <a:pt x="79" y="736"/>
                    </a:lnTo>
                    <a:lnTo>
                      <a:pt x="79" y="786"/>
                    </a:lnTo>
                    <a:lnTo>
                      <a:pt x="79" y="837"/>
                    </a:lnTo>
                    <a:lnTo>
                      <a:pt x="88" y="887"/>
                    </a:lnTo>
                    <a:lnTo>
                      <a:pt x="96" y="937"/>
                    </a:lnTo>
                    <a:lnTo>
                      <a:pt x="109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7" y="1106"/>
                    </a:lnTo>
                    <a:lnTo>
                      <a:pt x="46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4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8" y="665"/>
                    </a:lnTo>
                    <a:close/>
                    <a:moveTo>
                      <a:pt x="353" y="1438"/>
                    </a:moveTo>
                    <a:lnTo>
                      <a:pt x="400" y="1370"/>
                    </a:lnTo>
                    <a:lnTo>
                      <a:pt x="446" y="1399"/>
                    </a:lnTo>
                    <a:lnTo>
                      <a:pt x="492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5" y="1471"/>
                    </a:lnTo>
                    <a:lnTo>
                      <a:pt x="681" y="1480"/>
                    </a:lnTo>
                    <a:lnTo>
                      <a:pt x="733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7" y="1568"/>
                    </a:lnTo>
                    <a:lnTo>
                      <a:pt x="728" y="1563"/>
                    </a:lnTo>
                    <a:lnTo>
                      <a:pt x="698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89" y="1543"/>
                    </a:lnTo>
                    <a:lnTo>
                      <a:pt x="560" y="1534"/>
                    </a:lnTo>
                    <a:lnTo>
                      <a:pt x="534" y="1526"/>
                    </a:lnTo>
                    <a:lnTo>
                      <a:pt x="505" y="1517"/>
                    </a:lnTo>
                    <a:lnTo>
                      <a:pt x="479" y="1504"/>
                    </a:lnTo>
                    <a:lnTo>
                      <a:pt x="455" y="1493"/>
                    </a:lnTo>
                    <a:lnTo>
                      <a:pt x="429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3" y="1438"/>
                    </a:lnTo>
                    <a:close/>
                    <a:moveTo>
                      <a:pt x="1212" y="1438"/>
                    </a:moveTo>
                    <a:lnTo>
                      <a:pt x="1166" y="1370"/>
                    </a:lnTo>
                    <a:lnTo>
                      <a:pt x="1204" y="1345"/>
                    </a:lnTo>
                    <a:lnTo>
                      <a:pt x="1241" y="1316"/>
                    </a:lnTo>
                    <a:lnTo>
                      <a:pt x="1279" y="1281"/>
                    </a:lnTo>
                    <a:lnTo>
                      <a:pt x="1313" y="1244"/>
                    </a:lnTo>
                    <a:lnTo>
                      <a:pt x="1342" y="1211"/>
                    </a:lnTo>
                    <a:lnTo>
                      <a:pt x="1372" y="1168"/>
                    </a:lnTo>
                    <a:lnTo>
                      <a:pt x="1397" y="1126"/>
                    </a:lnTo>
                    <a:lnTo>
                      <a:pt x="1419" y="1084"/>
                    </a:lnTo>
                    <a:lnTo>
                      <a:pt x="1498" y="1110"/>
                    </a:lnTo>
                    <a:lnTo>
                      <a:pt x="1473" y="1156"/>
                    </a:lnTo>
                    <a:lnTo>
                      <a:pt x="1448" y="1202"/>
                    </a:lnTo>
                    <a:lnTo>
                      <a:pt x="1414" y="1248"/>
                    </a:lnTo>
                    <a:lnTo>
                      <a:pt x="1381" y="1290"/>
                    </a:lnTo>
                    <a:lnTo>
                      <a:pt x="1342" y="1332"/>
                    </a:lnTo>
                    <a:lnTo>
                      <a:pt x="1300" y="1370"/>
                    </a:lnTo>
                    <a:lnTo>
                      <a:pt x="1259" y="1408"/>
                    </a:lnTo>
                    <a:lnTo>
                      <a:pt x="1212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3" name="Freeform 276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7" y="640"/>
                    </a:lnTo>
                    <a:lnTo>
                      <a:pt x="1322" y="598"/>
                    </a:lnTo>
                    <a:lnTo>
                      <a:pt x="1314" y="551"/>
                    </a:lnTo>
                    <a:lnTo>
                      <a:pt x="1302" y="509"/>
                    </a:lnTo>
                    <a:lnTo>
                      <a:pt x="1285" y="467"/>
                    </a:lnTo>
                    <a:lnTo>
                      <a:pt x="1263" y="425"/>
                    </a:lnTo>
                    <a:lnTo>
                      <a:pt x="1247" y="387"/>
                    </a:lnTo>
                    <a:lnTo>
                      <a:pt x="1217" y="345"/>
                    </a:lnTo>
                    <a:lnTo>
                      <a:pt x="1193" y="312"/>
                    </a:lnTo>
                    <a:lnTo>
                      <a:pt x="1243" y="261"/>
                    </a:lnTo>
                    <a:lnTo>
                      <a:pt x="1252" y="261"/>
                    </a:lnTo>
                    <a:lnTo>
                      <a:pt x="1281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3" y="476"/>
                    </a:lnTo>
                    <a:lnTo>
                      <a:pt x="1386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8" y="0"/>
                    </a:moveTo>
                    <a:lnTo>
                      <a:pt x="708" y="76"/>
                    </a:lnTo>
                    <a:lnTo>
                      <a:pt x="670" y="76"/>
                    </a:lnTo>
                    <a:lnTo>
                      <a:pt x="637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6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80" y="168"/>
                    </a:lnTo>
                    <a:lnTo>
                      <a:pt x="350" y="185"/>
                    </a:lnTo>
                    <a:lnTo>
                      <a:pt x="325" y="207"/>
                    </a:lnTo>
                    <a:lnTo>
                      <a:pt x="300" y="227"/>
                    </a:lnTo>
                    <a:lnTo>
                      <a:pt x="271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8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31" y="54"/>
                    </a:lnTo>
                    <a:lnTo>
                      <a:pt x="464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5" y="12"/>
                    </a:lnTo>
                    <a:lnTo>
                      <a:pt x="602" y="8"/>
                    </a:lnTo>
                    <a:lnTo>
                      <a:pt x="637" y="0"/>
                    </a:lnTo>
                    <a:lnTo>
                      <a:pt x="670" y="0"/>
                    </a:lnTo>
                    <a:lnTo>
                      <a:pt x="708" y="0"/>
                    </a:lnTo>
                    <a:close/>
                    <a:moveTo>
                      <a:pt x="4" y="605"/>
                    </a:moveTo>
                    <a:lnTo>
                      <a:pt x="81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1" y="760"/>
                    </a:lnTo>
                    <a:lnTo>
                      <a:pt x="85" y="803"/>
                    </a:lnTo>
                    <a:lnTo>
                      <a:pt x="94" y="849"/>
                    </a:lnTo>
                    <a:lnTo>
                      <a:pt x="110" y="895"/>
                    </a:lnTo>
                    <a:lnTo>
                      <a:pt x="123" y="937"/>
                    </a:lnTo>
                    <a:lnTo>
                      <a:pt x="144" y="978"/>
                    </a:lnTo>
                    <a:lnTo>
                      <a:pt x="68" y="1000"/>
                    </a:lnTo>
                    <a:lnTo>
                      <a:pt x="47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9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1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7" y="1273"/>
                    </a:lnTo>
                    <a:lnTo>
                      <a:pt x="490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8" y="1328"/>
                    </a:lnTo>
                    <a:lnTo>
                      <a:pt x="708" y="1408"/>
                    </a:lnTo>
                    <a:lnTo>
                      <a:pt x="654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6" y="1378"/>
                    </a:lnTo>
                    <a:lnTo>
                      <a:pt x="460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1" y="1290"/>
                    </a:lnTo>
                    <a:close/>
                    <a:moveTo>
                      <a:pt x="1087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8" y="1181"/>
                    </a:lnTo>
                    <a:lnTo>
                      <a:pt x="1138" y="1151"/>
                    </a:lnTo>
                    <a:lnTo>
                      <a:pt x="1167" y="1122"/>
                    </a:lnTo>
                    <a:lnTo>
                      <a:pt x="1197" y="1088"/>
                    </a:lnTo>
                    <a:lnTo>
                      <a:pt x="1221" y="1055"/>
                    </a:lnTo>
                    <a:lnTo>
                      <a:pt x="1247" y="1017"/>
                    </a:lnTo>
                    <a:lnTo>
                      <a:pt x="1263" y="983"/>
                    </a:lnTo>
                    <a:lnTo>
                      <a:pt x="1340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7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4" name="Freeform 277"/>
              <p:cNvSpPr>
                <a:spLocks noEditPoints="1"/>
              </p:cNvSpPr>
              <p:nvPr/>
            </p:nvSpPr>
            <p:spPr bwMode="auto">
              <a:xfrm>
                <a:off x="3735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3 h 1252"/>
                  <a:gd name="T4" fmla="*/ 8 w 1251"/>
                  <a:gd name="T5" fmla="*/ 3 h 1252"/>
                  <a:gd name="T6" fmla="*/ 8 w 1251"/>
                  <a:gd name="T7" fmla="*/ 2 h 1252"/>
                  <a:gd name="T8" fmla="*/ 7 w 1251"/>
                  <a:gd name="T9" fmla="*/ 2 h 1252"/>
                  <a:gd name="T10" fmla="*/ 8 w 1251"/>
                  <a:gd name="T11" fmla="*/ 2 h 1252"/>
                  <a:gd name="T12" fmla="*/ 8 w 1251"/>
                  <a:gd name="T13" fmla="*/ 2 h 1252"/>
                  <a:gd name="T14" fmla="*/ 9 w 1251"/>
                  <a:gd name="T15" fmla="*/ 3 h 1252"/>
                  <a:gd name="T16" fmla="*/ 9 w 1251"/>
                  <a:gd name="T17" fmla="*/ 4 h 1252"/>
                  <a:gd name="T18" fmla="*/ 4 w 1251"/>
                  <a:gd name="T19" fmla="*/ 0 h 1252"/>
                  <a:gd name="T20" fmla="*/ 4 w 1251"/>
                  <a:gd name="T21" fmla="*/ 1 h 1252"/>
                  <a:gd name="T22" fmla="*/ 4 w 1251"/>
                  <a:gd name="T23" fmla="*/ 1 h 1252"/>
                  <a:gd name="T24" fmla="*/ 3 w 1251"/>
                  <a:gd name="T25" fmla="*/ 1 h 1252"/>
                  <a:gd name="T26" fmla="*/ 3 w 1251"/>
                  <a:gd name="T27" fmla="*/ 1 h 1252"/>
                  <a:gd name="T28" fmla="*/ 3 w 1251"/>
                  <a:gd name="T29" fmla="*/ 1 h 1252"/>
                  <a:gd name="T30" fmla="*/ 2 w 1251"/>
                  <a:gd name="T31" fmla="*/ 1 h 1252"/>
                  <a:gd name="T32" fmla="*/ 2 w 1251"/>
                  <a:gd name="T33" fmla="*/ 1 h 1252"/>
                  <a:gd name="T34" fmla="*/ 2 w 1251"/>
                  <a:gd name="T35" fmla="*/ 2 h 1252"/>
                  <a:gd name="T36" fmla="*/ 1 w 1251"/>
                  <a:gd name="T37" fmla="*/ 2 h 1252"/>
                  <a:gd name="T38" fmla="*/ 1 w 1251"/>
                  <a:gd name="T39" fmla="*/ 1 h 1252"/>
                  <a:gd name="T40" fmla="*/ 2 w 1251"/>
                  <a:gd name="T41" fmla="*/ 1 h 1252"/>
                  <a:gd name="T42" fmla="*/ 2 w 1251"/>
                  <a:gd name="T43" fmla="*/ 1 h 1252"/>
                  <a:gd name="T44" fmla="*/ 3 w 1251"/>
                  <a:gd name="T45" fmla="*/ 0 h 1252"/>
                  <a:gd name="T46" fmla="*/ 3 w 1251"/>
                  <a:gd name="T47" fmla="*/ 0 h 1252"/>
                  <a:gd name="T48" fmla="*/ 3 w 1251"/>
                  <a:gd name="T49" fmla="*/ 0 h 1252"/>
                  <a:gd name="T50" fmla="*/ 4 w 1251"/>
                  <a:gd name="T51" fmla="*/ 0 h 1252"/>
                  <a:gd name="T52" fmla="*/ 4 w 1251"/>
                  <a:gd name="T53" fmla="*/ 0 h 1252"/>
                  <a:gd name="T54" fmla="*/ 1 w 1251"/>
                  <a:gd name="T55" fmla="*/ 4 h 1252"/>
                  <a:gd name="T56" fmla="*/ 1 w 1251"/>
                  <a:gd name="T57" fmla="*/ 4 h 1252"/>
                  <a:gd name="T58" fmla="*/ 1 w 1251"/>
                  <a:gd name="T59" fmla="*/ 5 h 1252"/>
                  <a:gd name="T60" fmla="*/ 1 w 1251"/>
                  <a:gd name="T61" fmla="*/ 6 h 1252"/>
                  <a:gd name="T62" fmla="*/ 1 w 1251"/>
                  <a:gd name="T63" fmla="*/ 6 h 1252"/>
                  <a:gd name="T64" fmla="*/ 0 w 1251"/>
                  <a:gd name="T65" fmla="*/ 6 h 1252"/>
                  <a:gd name="T66" fmla="*/ 0 w 1251"/>
                  <a:gd name="T67" fmla="*/ 5 h 1252"/>
                  <a:gd name="T68" fmla="*/ 0 w 1251"/>
                  <a:gd name="T69" fmla="*/ 5 h 1252"/>
                  <a:gd name="T70" fmla="*/ 0 w 1251"/>
                  <a:gd name="T71" fmla="*/ 4 h 1252"/>
                  <a:gd name="T72" fmla="*/ 2 w 1251"/>
                  <a:gd name="T73" fmla="*/ 8 h 1252"/>
                  <a:gd name="T74" fmla="*/ 3 w 1251"/>
                  <a:gd name="T75" fmla="*/ 8 h 1252"/>
                  <a:gd name="T76" fmla="*/ 3 w 1251"/>
                  <a:gd name="T77" fmla="*/ 8 h 1252"/>
                  <a:gd name="T78" fmla="*/ 4 w 1251"/>
                  <a:gd name="T79" fmla="*/ 8 h 1252"/>
                  <a:gd name="T80" fmla="*/ 4 w 1251"/>
                  <a:gd name="T81" fmla="*/ 8 h 1252"/>
                  <a:gd name="T82" fmla="*/ 4 w 1251"/>
                  <a:gd name="T83" fmla="*/ 9 h 1252"/>
                  <a:gd name="T84" fmla="*/ 4 w 1251"/>
                  <a:gd name="T85" fmla="*/ 9 h 1252"/>
                  <a:gd name="T86" fmla="*/ 3 w 1251"/>
                  <a:gd name="T87" fmla="*/ 8 h 1252"/>
                  <a:gd name="T88" fmla="*/ 3 w 1251"/>
                  <a:gd name="T89" fmla="*/ 8 h 1252"/>
                  <a:gd name="T90" fmla="*/ 2 w 1251"/>
                  <a:gd name="T91" fmla="*/ 8 h 1252"/>
                  <a:gd name="T92" fmla="*/ 6 w 1251"/>
                  <a:gd name="T93" fmla="*/ 8 h 1252"/>
                  <a:gd name="T94" fmla="*/ 7 w 1251"/>
                  <a:gd name="T95" fmla="*/ 7 h 1252"/>
                  <a:gd name="T96" fmla="*/ 7 w 1251"/>
                  <a:gd name="T97" fmla="*/ 7 h 1252"/>
                  <a:gd name="T98" fmla="*/ 8 w 1251"/>
                  <a:gd name="T99" fmla="*/ 6 h 1252"/>
                  <a:gd name="T100" fmla="*/ 8 w 1251"/>
                  <a:gd name="T101" fmla="*/ 6 h 1252"/>
                  <a:gd name="T102" fmla="*/ 8 w 1251"/>
                  <a:gd name="T103" fmla="*/ 6 h 1252"/>
                  <a:gd name="T104" fmla="*/ 8 w 1251"/>
                  <a:gd name="T105" fmla="*/ 7 h 1252"/>
                  <a:gd name="T106" fmla="*/ 7 w 1251"/>
                  <a:gd name="T107" fmla="*/ 7 h 1252"/>
                  <a:gd name="T108" fmla="*/ 7 w 1251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1"/>
                  <a:gd name="T166" fmla="*/ 0 h 1252"/>
                  <a:gd name="T167" fmla="*/ 1251 w 1251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1" h="1252">
                    <a:moveTo>
                      <a:pt x="1251" y="564"/>
                    </a:moveTo>
                    <a:lnTo>
                      <a:pt x="1171" y="588"/>
                    </a:lnTo>
                    <a:lnTo>
                      <a:pt x="1171" y="551"/>
                    </a:lnTo>
                    <a:lnTo>
                      <a:pt x="1163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2" y="295"/>
                    </a:lnTo>
                    <a:lnTo>
                      <a:pt x="1117" y="236"/>
                    </a:lnTo>
                    <a:lnTo>
                      <a:pt x="1141" y="269"/>
                    </a:lnTo>
                    <a:lnTo>
                      <a:pt x="1171" y="311"/>
                    </a:lnTo>
                    <a:lnTo>
                      <a:pt x="1187" y="349"/>
                    </a:lnTo>
                    <a:lnTo>
                      <a:pt x="1209" y="391"/>
                    </a:lnTo>
                    <a:lnTo>
                      <a:pt x="1226" y="433"/>
                    </a:lnTo>
                    <a:lnTo>
                      <a:pt x="1238" y="475"/>
                    </a:lnTo>
                    <a:lnTo>
                      <a:pt x="1246" y="522"/>
                    </a:lnTo>
                    <a:lnTo>
                      <a:pt x="1251" y="564"/>
                    </a:lnTo>
                    <a:close/>
                    <a:moveTo>
                      <a:pt x="632" y="0"/>
                    </a:moveTo>
                    <a:lnTo>
                      <a:pt x="632" y="80"/>
                    </a:lnTo>
                    <a:lnTo>
                      <a:pt x="598" y="80"/>
                    </a:lnTo>
                    <a:lnTo>
                      <a:pt x="569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2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70" y="214"/>
                    </a:lnTo>
                    <a:lnTo>
                      <a:pt x="245" y="236"/>
                    </a:lnTo>
                    <a:lnTo>
                      <a:pt x="224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5" y="172"/>
                    </a:lnTo>
                    <a:lnTo>
                      <a:pt x="224" y="151"/>
                    </a:lnTo>
                    <a:lnTo>
                      <a:pt x="249" y="131"/>
                    </a:lnTo>
                    <a:lnTo>
                      <a:pt x="274" y="109"/>
                    </a:lnTo>
                    <a:lnTo>
                      <a:pt x="304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60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1" y="4"/>
                    </a:lnTo>
                    <a:lnTo>
                      <a:pt x="594" y="0"/>
                    </a:lnTo>
                    <a:lnTo>
                      <a:pt x="632" y="0"/>
                    </a:lnTo>
                    <a:close/>
                    <a:moveTo>
                      <a:pt x="5" y="551"/>
                    </a:moveTo>
                    <a:lnTo>
                      <a:pt x="85" y="572"/>
                    </a:lnTo>
                    <a:lnTo>
                      <a:pt x="81" y="610"/>
                    </a:lnTo>
                    <a:lnTo>
                      <a:pt x="81" y="651"/>
                    </a:lnTo>
                    <a:lnTo>
                      <a:pt x="85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7" y="861"/>
                    </a:lnTo>
                    <a:lnTo>
                      <a:pt x="34" y="819"/>
                    </a:lnTo>
                    <a:lnTo>
                      <a:pt x="18" y="773"/>
                    </a:lnTo>
                    <a:lnTo>
                      <a:pt x="9" y="727"/>
                    </a:lnTo>
                    <a:lnTo>
                      <a:pt x="5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5" y="551"/>
                    </a:lnTo>
                    <a:close/>
                    <a:moveTo>
                      <a:pt x="295" y="1155"/>
                    </a:moveTo>
                    <a:lnTo>
                      <a:pt x="342" y="1092"/>
                    </a:lnTo>
                    <a:lnTo>
                      <a:pt x="379" y="1114"/>
                    </a:lnTo>
                    <a:lnTo>
                      <a:pt x="414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9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2" y="1176"/>
                    </a:lnTo>
                    <a:lnTo>
                      <a:pt x="632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4" y="1214"/>
                    </a:lnTo>
                    <a:lnTo>
                      <a:pt x="371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4" y="1092"/>
                    </a:lnTo>
                    <a:lnTo>
                      <a:pt x="944" y="1071"/>
                    </a:lnTo>
                    <a:lnTo>
                      <a:pt x="973" y="1050"/>
                    </a:lnTo>
                    <a:lnTo>
                      <a:pt x="1003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4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1" y="941"/>
                    </a:lnTo>
                    <a:lnTo>
                      <a:pt x="1145" y="979"/>
                    </a:lnTo>
                    <a:lnTo>
                      <a:pt x="1121" y="1012"/>
                    </a:lnTo>
                    <a:lnTo>
                      <a:pt x="1091" y="1046"/>
                    </a:lnTo>
                    <a:lnTo>
                      <a:pt x="1062" y="1075"/>
                    </a:lnTo>
                    <a:lnTo>
                      <a:pt x="1032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" name="Freeform 278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3 h 1096"/>
                  <a:gd name="T4" fmla="*/ 7 w 1090"/>
                  <a:gd name="T5" fmla="*/ 3 h 1096"/>
                  <a:gd name="T6" fmla="*/ 7 w 1090"/>
                  <a:gd name="T7" fmla="*/ 2 h 1096"/>
                  <a:gd name="T8" fmla="*/ 6 w 1090"/>
                  <a:gd name="T9" fmla="*/ 2 h 1096"/>
                  <a:gd name="T10" fmla="*/ 7 w 1090"/>
                  <a:gd name="T11" fmla="*/ 2 h 1096"/>
                  <a:gd name="T12" fmla="*/ 7 w 1090"/>
                  <a:gd name="T13" fmla="*/ 2 h 1096"/>
                  <a:gd name="T14" fmla="*/ 8 w 1090"/>
                  <a:gd name="T15" fmla="*/ 3 h 1096"/>
                  <a:gd name="T16" fmla="*/ 8 w 1090"/>
                  <a:gd name="T17" fmla="*/ 3 h 1096"/>
                  <a:gd name="T18" fmla="*/ 4 w 1090"/>
                  <a:gd name="T19" fmla="*/ 0 h 1096"/>
                  <a:gd name="T20" fmla="*/ 3 w 1090"/>
                  <a:gd name="T21" fmla="*/ 1 h 1096"/>
                  <a:gd name="T22" fmla="*/ 3 w 1090"/>
                  <a:gd name="T23" fmla="*/ 1 h 1096"/>
                  <a:gd name="T24" fmla="*/ 2 w 1090"/>
                  <a:gd name="T25" fmla="*/ 1 h 1096"/>
                  <a:gd name="T26" fmla="*/ 2 w 1090"/>
                  <a:gd name="T27" fmla="*/ 1 h 1096"/>
                  <a:gd name="T28" fmla="*/ 1 w 1090"/>
                  <a:gd name="T29" fmla="*/ 1 h 1096"/>
                  <a:gd name="T30" fmla="*/ 1 w 1090"/>
                  <a:gd name="T31" fmla="*/ 1 h 1096"/>
                  <a:gd name="T32" fmla="*/ 2 w 1090"/>
                  <a:gd name="T33" fmla="*/ 1 h 1096"/>
                  <a:gd name="T34" fmla="*/ 2 w 1090"/>
                  <a:gd name="T35" fmla="*/ 1 h 1096"/>
                  <a:gd name="T36" fmla="*/ 2 w 1090"/>
                  <a:gd name="T37" fmla="*/ 0 h 1096"/>
                  <a:gd name="T38" fmla="*/ 3 w 1090"/>
                  <a:gd name="T39" fmla="*/ 0 h 1096"/>
                  <a:gd name="T40" fmla="*/ 3 w 1090"/>
                  <a:gd name="T41" fmla="*/ 0 h 1096"/>
                  <a:gd name="T42" fmla="*/ 3 w 1090"/>
                  <a:gd name="T43" fmla="*/ 0 h 1096"/>
                  <a:gd name="T44" fmla="*/ 4 w 1090"/>
                  <a:gd name="T45" fmla="*/ 0 h 1096"/>
                  <a:gd name="T46" fmla="*/ 1 w 1090"/>
                  <a:gd name="T47" fmla="*/ 4 h 1096"/>
                  <a:gd name="T48" fmla="*/ 1 w 1090"/>
                  <a:gd name="T49" fmla="*/ 4 h 1096"/>
                  <a:gd name="T50" fmla="*/ 1 w 1090"/>
                  <a:gd name="T51" fmla="*/ 5 h 1096"/>
                  <a:gd name="T52" fmla="*/ 0 w 1090"/>
                  <a:gd name="T53" fmla="*/ 5 h 1096"/>
                  <a:gd name="T54" fmla="*/ 0 w 1090"/>
                  <a:gd name="T55" fmla="*/ 5 h 1096"/>
                  <a:gd name="T56" fmla="*/ 0 w 1090"/>
                  <a:gd name="T57" fmla="*/ 4 h 1096"/>
                  <a:gd name="T58" fmla="*/ 0 w 1090"/>
                  <a:gd name="T59" fmla="*/ 4 h 1096"/>
                  <a:gd name="T60" fmla="*/ 2 w 1090"/>
                  <a:gd name="T61" fmla="*/ 7 h 1096"/>
                  <a:gd name="T62" fmla="*/ 2 w 1090"/>
                  <a:gd name="T63" fmla="*/ 7 h 1096"/>
                  <a:gd name="T64" fmla="*/ 3 w 1090"/>
                  <a:gd name="T65" fmla="*/ 7 h 1096"/>
                  <a:gd name="T66" fmla="*/ 3 w 1090"/>
                  <a:gd name="T67" fmla="*/ 7 h 1096"/>
                  <a:gd name="T68" fmla="*/ 4 w 1090"/>
                  <a:gd name="T69" fmla="*/ 7 h 1096"/>
                  <a:gd name="T70" fmla="*/ 4 w 1090"/>
                  <a:gd name="T71" fmla="*/ 8 h 1096"/>
                  <a:gd name="T72" fmla="*/ 3 w 1090"/>
                  <a:gd name="T73" fmla="*/ 7 h 1096"/>
                  <a:gd name="T74" fmla="*/ 3 w 1090"/>
                  <a:gd name="T75" fmla="*/ 7 h 1096"/>
                  <a:gd name="T76" fmla="*/ 2 w 1090"/>
                  <a:gd name="T77" fmla="*/ 7 h 1096"/>
                  <a:gd name="T78" fmla="*/ 2 w 1090"/>
                  <a:gd name="T79" fmla="*/ 7 h 1096"/>
                  <a:gd name="T80" fmla="*/ 5 w 1090"/>
                  <a:gd name="T81" fmla="*/ 7 h 1096"/>
                  <a:gd name="T82" fmla="*/ 6 w 1090"/>
                  <a:gd name="T83" fmla="*/ 6 h 1096"/>
                  <a:gd name="T84" fmla="*/ 6 w 1090"/>
                  <a:gd name="T85" fmla="*/ 6 h 1096"/>
                  <a:gd name="T86" fmla="*/ 6 w 1090"/>
                  <a:gd name="T87" fmla="*/ 6 h 1096"/>
                  <a:gd name="T88" fmla="*/ 7 w 1090"/>
                  <a:gd name="T89" fmla="*/ 5 h 1096"/>
                  <a:gd name="T90" fmla="*/ 7 w 1090"/>
                  <a:gd name="T91" fmla="*/ 6 h 1096"/>
                  <a:gd name="T92" fmla="*/ 7 w 1090"/>
                  <a:gd name="T93" fmla="*/ 6 h 1096"/>
                  <a:gd name="T94" fmla="*/ 6 w 1090"/>
                  <a:gd name="T95" fmla="*/ 6 h 1096"/>
                  <a:gd name="T96" fmla="*/ 6 w 1090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0"/>
                  <a:gd name="T148" fmla="*/ 0 h 1096"/>
                  <a:gd name="T149" fmla="*/ 1090 w 1090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0" h="1096">
                    <a:moveTo>
                      <a:pt x="1090" y="508"/>
                    </a:moveTo>
                    <a:lnTo>
                      <a:pt x="1014" y="530"/>
                    </a:lnTo>
                    <a:lnTo>
                      <a:pt x="1010" y="497"/>
                    </a:lnTo>
                    <a:lnTo>
                      <a:pt x="1005" y="462"/>
                    </a:lnTo>
                    <a:lnTo>
                      <a:pt x="997" y="429"/>
                    </a:lnTo>
                    <a:lnTo>
                      <a:pt x="988" y="395"/>
                    </a:lnTo>
                    <a:lnTo>
                      <a:pt x="976" y="361"/>
                    </a:lnTo>
                    <a:lnTo>
                      <a:pt x="964" y="333"/>
                    </a:lnTo>
                    <a:lnTo>
                      <a:pt x="942" y="298"/>
                    </a:lnTo>
                    <a:lnTo>
                      <a:pt x="922" y="269"/>
                    </a:lnTo>
                    <a:lnTo>
                      <a:pt x="981" y="215"/>
                    </a:lnTo>
                    <a:lnTo>
                      <a:pt x="1001" y="248"/>
                    </a:lnTo>
                    <a:lnTo>
                      <a:pt x="1027" y="281"/>
                    </a:lnTo>
                    <a:lnTo>
                      <a:pt x="1043" y="315"/>
                    </a:lnTo>
                    <a:lnTo>
                      <a:pt x="1060" y="353"/>
                    </a:lnTo>
                    <a:lnTo>
                      <a:pt x="1073" y="390"/>
                    </a:lnTo>
                    <a:lnTo>
                      <a:pt x="1082" y="429"/>
                    </a:lnTo>
                    <a:lnTo>
                      <a:pt x="1090" y="471"/>
                    </a:lnTo>
                    <a:lnTo>
                      <a:pt x="1090" y="508"/>
                    </a:lnTo>
                    <a:close/>
                    <a:moveTo>
                      <a:pt x="551" y="0"/>
                    </a:moveTo>
                    <a:lnTo>
                      <a:pt x="551" y="79"/>
                    </a:lnTo>
                    <a:lnTo>
                      <a:pt x="497" y="79"/>
                    </a:lnTo>
                    <a:lnTo>
                      <a:pt x="442" y="92"/>
                    </a:lnTo>
                    <a:lnTo>
                      <a:pt x="391" y="105"/>
                    </a:lnTo>
                    <a:lnTo>
                      <a:pt x="344" y="126"/>
                    </a:lnTo>
                    <a:lnTo>
                      <a:pt x="298" y="151"/>
                    </a:lnTo>
                    <a:lnTo>
                      <a:pt x="252" y="185"/>
                    </a:lnTo>
                    <a:lnTo>
                      <a:pt x="214" y="219"/>
                    </a:lnTo>
                    <a:lnTo>
                      <a:pt x="180" y="261"/>
                    </a:lnTo>
                    <a:lnTo>
                      <a:pt x="125" y="202"/>
                    </a:lnTo>
                    <a:lnTo>
                      <a:pt x="143" y="176"/>
                    </a:lnTo>
                    <a:lnTo>
                      <a:pt x="164" y="156"/>
                    </a:lnTo>
                    <a:lnTo>
                      <a:pt x="189" y="134"/>
                    </a:lnTo>
                    <a:lnTo>
                      <a:pt x="210" y="114"/>
                    </a:lnTo>
                    <a:lnTo>
                      <a:pt x="235" y="97"/>
                    </a:lnTo>
                    <a:lnTo>
                      <a:pt x="261" y="79"/>
                    </a:lnTo>
                    <a:lnTo>
                      <a:pt x="285" y="62"/>
                    </a:lnTo>
                    <a:lnTo>
                      <a:pt x="315" y="51"/>
                    </a:lnTo>
                    <a:lnTo>
                      <a:pt x="340" y="42"/>
                    </a:lnTo>
                    <a:lnTo>
                      <a:pt x="370" y="29"/>
                    </a:lnTo>
                    <a:lnTo>
                      <a:pt x="399" y="21"/>
                    </a:lnTo>
                    <a:lnTo>
                      <a:pt x="429" y="12"/>
                    </a:lnTo>
                    <a:lnTo>
                      <a:pt x="458" y="8"/>
                    </a:lnTo>
                    <a:lnTo>
                      <a:pt x="488" y="0"/>
                    </a:lnTo>
                    <a:lnTo>
                      <a:pt x="517" y="0"/>
                    </a:lnTo>
                    <a:lnTo>
                      <a:pt x="551" y="0"/>
                    </a:lnTo>
                    <a:close/>
                    <a:moveTo>
                      <a:pt x="4" y="492"/>
                    </a:moveTo>
                    <a:lnTo>
                      <a:pt x="79" y="513"/>
                    </a:lnTo>
                    <a:lnTo>
                      <a:pt x="79" y="579"/>
                    </a:lnTo>
                    <a:lnTo>
                      <a:pt x="92" y="647"/>
                    </a:lnTo>
                    <a:lnTo>
                      <a:pt x="109" y="713"/>
                    </a:lnTo>
                    <a:lnTo>
                      <a:pt x="143" y="772"/>
                    </a:lnTo>
                    <a:lnTo>
                      <a:pt x="62" y="798"/>
                    </a:lnTo>
                    <a:lnTo>
                      <a:pt x="46" y="765"/>
                    </a:lnTo>
                    <a:lnTo>
                      <a:pt x="29" y="726"/>
                    </a:lnTo>
                    <a:lnTo>
                      <a:pt x="16" y="688"/>
                    </a:lnTo>
                    <a:lnTo>
                      <a:pt x="7" y="647"/>
                    </a:lnTo>
                    <a:lnTo>
                      <a:pt x="4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4" y="492"/>
                    </a:lnTo>
                    <a:close/>
                    <a:moveTo>
                      <a:pt x="261" y="1012"/>
                    </a:moveTo>
                    <a:lnTo>
                      <a:pt x="311" y="949"/>
                    </a:lnTo>
                    <a:lnTo>
                      <a:pt x="336" y="962"/>
                    </a:lnTo>
                    <a:lnTo>
                      <a:pt x="366" y="979"/>
                    </a:lnTo>
                    <a:lnTo>
                      <a:pt x="395" y="987"/>
                    </a:lnTo>
                    <a:lnTo>
                      <a:pt x="429" y="999"/>
                    </a:lnTo>
                    <a:lnTo>
                      <a:pt x="458" y="1004"/>
                    </a:lnTo>
                    <a:lnTo>
                      <a:pt x="488" y="1008"/>
                    </a:lnTo>
                    <a:lnTo>
                      <a:pt x="517" y="1017"/>
                    </a:lnTo>
                    <a:lnTo>
                      <a:pt x="551" y="1017"/>
                    </a:lnTo>
                    <a:lnTo>
                      <a:pt x="551" y="1096"/>
                    </a:lnTo>
                    <a:lnTo>
                      <a:pt x="513" y="1093"/>
                    </a:lnTo>
                    <a:lnTo>
                      <a:pt x="475" y="1088"/>
                    </a:lnTo>
                    <a:lnTo>
                      <a:pt x="438" y="1084"/>
                    </a:lnTo>
                    <a:lnTo>
                      <a:pt x="399" y="1075"/>
                    </a:lnTo>
                    <a:lnTo>
                      <a:pt x="366" y="1063"/>
                    </a:lnTo>
                    <a:lnTo>
                      <a:pt x="333" y="1050"/>
                    </a:lnTo>
                    <a:lnTo>
                      <a:pt x="298" y="1034"/>
                    </a:lnTo>
                    <a:lnTo>
                      <a:pt x="261" y="1012"/>
                    </a:lnTo>
                    <a:close/>
                    <a:moveTo>
                      <a:pt x="833" y="1012"/>
                    </a:moveTo>
                    <a:lnTo>
                      <a:pt x="782" y="949"/>
                    </a:lnTo>
                    <a:lnTo>
                      <a:pt x="808" y="936"/>
                    </a:lnTo>
                    <a:lnTo>
                      <a:pt x="833" y="916"/>
                    </a:lnTo>
                    <a:lnTo>
                      <a:pt x="858" y="894"/>
                    </a:lnTo>
                    <a:lnTo>
                      <a:pt x="879" y="877"/>
                    </a:lnTo>
                    <a:lnTo>
                      <a:pt x="900" y="852"/>
                    </a:lnTo>
                    <a:lnTo>
                      <a:pt x="917" y="827"/>
                    </a:lnTo>
                    <a:lnTo>
                      <a:pt x="938" y="802"/>
                    </a:lnTo>
                    <a:lnTo>
                      <a:pt x="951" y="776"/>
                    </a:lnTo>
                    <a:lnTo>
                      <a:pt x="1031" y="802"/>
                    </a:lnTo>
                    <a:lnTo>
                      <a:pt x="1014" y="831"/>
                    </a:lnTo>
                    <a:lnTo>
                      <a:pt x="993" y="865"/>
                    </a:lnTo>
                    <a:lnTo>
                      <a:pt x="968" y="894"/>
                    </a:lnTo>
                    <a:lnTo>
                      <a:pt x="946" y="920"/>
                    </a:lnTo>
                    <a:lnTo>
                      <a:pt x="922" y="945"/>
                    </a:lnTo>
                    <a:lnTo>
                      <a:pt x="892" y="970"/>
                    </a:lnTo>
                    <a:lnTo>
                      <a:pt x="863" y="991"/>
                    </a:lnTo>
                    <a:lnTo>
                      <a:pt x="833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6" name="Freeform 279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413"/>
                    </a:lnTo>
                    <a:lnTo>
                      <a:pt x="843" y="359"/>
                    </a:lnTo>
                    <a:lnTo>
                      <a:pt x="821" y="300"/>
                    </a:lnTo>
                    <a:lnTo>
                      <a:pt x="792" y="249"/>
                    </a:lnTo>
                    <a:lnTo>
                      <a:pt x="843" y="190"/>
                    </a:lnTo>
                    <a:lnTo>
                      <a:pt x="863" y="219"/>
                    </a:lnTo>
                    <a:lnTo>
                      <a:pt x="885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1" y="418"/>
                    </a:lnTo>
                    <a:lnTo>
                      <a:pt x="935" y="451"/>
                    </a:lnTo>
                    <a:close/>
                    <a:moveTo>
                      <a:pt x="472" y="0"/>
                    </a:moveTo>
                    <a:lnTo>
                      <a:pt x="472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4" y="144"/>
                    </a:lnTo>
                    <a:lnTo>
                      <a:pt x="215" y="169"/>
                    </a:lnTo>
                    <a:lnTo>
                      <a:pt x="182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2" y="26"/>
                    </a:lnTo>
                    <a:lnTo>
                      <a:pt x="363" y="13"/>
                    </a:lnTo>
                    <a:lnTo>
                      <a:pt x="418" y="0"/>
                    </a:lnTo>
                    <a:lnTo>
                      <a:pt x="472" y="0"/>
                    </a:lnTo>
                    <a:close/>
                    <a:moveTo>
                      <a:pt x="0" y="434"/>
                    </a:moveTo>
                    <a:lnTo>
                      <a:pt x="81" y="455"/>
                    </a:lnTo>
                    <a:lnTo>
                      <a:pt x="81" y="513"/>
                    </a:lnTo>
                    <a:lnTo>
                      <a:pt x="93" y="568"/>
                    </a:lnTo>
                    <a:lnTo>
                      <a:pt x="110" y="622"/>
                    </a:lnTo>
                    <a:lnTo>
                      <a:pt x="140" y="673"/>
                    </a:lnTo>
                    <a:lnTo>
                      <a:pt x="64" y="693"/>
                    </a:lnTo>
                    <a:lnTo>
                      <a:pt x="30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3" y="807"/>
                    </a:lnTo>
                    <a:lnTo>
                      <a:pt x="304" y="820"/>
                    </a:lnTo>
                    <a:lnTo>
                      <a:pt x="329" y="832"/>
                    </a:lnTo>
                    <a:lnTo>
                      <a:pt x="350" y="841"/>
                    </a:lnTo>
                    <a:lnTo>
                      <a:pt x="371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7" y="857"/>
                    </a:lnTo>
                    <a:lnTo>
                      <a:pt x="472" y="857"/>
                    </a:lnTo>
                    <a:lnTo>
                      <a:pt x="472" y="938"/>
                    </a:lnTo>
                    <a:lnTo>
                      <a:pt x="438" y="938"/>
                    </a:lnTo>
                    <a:lnTo>
                      <a:pt x="409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6" y="908"/>
                    </a:lnTo>
                    <a:lnTo>
                      <a:pt x="287" y="900"/>
                    </a:lnTo>
                    <a:lnTo>
                      <a:pt x="257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3" y="807"/>
                    </a:lnTo>
                    <a:lnTo>
                      <a:pt x="679" y="795"/>
                    </a:lnTo>
                    <a:lnTo>
                      <a:pt x="695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4" y="736"/>
                    </a:lnTo>
                    <a:lnTo>
                      <a:pt x="771" y="715"/>
                    </a:lnTo>
                    <a:lnTo>
                      <a:pt x="784" y="693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4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7" name="Freeform 280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5 w 778"/>
                  <a:gd name="T3" fmla="*/ 2 h 780"/>
                  <a:gd name="T4" fmla="*/ 5 w 778"/>
                  <a:gd name="T5" fmla="*/ 3 h 780"/>
                  <a:gd name="T6" fmla="*/ 5 w 778"/>
                  <a:gd name="T7" fmla="*/ 2 h 780"/>
                  <a:gd name="T8" fmla="*/ 5 w 778"/>
                  <a:gd name="T9" fmla="*/ 2 h 780"/>
                  <a:gd name="T10" fmla="*/ 3 w 778"/>
                  <a:gd name="T11" fmla="*/ 0 h 780"/>
                  <a:gd name="T12" fmla="*/ 2 w 778"/>
                  <a:gd name="T13" fmla="*/ 1 h 780"/>
                  <a:gd name="T14" fmla="*/ 2 w 778"/>
                  <a:gd name="T15" fmla="*/ 1 h 780"/>
                  <a:gd name="T16" fmla="*/ 1 w 778"/>
                  <a:gd name="T17" fmla="*/ 1 h 780"/>
                  <a:gd name="T18" fmla="*/ 1 w 778"/>
                  <a:gd name="T19" fmla="*/ 1 h 780"/>
                  <a:gd name="T20" fmla="*/ 1 w 778"/>
                  <a:gd name="T21" fmla="*/ 1 h 780"/>
                  <a:gd name="T22" fmla="*/ 1 w 778"/>
                  <a:gd name="T23" fmla="*/ 1 h 780"/>
                  <a:gd name="T24" fmla="*/ 2 w 778"/>
                  <a:gd name="T25" fmla="*/ 0 h 780"/>
                  <a:gd name="T26" fmla="*/ 2 w 778"/>
                  <a:gd name="T27" fmla="*/ 0 h 780"/>
                  <a:gd name="T28" fmla="*/ 3 w 778"/>
                  <a:gd name="T29" fmla="*/ 0 h 780"/>
                  <a:gd name="T30" fmla="*/ 1 w 778"/>
                  <a:gd name="T31" fmla="*/ 3 h 780"/>
                  <a:gd name="T32" fmla="*/ 1 w 778"/>
                  <a:gd name="T33" fmla="*/ 3 h 780"/>
                  <a:gd name="T34" fmla="*/ 1 w 778"/>
                  <a:gd name="T35" fmla="*/ 4 h 780"/>
                  <a:gd name="T36" fmla="*/ 0 w 778"/>
                  <a:gd name="T37" fmla="*/ 4 h 780"/>
                  <a:gd name="T38" fmla="*/ 0 w 778"/>
                  <a:gd name="T39" fmla="*/ 3 h 780"/>
                  <a:gd name="T40" fmla="*/ 1 w 778"/>
                  <a:gd name="T41" fmla="*/ 5 h 780"/>
                  <a:gd name="T42" fmla="*/ 2 w 778"/>
                  <a:gd name="T43" fmla="*/ 5 h 780"/>
                  <a:gd name="T44" fmla="*/ 2 w 778"/>
                  <a:gd name="T45" fmla="*/ 5 h 780"/>
                  <a:gd name="T46" fmla="*/ 2 w 778"/>
                  <a:gd name="T47" fmla="*/ 5 h 780"/>
                  <a:gd name="T48" fmla="*/ 3 w 778"/>
                  <a:gd name="T49" fmla="*/ 5 h 780"/>
                  <a:gd name="T50" fmla="*/ 3 w 778"/>
                  <a:gd name="T51" fmla="*/ 5 h 780"/>
                  <a:gd name="T52" fmla="*/ 2 w 778"/>
                  <a:gd name="T53" fmla="*/ 5 h 780"/>
                  <a:gd name="T54" fmla="*/ 2 w 778"/>
                  <a:gd name="T55" fmla="*/ 5 h 780"/>
                  <a:gd name="T56" fmla="*/ 2 w 778"/>
                  <a:gd name="T57" fmla="*/ 5 h 780"/>
                  <a:gd name="T58" fmla="*/ 1 w 778"/>
                  <a:gd name="T59" fmla="*/ 5 h 780"/>
                  <a:gd name="T60" fmla="*/ 4 w 778"/>
                  <a:gd name="T61" fmla="*/ 5 h 780"/>
                  <a:gd name="T62" fmla="*/ 4 w 778"/>
                  <a:gd name="T63" fmla="*/ 4 h 780"/>
                  <a:gd name="T64" fmla="*/ 4 w 778"/>
                  <a:gd name="T65" fmla="*/ 4 h 780"/>
                  <a:gd name="T66" fmla="*/ 4 w 778"/>
                  <a:gd name="T67" fmla="*/ 4 h 780"/>
                  <a:gd name="T68" fmla="*/ 4 w 778"/>
                  <a:gd name="T69" fmla="*/ 4 h 780"/>
                  <a:gd name="T70" fmla="*/ 5 w 778"/>
                  <a:gd name="T71" fmla="*/ 4 h 780"/>
                  <a:gd name="T72" fmla="*/ 5 w 778"/>
                  <a:gd name="T73" fmla="*/ 5 h 780"/>
                  <a:gd name="T74" fmla="*/ 4 w 778"/>
                  <a:gd name="T75" fmla="*/ 5 h 780"/>
                  <a:gd name="T76" fmla="*/ 4 w 778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8"/>
                  <a:gd name="T118" fmla="*/ 0 h 780"/>
                  <a:gd name="T119" fmla="*/ 778 w 778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8" h="780">
                    <a:moveTo>
                      <a:pt x="711" y="172"/>
                    </a:moveTo>
                    <a:lnTo>
                      <a:pt x="652" y="231"/>
                    </a:lnTo>
                    <a:lnTo>
                      <a:pt x="677" y="277"/>
                    </a:lnTo>
                    <a:lnTo>
                      <a:pt x="694" y="319"/>
                    </a:lnTo>
                    <a:lnTo>
                      <a:pt x="698" y="369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0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1" y="88"/>
                    </a:lnTo>
                    <a:lnTo>
                      <a:pt x="273" y="100"/>
                    </a:lnTo>
                    <a:lnTo>
                      <a:pt x="239" y="113"/>
                    </a:lnTo>
                    <a:lnTo>
                      <a:pt x="206" y="134"/>
                    </a:lnTo>
                    <a:lnTo>
                      <a:pt x="176" y="159"/>
                    </a:lnTo>
                    <a:lnTo>
                      <a:pt x="151" y="184"/>
                    </a:lnTo>
                    <a:lnTo>
                      <a:pt x="125" y="218"/>
                    </a:lnTo>
                    <a:lnTo>
                      <a:pt x="75" y="159"/>
                    </a:lnTo>
                    <a:lnTo>
                      <a:pt x="101" y="125"/>
                    </a:lnTo>
                    <a:lnTo>
                      <a:pt x="134" y="92"/>
                    </a:lnTo>
                    <a:lnTo>
                      <a:pt x="173" y="67"/>
                    </a:lnTo>
                    <a:lnTo>
                      <a:pt x="210" y="41"/>
                    </a:lnTo>
                    <a:lnTo>
                      <a:pt x="252" y="24"/>
                    </a:lnTo>
                    <a:lnTo>
                      <a:pt x="298" y="12"/>
                    </a:lnTo>
                    <a:lnTo>
                      <a:pt x="344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5" y="397"/>
                    </a:lnTo>
                    <a:lnTo>
                      <a:pt x="79" y="445"/>
                    </a:lnTo>
                    <a:lnTo>
                      <a:pt x="92" y="491"/>
                    </a:lnTo>
                    <a:lnTo>
                      <a:pt x="109" y="532"/>
                    </a:lnTo>
                    <a:lnTo>
                      <a:pt x="134" y="570"/>
                    </a:lnTo>
                    <a:lnTo>
                      <a:pt x="59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5" y="675"/>
                    </a:lnTo>
                    <a:lnTo>
                      <a:pt x="282" y="684"/>
                    </a:lnTo>
                    <a:lnTo>
                      <a:pt x="298" y="692"/>
                    </a:lnTo>
                    <a:lnTo>
                      <a:pt x="315" y="696"/>
                    </a:lnTo>
                    <a:lnTo>
                      <a:pt x="337" y="701"/>
                    </a:lnTo>
                    <a:lnTo>
                      <a:pt x="353" y="701"/>
                    </a:lnTo>
                    <a:lnTo>
                      <a:pt x="374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0" y="780"/>
                    </a:lnTo>
                    <a:lnTo>
                      <a:pt x="315" y="773"/>
                    </a:lnTo>
                    <a:lnTo>
                      <a:pt x="290" y="768"/>
                    </a:lnTo>
                    <a:lnTo>
                      <a:pt x="269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59" y="650"/>
                    </a:lnTo>
                    <a:lnTo>
                      <a:pt x="572" y="642"/>
                    </a:lnTo>
                    <a:lnTo>
                      <a:pt x="589" y="629"/>
                    </a:lnTo>
                    <a:lnTo>
                      <a:pt x="602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5" y="574"/>
                    </a:lnTo>
                    <a:lnTo>
                      <a:pt x="716" y="600"/>
                    </a:lnTo>
                    <a:lnTo>
                      <a:pt x="703" y="616"/>
                    </a:lnTo>
                    <a:lnTo>
                      <a:pt x="690" y="638"/>
                    </a:lnTo>
                    <a:lnTo>
                      <a:pt x="673" y="659"/>
                    </a:lnTo>
                    <a:lnTo>
                      <a:pt x="652" y="675"/>
                    </a:lnTo>
                    <a:lnTo>
                      <a:pt x="635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8" name="Freeform 281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3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6" y="0"/>
                    </a:moveTo>
                    <a:lnTo>
                      <a:pt x="316" y="80"/>
                    </a:lnTo>
                    <a:lnTo>
                      <a:pt x="282" y="80"/>
                    </a:lnTo>
                    <a:lnTo>
                      <a:pt x="253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3" y="131"/>
                    </a:lnTo>
                    <a:lnTo>
                      <a:pt x="148" y="152"/>
                    </a:lnTo>
                    <a:lnTo>
                      <a:pt x="127" y="173"/>
                    </a:lnTo>
                    <a:lnTo>
                      <a:pt x="114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1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8" y="21"/>
                    </a:lnTo>
                    <a:lnTo>
                      <a:pt x="236" y="9"/>
                    </a:lnTo>
                    <a:lnTo>
                      <a:pt x="274" y="0"/>
                    </a:lnTo>
                    <a:lnTo>
                      <a:pt x="316" y="0"/>
                    </a:lnTo>
                    <a:close/>
                    <a:moveTo>
                      <a:pt x="0" y="318"/>
                    </a:moveTo>
                    <a:lnTo>
                      <a:pt x="85" y="344"/>
                    </a:lnTo>
                    <a:lnTo>
                      <a:pt x="89" y="377"/>
                    </a:lnTo>
                    <a:lnTo>
                      <a:pt x="101" y="412"/>
                    </a:lnTo>
                    <a:lnTo>
                      <a:pt x="118" y="441"/>
                    </a:lnTo>
                    <a:lnTo>
                      <a:pt x="144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3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5" y="533"/>
                    </a:lnTo>
                    <a:lnTo>
                      <a:pt x="257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1" y="546"/>
                    </a:lnTo>
                    <a:lnTo>
                      <a:pt x="304" y="546"/>
                    </a:lnTo>
                    <a:lnTo>
                      <a:pt x="316" y="546"/>
                    </a:lnTo>
                    <a:lnTo>
                      <a:pt x="316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2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7" y="605"/>
                    </a:lnTo>
                    <a:lnTo>
                      <a:pt x="190" y="596"/>
                    </a:lnTo>
                    <a:lnTo>
                      <a:pt x="173" y="592"/>
                    </a:lnTo>
                    <a:close/>
                    <a:moveTo>
                      <a:pt x="451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6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1" y="495"/>
                    </a:lnTo>
                    <a:lnTo>
                      <a:pt x="464" y="487"/>
                    </a:lnTo>
                    <a:lnTo>
                      <a:pt x="472" y="482"/>
                    </a:lnTo>
                    <a:lnTo>
                      <a:pt x="480" y="471"/>
                    </a:lnTo>
                    <a:lnTo>
                      <a:pt x="560" y="495"/>
                    </a:lnTo>
                    <a:lnTo>
                      <a:pt x="552" y="512"/>
                    </a:lnTo>
                    <a:lnTo>
                      <a:pt x="539" y="525"/>
                    </a:lnTo>
                    <a:lnTo>
                      <a:pt x="527" y="537"/>
                    </a:lnTo>
                    <a:lnTo>
                      <a:pt x="514" y="550"/>
                    </a:lnTo>
                    <a:lnTo>
                      <a:pt x="497" y="563"/>
                    </a:lnTo>
                    <a:lnTo>
                      <a:pt x="484" y="571"/>
                    </a:lnTo>
                    <a:lnTo>
                      <a:pt x="468" y="580"/>
                    </a:lnTo>
                    <a:lnTo>
                      <a:pt x="451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9" name="Freeform 282"/>
              <p:cNvSpPr>
                <a:spLocks noEditPoints="1"/>
              </p:cNvSpPr>
              <p:nvPr/>
            </p:nvSpPr>
            <p:spPr bwMode="auto">
              <a:xfrm>
                <a:off x="3769" y="2950"/>
                <a:ext cx="38" cy="39"/>
              </a:xfrm>
              <a:custGeom>
                <a:avLst/>
                <a:gdLst>
                  <a:gd name="T0" fmla="*/ 3 w 458"/>
                  <a:gd name="T1" fmla="*/ 1 h 466"/>
                  <a:gd name="T2" fmla="*/ 3 w 458"/>
                  <a:gd name="T3" fmla="*/ 2 h 466"/>
                  <a:gd name="T4" fmla="*/ 2 w 458"/>
                  <a:gd name="T5" fmla="*/ 2 h 466"/>
                  <a:gd name="T6" fmla="*/ 3 w 458"/>
                  <a:gd name="T7" fmla="*/ 2 h 466"/>
                  <a:gd name="T8" fmla="*/ 3 w 458"/>
                  <a:gd name="T9" fmla="*/ 1 h 466"/>
                  <a:gd name="T10" fmla="*/ 2 w 458"/>
                  <a:gd name="T11" fmla="*/ 0 h 466"/>
                  <a:gd name="T12" fmla="*/ 1 w 458"/>
                  <a:gd name="T13" fmla="*/ 1 h 466"/>
                  <a:gd name="T14" fmla="*/ 1 w 458"/>
                  <a:gd name="T15" fmla="*/ 1 h 466"/>
                  <a:gd name="T16" fmla="*/ 1 w 458"/>
                  <a:gd name="T17" fmla="*/ 1 h 466"/>
                  <a:gd name="T18" fmla="*/ 1 w 458"/>
                  <a:gd name="T19" fmla="*/ 1 h 466"/>
                  <a:gd name="T20" fmla="*/ 0 w 458"/>
                  <a:gd name="T21" fmla="*/ 1 h 466"/>
                  <a:gd name="T22" fmla="*/ 0 w 458"/>
                  <a:gd name="T23" fmla="*/ 1 h 466"/>
                  <a:gd name="T24" fmla="*/ 1 w 458"/>
                  <a:gd name="T25" fmla="*/ 0 h 466"/>
                  <a:gd name="T26" fmla="*/ 1 w 458"/>
                  <a:gd name="T27" fmla="*/ 0 h 466"/>
                  <a:gd name="T28" fmla="*/ 2 w 458"/>
                  <a:gd name="T29" fmla="*/ 0 h 466"/>
                  <a:gd name="T30" fmla="*/ 1 w 458"/>
                  <a:gd name="T31" fmla="*/ 2 h 466"/>
                  <a:gd name="T32" fmla="*/ 1 w 458"/>
                  <a:gd name="T33" fmla="*/ 2 h 466"/>
                  <a:gd name="T34" fmla="*/ 1 w 458"/>
                  <a:gd name="T35" fmla="*/ 3 h 466"/>
                  <a:gd name="T36" fmla="*/ 0 w 458"/>
                  <a:gd name="T37" fmla="*/ 3 h 466"/>
                  <a:gd name="T38" fmla="*/ 0 w 458"/>
                  <a:gd name="T39" fmla="*/ 2 h 466"/>
                  <a:gd name="T40" fmla="*/ 1 w 458"/>
                  <a:gd name="T41" fmla="*/ 3 h 466"/>
                  <a:gd name="T42" fmla="*/ 1 w 458"/>
                  <a:gd name="T43" fmla="*/ 3 h 466"/>
                  <a:gd name="T44" fmla="*/ 1 w 458"/>
                  <a:gd name="T45" fmla="*/ 3 h 466"/>
                  <a:gd name="T46" fmla="*/ 2 w 458"/>
                  <a:gd name="T47" fmla="*/ 3 h 466"/>
                  <a:gd name="T48" fmla="*/ 1 w 458"/>
                  <a:gd name="T49" fmla="*/ 3 h 466"/>
                  <a:gd name="T50" fmla="*/ 1 w 458"/>
                  <a:gd name="T51" fmla="*/ 3 h 466"/>
                  <a:gd name="T52" fmla="*/ 1 w 458"/>
                  <a:gd name="T53" fmla="*/ 3 h 466"/>
                  <a:gd name="T54" fmla="*/ 1 w 458"/>
                  <a:gd name="T55" fmla="*/ 3 h 466"/>
                  <a:gd name="T56" fmla="*/ 2 w 458"/>
                  <a:gd name="T57" fmla="*/ 3 h 466"/>
                  <a:gd name="T58" fmla="*/ 2 w 458"/>
                  <a:gd name="T59" fmla="*/ 3 h 466"/>
                  <a:gd name="T60" fmla="*/ 2 w 458"/>
                  <a:gd name="T61" fmla="*/ 3 h 466"/>
                  <a:gd name="T62" fmla="*/ 3 w 458"/>
                  <a:gd name="T63" fmla="*/ 3 h 466"/>
                  <a:gd name="T64" fmla="*/ 2 w 458"/>
                  <a:gd name="T65" fmla="*/ 3 h 466"/>
                  <a:gd name="T66" fmla="*/ 2 w 458"/>
                  <a:gd name="T67" fmla="*/ 3 h 466"/>
                  <a:gd name="T68" fmla="*/ 2 w 458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8"/>
                  <a:gd name="T106" fmla="*/ 0 h 466"/>
                  <a:gd name="T107" fmla="*/ 458 w 458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8" h="466">
                    <a:moveTo>
                      <a:pt x="438" y="134"/>
                    </a:moveTo>
                    <a:lnTo>
                      <a:pt x="374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4" y="281"/>
                    </a:lnTo>
                    <a:lnTo>
                      <a:pt x="357" y="310"/>
                    </a:lnTo>
                    <a:lnTo>
                      <a:pt x="449" y="281"/>
                    </a:lnTo>
                    <a:lnTo>
                      <a:pt x="458" y="247"/>
                    </a:lnTo>
                    <a:lnTo>
                      <a:pt x="458" y="206"/>
                    </a:lnTo>
                    <a:lnTo>
                      <a:pt x="449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0" y="84"/>
                    </a:lnTo>
                    <a:lnTo>
                      <a:pt x="160" y="93"/>
                    </a:lnTo>
                    <a:lnTo>
                      <a:pt x="138" y="105"/>
                    </a:lnTo>
                    <a:lnTo>
                      <a:pt x="122" y="118"/>
                    </a:lnTo>
                    <a:lnTo>
                      <a:pt x="105" y="134"/>
                    </a:lnTo>
                    <a:lnTo>
                      <a:pt x="92" y="156"/>
                    </a:lnTo>
                    <a:lnTo>
                      <a:pt x="79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09" y="29"/>
                    </a:lnTo>
                    <a:lnTo>
                      <a:pt x="138" y="18"/>
                    </a:lnTo>
                    <a:lnTo>
                      <a:pt x="168" y="9"/>
                    </a:lnTo>
                    <a:lnTo>
                      <a:pt x="197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79" y="286"/>
                    </a:lnTo>
                    <a:lnTo>
                      <a:pt x="92" y="310"/>
                    </a:lnTo>
                    <a:lnTo>
                      <a:pt x="109" y="332"/>
                    </a:lnTo>
                    <a:lnTo>
                      <a:pt x="125" y="348"/>
                    </a:lnTo>
                    <a:lnTo>
                      <a:pt x="151" y="361"/>
                    </a:lnTo>
                    <a:lnTo>
                      <a:pt x="59" y="391"/>
                    </a:lnTo>
                    <a:lnTo>
                      <a:pt x="33" y="361"/>
                    </a:lnTo>
                    <a:lnTo>
                      <a:pt x="16" y="332"/>
                    </a:lnTo>
                    <a:lnTo>
                      <a:pt x="4" y="297"/>
                    </a:lnTo>
                    <a:lnTo>
                      <a:pt x="0" y="264"/>
                    </a:lnTo>
                    <a:close/>
                    <a:moveTo>
                      <a:pt x="138" y="445"/>
                    </a:moveTo>
                    <a:lnTo>
                      <a:pt x="189" y="378"/>
                    </a:lnTo>
                    <a:lnTo>
                      <a:pt x="201" y="382"/>
                    </a:lnTo>
                    <a:lnTo>
                      <a:pt x="210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3" y="461"/>
                    </a:lnTo>
                    <a:lnTo>
                      <a:pt x="184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1" y="450"/>
                    </a:lnTo>
                    <a:lnTo>
                      <a:pt x="138" y="445"/>
                    </a:lnTo>
                    <a:close/>
                    <a:moveTo>
                      <a:pt x="315" y="445"/>
                    </a:moveTo>
                    <a:lnTo>
                      <a:pt x="265" y="378"/>
                    </a:lnTo>
                    <a:lnTo>
                      <a:pt x="278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2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7" y="424"/>
                    </a:lnTo>
                    <a:lnTo>
                      <a:pt x="348" y="432"/>
                    </a:lnTo>
                    <a:lnTo>
                      <a:pt x="341" y="437"/>
                    </a:lnTo>
                    <a:lnTo>
                      <a:pt x="328" y="441"/>
                    </a:lnTo>
                    <a:lnTo>
                      <a:pt x="315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0" name="Freeform 283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0"/>
                  <a:gd name="T1" fmla="*/ 1 h 311"/>
                  <a:gd name="T2" fmla="*/ 1 w 300"/>
                  <a:gd name="T3" fmla="*/ 2 h 311"/>
                  <a:gd name="T4" fmla="*/ 2 w 300"/>
                  <a:gd name="T5" fmla="*/ 2 h 311"/>
                  <a:gd name="T6" fmla="*/ 2 w 300"/>
                  <a:gd name="T7" fmla="*/ 1 h 311"/>
                  <a:gd name="T8" fmla="*/ 2 w 300"/>
                  <a:gd name="T9" fmla="*/ 1 h 311"/>
                  <a:gd name="T10" fmla="*/ 2 w 300"/>
                  <a:gd name="T11" fmla="*/ 1 h 311"/>
                  <a:gd name="T12" fmla="*/ 2 w 300"/>
                  <a:gd name="T13" fmla="*/ 1 h 311"/>
                  <a:gd name="T14" fmla="*/ 1 w 300"/>
                  <a:gd name="T15" fmla="*/ 0 h 311"/>
                  <a:gd name="T16" fmla="*/ 1 w 300"/>
                  <a:gd name="T17" fmla="*/ 1 h 311"/>
                  <a:gd name="T18" fmla="*/ 1 w 300"/>
                  <a:gd name="T19" fmla="*/ 1 h 311"/>
                  <a:gd name="T20" fmla="*/ 1 w 300"/>
                  <a:gd name="T21" fmla="*/ 1 h 311"/>
                  <a:gd name="T22" fmla="*/ 1 w 300"/>
                  <a:gd name="T23" fmla="*/ 1 h 311"/>
                  <a:gd name="T24" fmla="*/ 1 w 300"/>
                  <a:gd name="T25" fmla="*/ 1 h 311"/>
                  <a:gd name="T26" fmla="*/ 0 w 300"/>
                  <a:gd name="T27" fmla="*/ 1 h 311"/>
                  <a:gd name="T28" fmla="*/ 0 w 300"/>
                  <a:gd name="T29" fmla="*/ 1 h 311"/>
                  <a:gd name="T30" fmla="*/ 0 w 300"/>
                  <a:gd name="T31" fmla="*/ 1 h 311"/>
                  <a:gd name="T32" fmla="*/ 0 w 300"/>
                  <a:gd name="T33" fmla="*/ 1 h 311"/>
                  <a:gd name="T34" fmla="*/ 0 w 300"/>
                  <a:gd name="T35" fmla="*/ 1 h 311"/>
                  <a:gd name="T36" fmla="*/ 0 w 300"/>
                  <a:gd name="T37" fmla="*/ 1 h 311"/>
                  <a:gd name="T38" fmla="*/ 0 w 300"/>
                  <a:gd name="T39" fmla="*/ 0 h 311"/>
                  <a:gd name="T40" fmla="*/ 0 w 300"/>
                  <a:gd name="T41" fmla="*/ 0 h 311"/>
                  <a:gd name="T42" fmla="*/ 0 w 300"/>
                  <a:gd name="T43" fmla="*/ 0 h 311"/>
                  <a:gd name="T44" fmla="*/ 1 w 300"/>
                  <a:gd name="T45" fmla="*/ 0 h 311"/>
                  <a:gd name="T46" fmla="*/ 1 w 300"/>
                  <a:gd name="T47" fmla="*/ 0 h 311"/>
                  <a:gd name="T48" fmla="*/ 1 w 300"/>
                  <a:gd name="T49" fmla="*/ 0 h 311"/>
                  <a:gd name="T50" fmla="*/ 1 w 300"/>
                  <a:gd name="T51" fmla="*/ 0 h 311"/>
                  <a:gd name="T52" fmla="*/ 0 w 300"/>
                  <a:gd name="T53" fmla="*/ 2 h 311"/>
                  <a:gd name="T54" fmla="*/ 1 w 300"/>
                  <a:gd name="T55" fmla="*/ 2 h 311"/>
                  <a:gd name="T56" fmla="*/ 0 w 300"/>
                  <a:gd name="T57" fmla="*/ 2 h 311"/>
                  <a:gd name="T58" fmla="*/ 0 w 300"/>
                  <a:gd name="T59" fmla="*/ 2 h 311"/>
                  <a:gd name="T60" fmla="*/ 0 w 300"/>
                  <a:gd name="T61" fmla="*/ 2 h 311"/>
                  <a:gd name="T62" fmla="*/ 0 w 300"/>
                  <a:gd name="T63" fmla="*/ 2 h 311"/>
                  <a:gd name="T64" fmla="*/ 0 w 300"/>
                  <a:gd name="T65" fmla="*/ 2 h 311"/>
                  <a:gd name="T66" fmla="*/ 1 w 300"/>
                  <a:gd name="T67" fmla="*/ 2 h 311"/>
                  <a:gd name="T68" fmla="*/ 1 w 300"/>
                  <a:gd name="T69" fmla="*/ 2 h 311"/>
                  <a:gd name="T70" fmla="*/ 1 w 300"/>
                  <a:gd name="T71" fmla="*/ 2 h 311"/>
                  <a:gd name="T72" fmla="*/ 1 w 300"/>
                  <a:gd name="T73" fmla="*/ 2 h 311"/>
                  <a:gd name="T74" fmla="*/ 1 w 300"/>
                  <a:gd name="T75" fmla="*/ 2 h 311"/>
                  <a:gd name="T76" fmla="*/ 1 w 300"/>
                  <a:gd name="T77" fmla="*/ 2 h 311"/>
                  <a:gd name="T78" fmla="*/ 1 w 300"/>
                  <a:gd name="T79" fmla="*/ 2 h 311"/>
                  <a:gd name="T80" fmla="*/ 1 w 300"/>
                  <a:gd name="T81" fmla="*/ 2 h 311"/>
                  <a:gd name="T82" fmla="*/ 1 w 300"/>
                  <a:gd name="T83" fmla="*/ 2 h 311"/>
                  <a:gd name="T84" fmla="*/ 2 w 300"/>
                  <a:gd name="T85" fmla="*/ 2 h 311"/>
                  <a:gd name="T86" fmla="*/ 2 w 300"/>
                  <a:gd name="T87" fmla="*/ 2 h 311"/>
                  <a:gd name="T88" fmla="*/ 1 w 300"/>
                  <a:gd name="T89" fmla="*/ 2 h 311"/>
                  <a:gd name="T90" fmla="*/ 1 w 300"/>
                  <a:gd name="T91" fmla="*/ 2 h 311"/>
                  <a:gd name="T92" fmla="*/ 1 w 300"/>
                  <a:gd name="T93" fmla="*/ 2 h 311"/>
                  <a:gd name="T94" fmla="*/ 1 w 300"/>
                  <a:gd name="T95" fmla="*/ 2 h 311"/>
                  <a:gd name="T96" fmla="*/ 1 w 300"/>
                  <a:gd name="T97" fmla="*/ 2 h 311"/>
                  <a:gd name="T98" fmla="*/ 1 w 300"/>
                  <a:gd name="T99" fmla="*/ 2 h 311"/>
                  <a:gd name="T100" fmla="*/ 1 w 300"/>
                  <a:gd name="T101" fmla="*/ 2 h 311"/>
                  <a:gd name="T102" fmla="*/ 1 w 300"/>
                  <a:gd name="T103" fmla="*/ 2 h 311"/>
                  <a:gd name="T104" fmla="*/ 1 w 300"/>
                  <a:gd name="T105" fmla="*/ 2 h 311"/>
                  <a:gd name="T106" fmla="*/ 1 w 300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0"/>
                  <a:gd name="T163" fmla="*/ 0 h 311"/>
                  <a:gd name="T164" fmla="*/ 300 w 300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0" h="311">
                    <a:moveTo>
                      <a:pt x="295" y="123"/>
                    </a:moveTo>
                    <a:lnTo>
                      <a:pt x="156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300" y="181"/>
                    </a:lnTo>
                    <a:lnTo>
                      <a:pt x="300" y="153"/>
                    </a:lnTo>
                    <a:lnTo>
                      <a:pt x="295" y="123"/>
                    </a:lnTo>
                    <a:close/>
                    <a:moveTo>
                      <a:pt x="152" y="0"/>
                    </a:moveTo>
                    <a:lnTo>
                      <a:pt x="152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8" y="98"/>
                    </a:lnTo>
                    <a:lnTo>
                      <a:pt x="89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3" y="43"/>
                    </a:lnTo>
                    <a:lnTo>
                      <a:pt x="59" y="30"/>
                    </a:lnTo>
                    <a:lnTo>
                      <a:pt x="81" y="18"/>
                    </a:lnTo>
                    <a:lnTo>
                      <a:pt x="101" y="9"/>
                    </a:lnTo>
                    <a:lnTo>
                      <a:pt x="127" y="5"/>
                    </a:lnTo>
                    <a:lnTo>
                      <a:pt x="152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10" y="303"/>
                    </a:moveTo>
                    <a:lnTo>
                      <a:pt x="152" y="252"/>
                    </a:lnTo>
                    <a:lnTo>
                      <a:pt x="152" y="311"/>
                    </a:lnTo>
                    <a:lnTo>
                      <a:pt x="140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10" y="303"/>
                    </a:lnTo>
                    <a:close/>
                    <a:moveTo>
                      <a:pt x="186" y="303"/>
                    </a:moveTo>
                    <a:lnTo>
                      <a:pt x="156" y="268"/>
                    </a:lnTo>
                    <a:lnTo>
                      <a:pt x="223" y="286"/>
                    </a:lnTo>
                    <a:lnTo>
                      <a:pt x="215" y="294"/>
                    </a:lnTo>
                    <a:lnTo>
                      <a:pt x="207" y="298"/>
                    </a:lnTo>
                    <a:lnTo>
                      <a:pt x="199" y="303"/>
                    </a:lnTo>
                    <a:lnTo>
                      <a:pt x="186" y="303"/>
                    </a:lnTo>
                    <a:close/>
                    <a:moveTo>
                      <a:pt x="122" y="231"/>
                    </a:moveTo>
                    <a:lnTo>
                      <a:pt x="152" y="257"/>
                    </a:lnTo>
                    <a:lnTo>
                      <a:pt x="152" y="235"/>
                    </a:lnTo>
                    <a:lnTo>
                      <a:pt x="144" y="235"/>
                    </a:lnTo>
                    <a:lnTo>
                      <a:pt x="135" y="235"/>
                    </a:lnTo>
                    <a:lnTo>
                      <a:pt x="127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1" name="Freeform 284"/>
              <p:cNvSpPr>
                <a:spLocks/>
              </p:cNvSpPr>
              <p:nvPr/>
            </p:nvSpPr>
            <p:spPr bwMode="auto">
              <a:xfrm>
                <a:off x="3781" y="2963"/>
                <a:ext cx="7" cy="13"/>
              </a:xfrm>
              <a:custGeom>
                <a:avLst/>
                <a:gdLst>
                  <a:gd name="T0" fmla="*/ 1 w 80"/>
                  <a:gd name="T1" fmla="*/ 0 h 154"/>
                  <a:gd name="T2" fmla="*/ 1 w 80"/>
                  <a:gd name="T3" fmla="*/ 1 h 154"/>
                  <a:gd name="T4" fmla="*/ 1 w 80"/>
                  <a:gd name="T5" fmla="*/ 1 h 154"/>
                  <a:gd name="T6" fmla="*/ 1 w 80"/>
                  <a:gd name="T7" fmla="*/ 1 h 154"/>
                  <a:gd name="T8" fmla="*/ 0 w 80"/>
                  <a:gd name="T9" fmla="*/ 1 h 154"/>
                  <a:gd name="T10" fmla="*/ 0 w 80"/>
                  <a:gd name="T11" fmla="*/ 1 h 154"/>
                  <a:gd name="T12" fmla="*/ 0 w 80"/>
                  <a:gd name="T13" fmla="*/ 1 h 154"/>
                  <a:gd name="T14" fmla="*/ 0 w 80"/>
                  <a:gd name="T15" fmla="*/ 1 h 154"/>
                  <a:gd name="T16" fmla="*/ 0 w 80"/>
                  <a:gd name="T17" fmla="*/ 0 h 154"/>
                  <a:gd name="T18" fmla="*/ 0 w 80"/>
                  <a:gd name="T19" fmla="*/ 0 h 154"/>
                  <a:gd name="T20" fmla="*/ 0 w 80"/>
                  <a:gd name="T21" fmla="*/ 0 h 154"/>
                  <a:gd name="T22" fmla="*/ 0 w 80"/>
                  <a:gd name="T23" fmla="*/ 0 h 154"/>
                  <a:gd name="T24" fmla="*/ 0 w 80"/>
                  <a:gd name="T25" fmla="*/ 0 h 154"/>
                  <a:gd name="T26" fmla="*/ 1 w 80"/>
                  <a:gd name="T27" fmla="*/ 0 h 154"/>
                  <a:gd name="T28" fmla="*/ 1 w 80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154"/>
                  <a:gd name="T47" fmla="*/ 80 w 80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72" y="154"/>
                    </a:lnTo>
                    <a:lnTo>
                      <a:pt x="63" y="154"/>
                    </a:lnTo>
                    <a:lnTo>
                      <a:pt x="55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7" y="29"/>
                    </a:lnTo>
                    <a:lnTo>
                      <a:pt x="26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2" name="Freeform 285"/>
              <p:cNvSpPr>
                <a:spLocks/>
              </p:cNvSpPr>
              <p:nvPr/>
            </p:nvSpPr>
            <p:spPr bwMode="auto">
              <a:xfrm>
                <a:off x="3623" y="2933"/>
                <a:ext cx="167" cy="65"/>
              </a:xfrm>
              <a:custGeom>
                <a:avLst/>
                <a:gdLst>
                  <a:gd name="T0" fmla="*/ 0 w 1995"/>
                  <a:gd name="T1" fmla="*/ 0 h 789"/>
                  <a:gd name="T2" fmla="*/ 14 w 1995"/>
                  <a:gd name="T3" fmla="*/ 4 h 789"/>
                  <a:gd name="T4" fmla="*/ 8 w 1995"/>
                  <a:gd name="T5" fmla="*/ 5 h 789"/>
                  <a:gd name="T6" fmla="*/ 0 w 1995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789"/>
                  <a:gd name="T14" fmla="*/ 1995 w 1995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789">
                    <a:moveTo>
                      <a:pt x="0" y="0"/>
                    </a:moveTo>
                    <a:lnTo>
                      <a:pt x="1995" y="542"/>
                    </a:lnTo>
                    <a:lnTo>
                      <a:pt x="1161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3" name="Freeform 286"/>
              <p:cNvSpPr>
                <a:spLocks/>
              </p:cNvSpPr>
              <p:nvPr/>
            </p:nvSpPr>
            <p:spPr bwMode="auto">
              <a:xfrm>
                <a:off x="3744" y="2815"/>
                <a:ext cx="44" cy="163"/>
              </a:xfrm>
              <a:custGeom>
                <a:avLst/>
                <a:gdLst>
                  <a:gd name="T0" fmla="*/ 0 w 522"/>
                  <a:gd name="T1" fmla="*/ 10 h 1947"/>
                  <a:gd name="T2" fmla="*/ 4 w 522"/>
                  <a:gd name="T3" fmla="*/ 14 h 1947"/>
                  <a:gd name="T4" fmla="*/ 4 w 522"/>
                  <a:gd name="T5" fmla="*/ 0 h 1947"/>
                  <a:gd name="T6" fmla="*/ 0 w 522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2"/>
                  <a:gd name="T13" fmla="*/ 0 h 1947"/>
                  <a:gd name="T14" fmla="*/ 522 w 522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2" h="1947">
                    <a:moveTo>
                      <a:pt x="0" y="1401"/>
                    </a:moveTo>
                    <a:lnTo>
                      <a:pt x="522" y="1947"/>
                    </a:lnTo>
                    <a:lnTo>
                      <a:pt x="522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4" name="Freeform 287"/>
              <p:cNvSpPr>
                <a:spLocks/>
              </p:cNvSpPr>
              <p:nvPr/>
            </p:nvSpPr>
            <p:spPr bwMode="auto">
              <a:xfrm>
                <a:off x="3788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1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" name="Freeform 288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" name="Freeform 289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9 w 1356"/>
                  <a:gd name="T5" fmla="*/ 6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1356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" name="Freeform 290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1" y="1548"/>
                    </a:lnTo>
                    <a:lnTo>
                      <a:pt x="3439" y="1598"/>
                    </a:lnTo>
                    <a:lnTo>
                      <a:pt x="3447" y="1649"/>
                    </a:lnTo>
                    <a:lnTo>
                      <a:pt x="3451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1" y="362"/>
                    </a:lnTo>
                    <a:lnTo>
                      <a:pt x="2058" y="362"/>
                    </a:lnTo>
                    <a:lnTo>
                      <a:pt x="2075" y="366"/>
                    </a:lnTo>
                    <a:lnTo>
                      <a:pt x="2091" y="366"/>
                    </a:lnTo>
                    <a:lnTo>
                      <a:pt x="2109" y="366"/>
                    </a:lnTo>
                    <a:close/>
                    <a:moveTo>
                      <a:pt x="547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7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7" y="1405"/>
                    </a:lnTo>
                    <a:close/>
                    <a:moveTo>
                      <a:pt x="909" y="2888"/>
                    </a:moveTo>
                    <a:lnTo>
                      <a:pt x="618" y="3688"/>
                    </a:lnTo>
                    <a:lnTo>
                      <a:pt x="1106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1" y="3002"/>
                    </a:lnTo>
                    <a:lnTo>
                      <a:pt x="1005" y="2981"/>
                    </a:lnTo>
                    <a:lnTo>
                      <a:pt x="981" y="2960"/>
                    </a:lnTo>
                    <a:lnTo>
                      <a:pt x="955" y="2935"/>
                    </a:lnTo>
                    <a:lnTo>
                      <a:pt x="935" y="2914"/>
                    </a:lnTo>
                    <a:lnTo>
                      <a:pt x="909" y="2888"/>
                    </a:lnTo>
                    <a:close/>
                    <a:moveTo>
                      <a:pt x="2601" y="3196"/>
                    </a:moveTo>
                    <a:lnTo>
                      <a:pt x="3326" y="3696"/>
                    </a:lnTo>
                    <a:lnTo>
                      <a:pt x="2833" y="3056"/>
                    </a:lnTo>
                    <a:lnTo>
                      <a:pt x="2803" y="3078"/>
                    </a:lnTo>
                    <a:lnTo>
                      <a:pt x="2774" y="3099"/>
                    </a:lnTo>
                    <a:lnTo>
                      <a:pt x="2744" y="3120"/>
                    </a:lnTo>
                    <a:lnTo>
                      <a:pt x="2715" y="3137"/>
                    </a:lnTo>
                    <a:lnTo>
                      <a:pt x="2685" y="3150"/>
                    </a:lnTo>
                    <a:lnTo>
                      <a:pt x="2656" y="3166"/>
                    </a:lnTo>
                    <a:lnTo>
                      <a:pt x="2627" y="3183"/>
                    </a:lnTo>
                    <a:lnTo>
                      <a:pt x="2601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" name="Freeform 291"/>
              <p:cNvSpPr>
                <a:spLocks noEditPoints="1"/>
              </p:cNvSpPr>
              <p:nvPr/>
            </p:nvSpPr>
            <p:spPr bwMode="auto">
              <a:xfrm>
                <a:off x="3666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7" y="1439"/>
                    </a:lnTo>
                    <a:lnTo>
                      <a:pt x="2863" y="1384"/>
                    </a:lnTo>
                    <a:lnTo>
                      <a:pt x="2859" y="1329"/>
                    </a:lnTo>
                    <a:lnTo>
                      <a:pt x="2850" y="1270"/>
                    </a:lnTo>
                    <a:lnTo>
                      <a:pt x="2837" y="1211"/>
                    </a:lnTo>
                    <a:lnTo>
                      <a:pt x="2918" y="1190"/>
                    </a:lnTo>
                    <a:lnTo>
                      <a:pt x="2926" y="1240"/>
                    </a:lnTo>
                    <a:lnTo>
                      <a:pt x="2934" y="1291"/>
                    </a:lnTo>
                    <a:lnTo>
                      <a:pt x="2938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29" y="92"/>
                    </a:lnTo>
                    <a:lnTo>
                      <a:pt x="1609" y="88"/>
                    </a:lnTo>
                    <a:lnTo>
                      <a:pt x="1587" y="88"/>
                    </a:lnTo>
                    <a:lnTo>
                      <a:pt x="1562" y="83"/>
                    </a:lnTo>
                    <a:lnTo>
                      <a:pt x="1541" y="79"/>
                    </a:lnTo>
                    <a:lnTo>
                      <a:pt x="1524" y="79"/>
                    </a:lnTo>
                    <a:lnTo>
                      <a:pt x="1499" y="79"/>
                    </a:lnTo>
                    <a:lnTo>
                      <a:pt x="1482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8" y="4"/>
                    </a:lnTo>
                    <a:lnTo>
                      <a:pt x="1545" y="4"/>
                    </a:lnTo>
                    <a:lnTo>
                      <a:pt x="1562" y="8"/>
                    </a:lnTo>
                    <a:lnTo>
                      <a:pt x="1578" y="8"/>
                    </a:lnTo>
                    <a:lnTo>
                      <a:pt x="1596" y="8"/>
                    </a:lnTo>
                    <a:close/>
                    <a:moveTo>
                      <a:pt x="34" y="1047"/>
                    </a:moveTo>
                    <a:lnTo>
                      <a:pt x="118" y="1047"/>
                    </a:lnTo>
                    <a:lnTo>
                      <a:pt x="105" y="1089"/>
                    </a:lnTo>
                    <a:lnTo>
                      <a:pt x="93" y="1131"/>
                    </a:lnTo>
                    <a:lnTo>
                      <a:pt x="80" y="1168"/>
                    </a:lnTo>
                    <a:lnTo>
                      <a:pt x="76" y="1207"/>
                    </a:lnTo>
                    <a:lnTo>
                      <a:pt x="0" y="1181"/>
                    </a:lnTo>
                    <a:lnTo>
                      <a:pt x="4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4" y="1047"/>
                    </a:lnTo>
                    <a:close/>
                    <a:moveTo>
                      <a:pt x="396" y="2530"/>
                    </a:moveTo>
                    <a:lnTo>
                      <a:pt x="426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5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6" y="2598"/>
                    </a:lnTo>
                    <a:lnTo>
                      <a:pt x="615" y="2619"/>
                    </a:lnTo>
                    <a:lnTo>
                      <a:pt x="645" y="2639"/>
                    </a:lnTo>
                    <a:lnTo>
                      <a:pt x="593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8" y="2644"/>
                    </a:lnTo>
                    <a:lnTo>
                      <a:pt x="492" y="2623"/>
                    </a:lnTo>
                    <a:lnTo>
                      <a:pt x="468" y="2602"/>
                    </a:lnTo>
                    <a:lnTo>
                      <a:pt x="442" y="2577"/>
                    </a:lnTo>
                    <a:lnTo>
                      <a:pt x="422" y="2556"/>
                    </a:lnTo>
                    <a:lnTo>
                      <a:pt x="396" y="2530"/>
                    </a:lnTo>
                    <a:close/>
                    <a:moveTo>
                      <a:pt x="2088" y="2838"/>
                    </a:moveTo>
                    <a:lnTo>
                      <a:pt x="2012" y="2783"/>
                    </a:lnTo>
                    <a:lnTo>
                      <a:pt x="2046" y="2770"/>
                    </a:lnTo>
                    <a:lnTo>
                      <a:pt x="2075" y="2753"/>
                    </a:lnTo>
                    <a:lnTo>
                      <a:pt x="2110" y="2737"/>
                    </a:lnTo>
                    <a:lnTo>
                      <a:pt x="2143" y="2720"/>
                    </a:lnTo>
                    <a:lnTo>
                      <a:pt x="2172" y="2703"/>
                    </a:lnTo>
                    <a:lnTo>
                      <a:pt x="2206" y="2682"/>
                    </a:lnTo>
                    <a:lnTo>
                      <a:pt x="2240" y="2661"/>
                    </a:lnTo>
                    <a:lnTo>
                      <a:pt x="2270" y="2639"/>
                    </a:lnTo>
                    <a:lnTo>
                      <a:pt x="2320" y="2698"/>
                    </a:lnTo>
                    <a:lnTo>
                      <a:pt x="2290" y="2720"/>
                    </a:lnTo>
                    <a:lnTo>
                      <a:pt x="2261" y="2741"/>
                    </a:lnTo>
                    <a:lnTo>
                      <a:pt x="2231" y="2762"/>
                    </a:lnTo>
                    <a:lnTo>
                      <a:pt x="2202" y="2779"/>
                    </a:lnTo>
                    <a:lnTo>
                      <a:pt x="2172" y="2792"/>
                    </a:lnTo>
                    <a:lnTo>
                      <a:pt x="2143" y="2808"/>
                    </a:lnTo>
                    <a:lnTo>
                      <a:pt x="2114" y="2825"/>
                    </a:lnTo>
                    <a:lnTo>
                      <a:pt x="2088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" name="Freeform 292"/>
              <p:cNvSpPr>
                <a:spLocks noEditPoints="1"/>
              </p:cNvSpPr>
              <p:nvPr/>
            </p:nvSpPr>
            <p:spPr bwMode="auto">
              <a:xfrm>
                <a:off x="3673" y="2852"/>
                <a:ext cx="232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0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0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0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3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4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4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91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3" y="85"/>
                    </a:lnTo>
                    <a:lnTo>
                      <a:pt x="1507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2" y="76"/>
                    </a:lnTo>
                    <a:lnTo>
                      <a:pt x="1406" y="76"/>
                    </a:lnTo>
                    <a:lnTo>
                      <a:pt x="1385" y="76"/>
                    </a:lnTo>
                    <a:lnTo>
                      <a:pt x="1385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8" y="0"/>
                    </a:lnTo>
                    <a:lnTo>
                      <a:pt x="1465" y="0"/>
                    </a:lnTo>
                    <a:lnTo>
                      <a:pt x="1486" y="4"/>
                    </a:lnTo>
                    <a:lnTo>
                      <a:pt x="1511" y="9"/>
                    </a:lnTo>
                    <a:lnTo>
                      <a:pt x="1533" y="9"/>
                    </a:lnTo>
                    <a:lnTo>
                      <a:pt x="1553" y="13"/>
                    </a:lnTo>
                    <a:close/>
                    <a:moveTo>
                      <a:pt x="42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4" y="1107"/>
                    </a:lnTo>
                    <a:lnTo>
                      <a:pt x="76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7" y="1052"/>
                    </a:lnTo>
                    <a:lnTo>
                      <a:pt x="29" y="1010"/>
                    </a:lnTo>
                    <a:lnTo>
                      <a:pt x="42" y="968"/>
                    </a:lnTo>
                    <a:close/>
                    <a:moveTo>
                      <a:pt x="350" y="2372"/>
                    </a:moveTo>
                    <a:lnTo>
                      <a:pt x="379" y="2291"/>
                    </a:lnTo>
                    <a:lnTo>
                      <a:pt x="408" y="2321"/>
                    </a:lnTo>
                    <a:lnTo>
                      <a:pt x="434" y="2350"/>
                    </a:lnTo>
                    <a:lnTo>
                      <a:pt x="463" y="2376"/>
                    </a:lnTo>
                    <a:lnTo>
                      <a:pt x="493" y="2401"/>
                    </a:lnTo>
                    <a:lnTo>
                      <a:pt x="522" y="2431"/>
                    </a:lnTo>
                    <a:lnTo>
                      <a:pt x="552" y="2451"/>
                    </a:lnTo>
                    <a:lnTo>
                      <a:pt x="581" y="2477"/>
                    </a:lnTo>
                    <a:lnTo>
                      <a:pt x="615" y="2498"/>
                    </a:lnTo>
                    <a:lnTo>
                      <a:pt x="569" y="2560"/>
                    </a:lnTo>
                    <a:lnTo>
                      <a:pt x="539" y="2540"/>
                    </a:lnTo>
                    <a:lnTo>
                      <a:pt x="510" y="2519"/>
                    </a:lnTo>
                    <a:lnTo>
                      <a:pt x="480" y="2498"/>
                    </a:lnTo>
                    <a:lnTo>
                      <a:pt x="455" y="2472"/>
                    </a:lnTo>
                    <a:lnTo>
                      <a:pt x="429" y="2447"/>
                    </a:lnTo>
                    <a:lnTo>
                      <a:pt x="400" y="2422"/>
                    </a:lnTo>
                    <a:lnTo>
                      <a:pt x="375" y="2396"/>
                    </a:lnTo>
                    <a:lnTo>
                      <a:pt x="350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2" y="2624"/>
                    </a:lnTo>
                    <a:lnTo>
                      <a:pt x="1970" y="2607"/>
                    </a:lnTo>
                    <a:lnTo>
                      <a:pt x="2004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7" y="2498"/>
                    </a:lnTo>
                    <a:lnTo>
                      <a:pt x="2194" y="2560"/>
                    </a:lnTo>
                    <a:lnTo>
                      <a:pt x="2164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4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" name="Freeform 293"/>
              <p:cNvSpPr>
                <a:spLocks noEditPoints="1"/>
              </p:cNvSpPr>
              <p:nvPr/>
            </p:nvSpPr>
            <p:spPr bwMode="auto">
              <a:xfrm>
                <a:off x="3679" y="2858"/>
                <a:ext cx="220" cy="215"/>
              </a:xfrm>
              <a:custGeom>
                <a:avLst/>
                <a:gdLst>
                  <a:gd name="T0" fmla="*/ 18 w 2639"/>
                  <a:gd name="T1" fmla="*/ 10 h 2578"/>
                  <a:gd name="T2" fmla="*/ 18 w 2639"/>
                  <a:gd name="T3" fmla="*/ 9 h 2578"/>
                  <a:gd name="T4" fmla="*/ 18 w 2639"/>
                  <a:gd name="T5" fmla="*/ 8 h 2578"/>
                  <a:gd name="T6" fmla="*/ 18 w 2639"/>
                  <a:gd name="T7" fmla="*/ 8 h 2578"/>
                  <a:gd name="T8" fmla="*/ 18 w 2639"/>
                  <a:gd name="T9" fmla="*/ 9 h 2578"/>
                  <a:gd name="T10" fmla="*/ 11 w 2639"/>
                  <a:gd name="T11" fmla="*/ 0 h 2578"/>
                  <a:gd name="T12" fmla="*/ 11 w 2639"/>
                  <a:gd name="T13" fmla="*/ 1 h 2578"/>
                  <a:gd name="T14" fmla="*/ 10 w 2639"/>
                  <a:gd name="T15" fmla="*/ 1 h 2578"/>
                  <a:gd name="T16" fmla="*/ 10 w 2639"/>
                  <a:gd name="T17" fmla="*/ 1 h 2578"/>
                  <a:gd name="T18" fmla="*/ 9 w 2639"/>
                  <a:gd name="T19" fmla="*/ 1 h 2578"/>
                  <a:gd name="T20" fmla="*/ 9 w 2639"/>
                  <a:gd name="T21" fmla="*/ 0 h 2578"/>
                  <a:gd name="T22" fmla="*/ 9 w 2639"/>
                  <a:gd name="T23" fmla="*/ 0 h 2578"/>
                  <a:gd name="T24" fmla="*/ 10 w 2639"/>
                  <a:gd name="T25" fmla="*/ 0 h 2578"/>
                  <a:gd name="T26" fmla="*/ 10 w 2639"/>
                  <a:gd name="T27" fmla="*/ 0 h 2578"/>
                  <a:gd name="T28" fmla="*/ 11 w 2639"/>
                  <a:gd name="T29" fmla="*/ 0 h 2578"/>
                  <a:gd name="T30" fmla="*/ 1 w 2639"/>
                  <a:gd name="T31" fmla="*/ 6 h 2578"/>
                  <a:gd name="T32" fmla="*/ 1 w 2639"/>
                  <a:gd name="T33" fmla="*/ 7 h 2578"/>
                  <a:gd name="T34" fmla="*/ 1 w 2639"/>
                  <a:gd name="T35" fmla="*/ 8 h 2578"/>
                  <a:gd name="T36" fmla="*/ 0 w 2639"/>
                  <a:gd name="T37" fmla="*/ 7 h 2578"/>
                  <a:gd name="T38" fmla="*/ 0 w 2639"/>
                  <a:gd name="T39" fmla="*/ 7 h 2578"/>
                  <a:gd name="T40" fmla="*/ 2 w 2639"/>
                  <a:gd name="T41" fmla="*/ 15 h 2578"/>
                  <a:gd name="T42" fmla="*/ 3 w 2639"/>
                  <a:gd name="T43" fmla="*/ 15 h 2578"/>
                  <a:gd name="T44" fmla="*/ 3 w 2639"/>
                  <a:gd name="T45" fmla="*/ 15 h 2578"/>
                  <a:gd name="T46" fmla="*/ 3 w 2639"/>
                  <a:gd name="T47" fmla="*/ 16 h 2578"/>
                  <a:gd name="T48" fmla="*/ 4 w 2639"/>
                  <a:gd name="T49" fmla="*/ 16 h 2578"/>
                  <a:gd name="T50" fmla="*/ 4 w 2639"/>
                  <a:gd name="T51" fmla="*/ 17 h 2578"/>
                  <a:gd name="T52" fmla="*/ 3 w 2639"/>
                  <a:gd name="T53" fmla="*/ 17 h 2578"/>
                  <a:gd name="T54" fmla="*/ 3 w 2639"/>
                  <a:gd name="T55" fmla="*/ 16 h 2578"/>
                  <a:gd name="T56" fmla="*/ 3 w 2639"/>
                  <a:gd name="T57" fmla="*/ 16 h 2578"/>
                  <a:gd name="T58" fmla="*/ 2 w 2639"/>
                  <a:gd name="T59" fmla="*/ 15 h 2578"/>
                  <a:gd name="T60" fmla="*/ 12 w 2639"/>
                  <a:gd name="T61" fmla="*/ 18 h 2578"/>
                  <a:gd name="T62" fmla="*/ 12 w 2639"/>
                  <a:gd name="T63" fmla="*/ 17 h 2578"/>
                  <a:gd name="T64" fmla="*/ 13 w 2639"/>
                  <a:gd name="T65" fmla="*/ 17 h 2578"/>
                  <a:gd name="T66" fmla="*/ 14 w 2639"/>
                  <a:gd name="T67" fmla="*/ 17 h 2578"/>
                  <a:gd name="T68" fmla="*/ 14 w 2639"/>
                  <a:gd name="T69" fmla="*/ 16 h 2578"/>
                  <a:gd name="T70" fmla="*/ 14 w 2639"/>
                  <a:gd name="T71" fmla="*/ 17 h 2578"/>
                  <a:gd name="T72" fmla="*/ 14 w 2639"/>
                  <a:gd name="T73" fmla="*/ 17 h 2578"/>
                  <a:gd name="T74" fmla="*/ 13 w 2639"/>
                  <a:gd name="T75" fmla="*/ 18 h 2578"/>
                  <a:gd name="T76" fmla="*/ 13 w 2639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39"/>
                  <a:gd name="T118" fmla="*/ 0 h 2578"/>
                  <a:gd name="T119" fmla="*/ 2639 w 2639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39" h="2578">
                    <a:moveTo>
                      <a:pt x="2639" y="1334"/>
                    </a:moveTo>
                    <a:lnTo>
                      <a:pt x="2556" y="1388"/>
                    </a:lnTo>
                    <a:lnTo>
                      <a:pt x="2560" y="1321"/>
                    </a:lnTo>
                    <a:lnTo>
                      <a:pt x="2556" y="1245"/>
                    </a:lnTo>
                    <a:lnTo>
                      <a:pt x="2547" y="1174"/>
                    </a:lnTo>
                    <a:lnTo>
                      <a:pt x="2534" y="1098"/>
                    </a:lnTo>
                    <a:lnTo>
                      <a:pt x="2615" y="1077"/>
                    </a:lnTo>
                    <a:lnTo>
                      <a:pt x="2626" y="1144"/>
                    </a:lnTo>
                    <a:lnTo>
                      <a:pt x="2635" y="1207"/>
                    </a:lnTo>
                    <a:lnTo>
                      <a:pt x="2635" y="1271"/>
                    </a:lnTo>
                    <a:lnTo>
                      <a:pt x="2639" y="1334"/>
                    </a:lnTo>
                    <a:close/>
                    <a:moveTo>
                      <a:pt x="1507" y="17"/>
                    </a:moveTo>
                    <a:lnTo>
                      <a:pt x="1545" y="105"/>
                    </a:lnTo>
                    <a:lnTo>
                      <a:pt x="1511" y="101"/>
                    </a:lnTo>
                    <a:lnTo>
                      <a:pt x="1481" y="92"/>
                    </a:lnTo>
                    <a:lnTo>
                      <a:pt x="1452" y="92"/>
                    </a:lnTo>
                    <a:lnTo>
                      <a:pt x="1422" y="88"/>
                    </a:lnTo>
                    <a:lnTo>
                      <a:pt x="1393" y="85"/>
                    </a:lnTo>
                    <a:lnTo>
                      <a:pt x="1364" y="85"/>
                    </a:lnTo>
                    <a:lnTo>
                      <a:pt x="1338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0" y="0"/>
                    </a:lnTo>
                    <a:lnTo>
                      <a:pt x="1356" y="0"/>
                    </a:lnTo>
                    <a:lnTo>
                      <a:pt x="1380" y="4"/>
                    </a:lnTo>
                    <a:lnTo>
                      <a:pt x="1406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1" y="13"/>
                    </a:lnTo>
                    <a:lnTo>
                      <a:pt x="1507" y="17"/>
                    </a:lnTo>
                    <a:close/>
                    <a:moveTo>
                      <a:pt x="46" y="892"/>
                    </a:moveTo>
                    <a:lnTo>
                      <a:pt x="134" y="888"/>
                    </a:lnTo>
                    <a:lnTo>
                      <a:pt x="113" y="943"/>
                    </a:lnTo>
                    <a:lnTo>
                      <a:pt x="97" y="993"/>
                    </a:lnTo>
                    <a:lnTo>
                      <a:pt x="84" y="1048"/>
                    </a:lnTo>
                    <a:lnTo>
                      <a:pt x="75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6" y="989"/>
                    </a:lnTo>
                    <a:lnTo>
                      <a:pt x="33" y="938"/>
                    </a:lnTo>
                    <a:lnTo>
                      <a:pt x="46" y="892"/>
                    </a:lnTo>
                    <a:close/>
                    <a:moveTo>
                      <a:pt x="303" y="2215"/>
                    </a:moveTo>
                    <a:lnTo>
                      <a:pt x="336" y="2127"/>
                    </a:lnTo>
                    <a:lnTo>
                      <a:pt x="362" y="2161"/>
                    </a:lnTo>
                    <a:lnTo>
                      <a:pt x="391" y="2195"/>
                    </a:lnTo>
                    <a:lnTo>
                      <a:pt x="425" y="2220"/>
                    </a:lnTo>
                    <a:lnTo>
                      <a:pt x="454" y="2254"/>
                    </a:lnTo>
                    <a:lnTo>
                      <a:pt x="488" y="2278"/>
                    </a:lnTo>
                    <a:lnTo>
                      <a:pt x="517" y="2308"/>
                    </a:lnTo>
                    <a:lnTo>
                      <a:pt x="551" y="2333"/>
                    </a:lnTo>
                    <a:lnTo>
                      <a:pt x="585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5" y="2578"/>
                    </a:moveTo>
                    <a:lnTo>
                      <a:pt x="1704" y="2519"/>
                    </a:lnTo>
                    <a:lnTo>
                      <a:pt x="1746" y="2506"/>
                    </a:lnTo>
                    <a:lnTo>
                      <a:pt x="1785" y="2489"/>
                    </a:lnTo>
                    <a:lnTo>
                      <a:pt x="1827" y="2473"/>
                    </a:lnTo>
                    <a:lnTo>
                      <a:pt x="1864" y="2451"/>
                    </a:lnTo>
                    <a:lnTo>
                      <a:pt x="1907" y="2434"/>
                    </a:lnTo>
                    <a:lnTo>
                      <a:pt x="1945" y="2409"/>
                    </a:lnTo>
                    <a:lnTo>
                      <a:pt x="1982" y="2388"/>
                    </a:lnTo>
                    <a:lnTo>
                      <a:pt x="2020" y="2359"/>
                    </a:lnTo>
                    <a:lnTo>
                      <a:pt x="2071" y="2422"/>
                    </a:lnTo>
                    <a:lnTo>
                      <a:pt x="2037" y="2447"/>
                    </a:lnTo>
                    <a:lnTo>
                      <a:pt x="2004" y="2468"/>
                    </a:lnTo>
                    <a:lnTo>
                      <a:pt x="1965" y="2493"/>
                    </a:lnTo>
                    <a:lnTo>
                      <a:pt x="1928" y="2510"/>
                    </a:lnTo>
                    <a:lnTo>
                      <a:pt x="1894" y="2531"/>
                    </a:lnTo>
                    <a:lnTo>
                      <a:pt x="1856" y="2548"/>
                    </a:lnTo>
                    <a:lnTo>
                      <a:pt x="1822" y="2560"/>
                    </a:lnTo>
                    <a:lnTo>
                      <a:pt x="1785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" name="Freeform 294"/>
              <p:cNvSpPr>
                <a:spLocks noEditPoints="1"/>
              </p:cNvSpPr>
              <p:nvPr/>
            </p:nvSpPr>
            <p:spPr bwMode="auto">
              <a:xfrm>
                <a:off x="3685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8 h 2438"/>
                  <a:gd name="T4" fmla="*/ 17 w 2485"/>
                  <a:gd name="T5" fmla="*/ 9 h 2438"/>
                  <a:gd name="T6" fmla="*/ 17 w 2485"/>
                  <a:gd name="T7" fmla="*/ 9 h 2438"/>
                  <a:gd name="T8" fmla="*/ 17 w 2485"/>
                  <a:gd name="T9" fmla="*/ 8 h 2438"/>
                  <a:gd name="T10" fmla="*/ 10 w 2485"/>
                  <a:gd name="T11" fmla="*/ 0 h 2438"/>
                  <a:gd name="T12" fmla="*/ 10 w 2485"/>
                  <a:gd name="T13" fmla="*/ 1 h 2438"/>
                  <a:gd name="T14" fmla="*/ 10 w 2485"/>
                  <a:gd name="T15" fmla="*/ 1 h 2438"/>
                  <a:gd name="T16" fmla="*/ 9 w 2485"/>
                  <a:gd name="T17" fmla="*/ 1 h 2438"/>
                  <a:gd name="T18" fmla="*/ 9 w 2485"/>
                  <a:gd name="T19" fmla="*/ 1 h 2438"/>
                  <a:gd name="T20" fmla="*/ 9 w 2485"/>
                  <a:gd name="T21" fmla="*/ 0 h 2438"/>
                  <a:gd name="T22" fmla="*/ 9 w 2485"/>
                  <a:gd name="T23" fmla="*/ 0 h 2438"/>
                  <a:gd name="T24" fmla="*/ 9 w 2485"/>
                  <a:gd name="T25" fmla="*/ 0 h 2438"/>
                  <a:gd name="T26" fmla="*/ 10 w 2485"/>
                  <a:gd name="T27" fmla="*/ 0 h 2438"/>
                  <a:gd name="T28" fmla="*/ 10 w 2485"/>
                  <a:gd name="T29" fmla="*/ 0 h 2438"/>
                  <a:gd name="T30" fmla="*/ 1 w 2485"/>
                  <a:gd name="T31" fmla="*/ 6 h 2438"/>
                  <a:gd name="T32" fmla="*/ 1 w 2485"/>
                  <a:gd name="T33" fmla="*/ 6 h 2438"/>
                  <a:gd name="T34" fmla="*/ 0 w 2485"/>
                  <a:gd name="T35" fmla="*/ 7 h 2438"/>
                  <a:gd name="T36" fmla="*/ 0 w 2485"/>
                  <a:gd name="T37" fmla="*/ 7 h 2438"/>
                  <a:gd name="T38" fmla="*/ 0 w 2485"/>
                  <a:gd name="T39" fmla="*/ 6 h 2438"/>
                  <a:gd name="T40" fmla="*/ 2 w 2485"/>
                  <a:gd name="T41" fmla="*/ 14 h 2438"/>
                  <a:gd name="T42" fmla="*/ 2 w 2485"/>
                  <a:gd name="T43" fmla="*/ 14 h 2438"/>
                  <a:gd name="T44" fmla="*/ 3 w 2485"/>
                  <a:gd name="T45" fmla="*/ 14 h 2438"/>
                  <a:gd name="T46" fmla="*/ 3 w 2485"/>
                  <a:gd name="T47" fmla="*/ 15 h 2438"/>
                  <a:gd name="T48" fmla="*/ 4 w 2485"/>
                  <a:gd name="T49" fmla="*/ 15 h 2438"/>
                  <a:gd name="T50" fmla="*/ 3 w 2485"/>
                  <a:gd name="T51" fmla="*/ 16 h 2438"/>
                  <a:gd name="T52" fmla="*/ 3 w 2485"/>
                  <a:gd name="T53" fmla="*/ 15 h 2438"/>
                  <a:gd name="T54" fmla="*/ 3 w 2485"/>
                  <a:gd name="T55" fmla="*/ 15 h 2438"/>
                  <a:gd name="T56" fmla="*/ 2 w 2485"/>
                  <a:gd name="T57" fmla="*/ 15 h 2438"/>
                  <a:gd name="T58" fmla="*/ 2 w 2485"/>
                  <a:gd name="T59" fmla="*/ 14 h 2438"/>
                  <a:gd name="T60" fmla="*/ 11 w 2485"/>
                  <a:gd name="T61" fmla="*/ 16 h 2438"/>
                  <a:gd name="T62" fmla="*/ 11 w 2485"/>
                  <a:gd name="T63" fmla="*/ 16 h 2438"/>
                  <a:gd name="T64" fmla="*/ 12 w 2485"/>
                  <a:gd name="T65" fmla="*/ 16 h 2438"/>
                  <a:gd name="T66" fmla="*/ 13 w 2485"/>
                  <a:gd name="T67" fmla="*/ 16 h 2438"/>
                  <a:gd name="T68" fmla="*/ 13 w 2485"/>
                  <a:gd name="T69" fmla="*/ 15 h 2438"/>
                  <a:gd name="T70" fmla="*/ 13 w 2485"/>
                  <a:gd name="T71" fmla="*/ 16 h 2438"/>
                  <a:gd name="T72" fmla="*/ 13 w 2485"/>
                  <a:gd name="T73" fmla="*/ 16 h 2438"/>
                  <a:gd name="T74" fmla="*/ 12 w 2485"/>
                  <a:gd name="T75" fmla="*/ 17 h 2438"/>
                  <a:gd name="T76" fmla="*/ 12 w 2485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6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81" y="1307"/>
                    </a:lnTo>
                    <a:lnTo>
                      <a:pt x="2485" y="1240"/>
                    </a:lnTo>
                    <a:lnTo>
                      <a:pt x="2481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70" y="24"/>
                    </a:moveTo>
                    <a:lnTo>
                      <a:pt x="1504" y="113"/>
                    </a:lnTo>
                    <a:lnTo>
                      <a:pt x="1470" y="105"/>
                    </a:lnTo>
                    <a:lnTo>
                      <a:pt x="1432" y="96"/>
                    </a:lnTo>
                    <a:lnTo>
                      <a:pt x="1398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7" y="79"/>
                    </a:lnTo>
                    <a:lnTo>
                      <a:pt x="1268" y="79"/>
                    </a:lnTo>
                    <a:lnTo>
                      <a:pt x="1234" y="79"/>
                    </a:lnTo>
                    <a:lnTo>
                      <a:pt x="1234" y="0"/>
                    </a:lnTo>
                    <a:lnTo>
                      <a:pt x="1263" y="0"/>
                    </a:lnTo>
                    <a:lnTo>
                      <a:pt x="1289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70" y="24"/>
                    </a:lnTo>
                    <a:close/>
                    <a:moveTo>
                      <a:pt x="59" y="807"/>
                    </a:moveTo>
                    <a:lnTo>
                      <a:pt x="140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9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2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8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9" y="2189"/>
                    </a:lnTo>
                    <a:lnTo>
                      <a:pt x="561" y="2215"/>
                    </a:lnTo>
                    <a:lnTo>
                      <a:pt x="510" y="2278"/>
                    </a:lnTo>
                    <a:lnTo>
                      <a:pt x="476" y="2252"/>
                    </a:lnTo>
                    <a:lnTo>
                      <a:pt x="442" y="2227"/>
                    </a:lnTo>
                    <a:lnTo>
                      <a:pt x="413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6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3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9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2" y="2353"/>
                    </a:lnTo>
                    <a:lnTo>
                      <a:pt x="1789" y="2370"/>
                    </a:lnTo>
                    <a:lnTo>
                      <a:pt x="1752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" name="Freeform 295"/>
              <p:cNvSpPr>
                <a:spLocks noEditPoints="1"/>
              </p:cNvSpPr>
              <p:nvPr/>
            </p:nvSpPr>
            <p:spPr bwMode="auto">
              <a:xfrm>
                <a:off x="3692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8" y="1072"/>
                    </a:lnTo>
                    <a:lnTo>
                      <a:pt x="2252" y="1165"/>
                    </a:lnTo>
                    <a:lnTo>
                      <a:pt x="2248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20" y="1043"/>
                    </a:lnTo>
                    <a:lnTo>
                      <a:pt x="2307" y="960"/>
                    </a:lnTo>
                    <a:close/>
                    <a:moveTo>
                      <a:pt x="1428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1" y="101"/>
                    </a:lnTo>
                    <a:lnTo>
                      <a:pt x="1343" y="92"/>
                    </a:lnTo>
                    <a:lnTo>
                      <a:pt x="1306" y="89"/>
                    </a:lnTo>
                    <a:lnTo>
                      <a:pt x="1268" y="85"/>
                    </a:lnTo>
                    <a:lnTo>
                      <a:pt x="1229" y="80"/>
                    </a:lnTo>
                    <a:lnTo>
                      <a:pt x="1192" y="76"/>
                    </a:lnTo>
                    <a:lnTo>
                      <a:pt x="1158" y="76"/>
                    </a:lnTo>
                    <a:lnTo>
                      <a:pt x="1158" y="0"/>
                    </a:lnTo>
                    <a:lnTo>
                      <a:pt x="1192" y="0"/>
                    </a:lnTo>
                    <a:lnTo>
                      <a:pt x="1221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2" y="13"/>
                    </a:lnTo>
                    <a:lnTo>
                      <a:pt x="1356" y="17"/>
                    </a:lnTo>
                    <a:lnTo>
                      <a:pt x="1394" y="26"/>
                    </a:lnTo>
                    <a:lnTo>
                      <a:pt x="1428" y="34"/>
                    </a:lnTo>
                    <a:close/>
                    <a:moveTo>
                      <a:pt x="64" y="728"/>
                    </a:moveTo>
                    <a:lnTo>
                      <a:pt x="152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4" y="824"/>
                    </a:lnTo>
                    <a:lnTo>
                      <a:pt x="106" y="853"/>
                    </a:lnTo>
                    <a:lnTo>
                      <a:pt x="93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6" y="971"/>
                    </a:lnTo>
                    <a:lnTo>
                      <a:pt x="0" y="955"/>
                    </a:lnTo>
                    <a:lnTo>
                      <a:pt x="13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4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8" y="1832"/>
                    </a:lnTo>
                    <a:lnTo>
                      <a:pt x="307" y="1871"/>
                    </a:lnTo>
                    <a:lnTo>
                      <a:pt x="342" y="1913"/>
                    </a:lnTo>
                    <a:lnTo>
                      <a:pt x="375" y="1946"/>
                    </a:lnTo>
                    <a:lnTo>
                      <a:pt x="413" y="1980"/>
                    </a:lnTo>
                    <a:lnTo>
                      <a:pt x="450" y="2013"/>
                    </a:lnTo>
                    <a:lnTo>
                      <a:pt x="489" y="2048"/>
                    </a:lnTo>
                    <a:lnTo>
                      <a:pt x="531" y="2077"/>
                    </a:lnTo>
                    <a:lnTo>
                      <a:pt x="485" y="2136"/>
                    </a:lnTo>
                    <a:lnTo>
                      <a:pt x="443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2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40" y="2232"/>
                    </a:lnTo>
                    <a:lnTo>
                      <a:pt x="1490" y="2219"/>
                    </a:lnTo>
                    <a:lnTo>
                      <a:pt x="1541" y="2203"/>
                    </a:lnTo>
                    <a:lnTo>
                      <a:pt x="1588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1" y="2106"/>
                    </a:lnTo>
                    <a:lnTo>
                      <a:pt x="1777" y="2077"/>
                    </a:lnTo>
                    <a:lnTo>
                      <a:pt x="1823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7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" name="Freeform 296"/>
              <p:cNvSpPr>
                <a:spLocks noEditPoints="1"/>
              </p:cNvSpPr>
              <p:nvPr/>
            </p:nvSpPr>
            <p:spPr bwMode="auto">
              <a:xfrm>
                <a:off x="3698" y="2878"/>
                <a:ext cx="181" cy="181"/>
              </a:xfrm>
              <a:custGeom>
                <a:avLst/>
                <a:gdLst>
                  <a:gd name="T0" fmla="*/ 14 w 2176"/>
                  <a:gd name="T1" fmla="*/ 7 h 2169"/>
                  <a:gd name="T2" fmla="*/ 14 w 2176"/>
                  <a:gd name="T3" fmla="*/ 8 h 2169"/>
                  <a:gd name="T4" fmla="*/ 14 w 2176"/>
                  <a:gd name="T5" fmla="*/ 9 h 2169"/>
                  <a:gd name="T6" fmla="*/ 15 w 2176"/>
                  <a:gd name="T7" fmla="*/ 8 h 2169"/>
                  <a:gd name="T8" fmla="*/ 15 w 2176"/>
                  <a:gd name="T9" fmla="*/ 7 h 2169"/>
                  <a:gd name="T10" fmla="*/ 10 w 2176"/>
                  <a:gd name="T11" fmla="*/ 0 h 2169"/>
                  <a:gd name="T12" fmla="*/ 10 w 2176"/>
                  <a:gd name="T13" fmla="*/ 1 h 2169"/>
                  <a:gd name="T14" fmla="*/ 9 w 2176"/>
                  <a:gd name="T15" fmla="*/ 1 h 2169"/>
                  <a:gd name="T16" fmla="*/ 8 w 2176"/>
                  <a:gd name="T17" fmla="*/ 1 h 2169"/>
                  <a:gd name="T18" fmla="*/ 8 w 2176"/>
                  <a:gd name="T19" fmla="*/ 1 h 2169"/>
                  <a:gd name="T20" fmla="*/ 7 w 2176"/>
                  <a:gd name="T21" fmla="*/ 0 h 2169"/>
                  <a:gd name="T22" fmla="*/ 8 w 2176"/>
                  <a:gd name="T23" fmla="*/ 0 h 2169"/>
                  <a:gd name="T24" fmla="*/ 8 w 2176"/>
                  <a:gd name="T25" fmla="*/ 0 h 2169"/>
                  <a:gd name="T26" fmla="*/ 9 w 2176"/>
                  <a:gd name="T27" fmla="*/ 0 h 2169"/>
                  <a:gd name="T28" fmla="*/ 10 w 2176"/>
                  <a:gd name="T29" fmla="*/ 0 h 2169"/>
                  <a:gd name="T30" fmla="*/ 1 w 2176"/>
                  <a:gd name="T31" fmla="*/ 5 h 2169"/>
                  <a:gd name="T32" fmla="*/ 1 w 2176"/>
                  <a:gd name="T33" fmla="*/ 5 h 2169"/>
                  <a:gd name="T34" fmla="*/ 1 w 2176"/>
                  <a:gd name="T35" fmla="*/ 6 h 2169"/>
                  <a:gd name="T36" fmla="*/ 1 w 2176"/>
                  <a:gd name="T37" fmla="*/ 6 h 2169"/>
                  <a:gd name="T38" fmla="*/ 0 w 2176"/>
                  <a:gd name="T39" fmla="*/ 6 h 2169"/>
                  <a:gd name="T40" fmla="*/ 0 w 2176"/>
                  <a:gd name="T41" fmla="*/ 6 h 2169"/>
                  <a:gd name="T42" fmla="*/ 0 w 2176"/>
                  <a:gd name="T43" fmla="*/ 6 h 2169"/>
                  <a:gd name="T44" fmla="*/ 0 w 2176"/>
                  <a:gd name="T45" fmla="*/ 5 h 2169"/>
                  <a:gd name="T46" fmla="*/ 0 w 2176"/>
                  <a:gd name="T47" fmla="*/ 5 h 2169"/>
                  <a:gd name="T48" fmla="*/ 1 w 2176"/>
                  <a:gd name="T49" fmla="*/ 12 h 2169"/>
                  <a:gd name="T50" fmla="*/ 2 w 2176"/>
                  <a:gd name="T51" fmla="*/ 12 h 2169"/>
                  <a:gd name="T52" fmla="*/ 2 w 2176"/>
                  <a:gd name="T53" fmla="*/ 12 h 2169"/>
                  <a:gd name="T54" fmla="*/ 3 w 2176"/>
                  <a:gd name="T55" fmla="*/ 13 h 2169"/>
                  <a:gd name="T56" fmla="*/ 3 w 2176"/>
                  <a:gd name="T57" fmla="*/ 13 h 2169"/>
                  <a:gd name="T58" fmla="*/ 3 w 2176"/>
                  <a:gd name="T59" fmla="*/ 14 h 2169"/>
                  <a:gd name="T60" fmla="*/ 3 w 2176"/>
                  <a:gd name="T61" fmla="*/ 14 h 2169"/>
                  <a:gd name="T62" fmla="*/ 2 w 2176"/>
                  <a:gd name="T63" fmla="*/ 13 h 2169"/>
                  <a:gd name="T64" fmla="*/ 2 w 2176"/>
                  <a:gd name="T65" fmla="*/ 13 h 2169"/>
                  <a:gd name="T66" fmla="*/ 1 w 2176"/>
                  <a:gd name="T67" fmla="*/ 12 h 2169"/>
                  <a:gd name="T68" fmla="*/ 8 w 2176"/>
                  <a:gd name="T69" fmla="*/ 15 h 2169"/>
                  <a:gd name="T70" fmla="*/ 9 w 2176"/>
                  <a:gd name="T71" fmla="*/ 15 h 2169"/>
                  <a:gd name="T72" fmla="*/ 9 w 2176"/>
                  <a:gd name="T73" fmla="*/ 15 h 2169"/>
                  <a:gd name="T74" fmla="*/ 10 w 2176"/>
                  <a:gd name="T75" fmla="*/ 14 h 2169"/>
                  <a:gd name="T76" fmla="*/ 10 w 2176"/>
                  <a:gd name="T77" fmla="*/ 14 h 2169"/>
                  <a:gd name="T78" fmla="*/ 10 w 2176"/>
                  <a:gd name="T79" fmla="*/ 14 h 2169"/>
                  <a:gd name="T80" fmla="*/ 11 w 2176"/>
                  <a:gd name="T81" fmla="*/ 14 h 2169"/>
                  <a:gd name="T82" fmla="*/ 11 w 2176"/>
                  <a:gd name="T83" fmla="*/ 14 h 2169"/>
                  <a:gd name="T84" fmla="*/ 11 w 2176"/>
                  <a:gd name="T85" fmla="*/ 14 h 2169"/>
                  <a:gd name="T86" fmla="*/ 11 w 2176"/>
                  <a:gd name="T87" fmla="*/ 14 h 2169"/>
                  <a:gd name="T88" fmla="*/ 11 w 2176"/>
                  <a:gd name="T89" fmla="*/ 15 h 2169"/>
                  <a:gd name="T90" fmla="*/ 10 w 2176"/>
                  <a:gd name="T91" fmla="*/ 15 h 2169"/>
                  <a:gd name="T92" fmla="*/ 9 w 2176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6"/>
                  <a:gd name="T142" fmla="*/ 0 h 2169"/>
                  <a:gd name="T143" fmla="*/ 2176 w 2176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6" h="2169">
                    <a:moveTo>
                      <a:pt x="2160" y="908"/>
                    </a:moveTo>
                    <a:lnTo>
                      <a:pt x="2080" y="930"/>
                    </a:lnTo>
                    <a:lnTo>
                      <a:pt x="2092" y="1035"/>
                    </a:lnTo>
                    <a:lnTo>
                      <a:pt x="2092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0" y="1268"/>
                    </a:lnTo>
                    <a:lnTo>
                      <a:pt x="2172" y="1176"/>
                    </a:lnTo>
                    <a:lnTo>
                      <a:pt x="2176" y="1089"/>
                    </a:lnTo>
                    <a:lnTo>
                      <a:pt x="2172" y="996"/>
                    </a:lnTo>
                    <a:lnTo>
                      <a:pt x="2160" y="908"/>
                    </a:lnTo>
                    <a:close/>
                    <a:moveTo>
                      <a:pt x="1381" y="46"/>
                    </a:moveTo>
                    <a:lnTo>
                      <a:pt x="1418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3" y="105"/>
                    </a:lnTo>
                    <a:lnTo>
                      <a:pt x="1250" y="97"/>
                    </a:lnTo>
                    <a:lnTo>
                      <a:pt x="1208" y="88"/>
                    </a:lnTo>
                    <a:lnTo>
                      <a:pt x="1166" y="88"/>
                    </a:lnTo>
                    <a:lnTo>
                      <a:pt x="1124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3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7" y="16"/>
                    </a:lnTo>
                    <a:lnTo>
                      <a:pt x="1305" y="25"/>
                    </a:lnTo>
                    <a:lnTo>
                      <a:pt x="1343" y="33"/>
                    </a:lnTo>
                    <a:lnTo>
                      <a:pt x="1381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5" y="719"/>
                    </a:lnTo>
                    <a:lnTo>
                      <a:pt x="122" y="753"/>
                    </a:lnTo>
                    <a:lnTo>
                      <a:pt x="109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4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4" y="866"/>
                    </a:lnTo>
                    <a:lnTo>
                      <a:pt x="12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0" y="715"/>
                    </a:lnTo>
                    <a:lnTo>
                      <a:pt x="63" y="685"/>
                    </a:lnTo>
                    <a:lnTo>
                      <a:pt x="76" y="652"/>
                    </a:lnTo>
                    <a:close/>
                    <a:moveTo>
                      <a:pt x="172" y="1714"/>
                    </a:moveTo>
                    <a:lnTo>
                      <a:pt x="207" y="1622"/>
                    </a:lnTo>
                    <a:lnTo>
                      <a:pt x="236" y="1668"/>
                    </a:lnTo>
                    <a:lnTo>
                      <a:pt x="266" y="1710"/>
                    </a:lnTo>
                    <a:lnTo>
                      <a:pt x="299" y="1756"/>
                    </a:lnTo>
                    <a:lnTo>
                      <a:pt x="337" y="1795"/>
                    </a:lnTo>
                    <a:lnTo>
                      <a:pt x="374" y="1832"/>
                    </a:lnTo>
                    <a:lnTo>
                      <a:pt x="417" y="1870"/>
                    </a:lnTo>
                    <a:lnTo>
                      <a:pt x="459" y="1904"/>
                    </a:lnTo>
                    <a:lnTo>
                      <a:pt x="505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4" y="1937"/>
                    </a:lnTo>
                    <a:lnTo>
                      <a:pt x="337" y="1904"/>
                    </a:lnTo>
                    <a:lnTo>
                      <a:pt x="299" y="1870"/>
                    </a:lnTo>
                    <a:lnTo>
                      <a:pt x="266" y="1837"/>
                    </a:lnTo>
                    <a:lnTo>
                      <a:pt x="231" y="1795"/>
                    </a:lnTo>
                    <a:lnTo>
                      <a:pt x="202" y="1756"/>
                    </a:lnTo>
                    <a:lnTo>
                      <a:pt x="172" y="1714"/>
                    </a:lnTo>
                    <a:close/>
                    <a:moveTo>
                      <a:pt x="1313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0" y="2084"/>
                    </a:lnTo>
                    <a:lnTo>
                      <a:pt x="1359" y="2077"/>
                    </a:lnTo>
                    <a:lnTo>
                      <a:pt x="1385" y="2064"/>
                    </a:lnTo>
                    <a:lnTo>
                      <a:pt x="1414" y="2055"/>
                    </a:lnTo>
                    <a:lnTo>
                      <a:pt x="1444" y="2047"/>
                    </a:lnTo>
                    <a:lnTo>
                      <a:pt x="1469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49" y="1996"/>
                    </a:lnTo>
                    <a:lnTo>
                      <a:pt x="1574" y="1984"/>
                    </a:lnTo>
                    <a:lnTo>
                      <a:pt x="1600" y="1967"/>
                    </a:lnTo>
                    <a:lnTo>
                      <a:pt x="1626" y="1955"/>
                    </a:lnTo>
                    <a:lnTo>
                      <a:pt x="1650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8" y="2060"/>
                    </a:lnTo>
                    <a:lnTo>
                      <a:pt x="1562" y="2084"/>
                    </a:lnTo>
                    <a:lnTo>
                      <a:pt x="1512" y="2106"/>
                    </a:lnTo>
                    <a:lnTo>
                      <a:pt x="1465" y="2127"/>
                    </a:lnTo>
                    <a:lnTo>
                      <a:pt x="1414" y="2143"/>
                    </a:lnTo>
                    <a:lnTo>
                      <a:pt x="1364" y="2156"/>
                    </a:lnTo>
                    <a:lnTo>
                      <a:pt x="1313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" name="Freeform 297"/>
              <p:cNvSpPr>
                <a:spLocks noEditPoints="1"/>
              </p:cNvSpPr>
              <p:nvPr/>
            </p:nvSpPr>
            <p:spPr bwMode="auto">
              <a:xfrm>
                <a:off x="3704" y="2885"/>
                <a:ext cx="168" cy="168"/>
              </a:xfrm>
              <a:custGeom>
                <a:avLst/>
                <a:gdLst>
                  <a:gd name="T0" fmla="*/ 13 w 2016"/>
                  <a:gd name="T1" fmla="*/ 6 h 2022"/>
                  <a:gd name="T2" fmla="*/ 13 w 2016"/>
                  <a:gd name="T3" fmla="*/ 8 h 2022"/>
                  <a:gd name="T4" fmla="*/ 13 w 2016"/>
                  <a:gd name="T5" fmla="*/ 9 h 2022"/>
                  <a:gd name="T6" fmla="*/ 14 w 2016"/>
                  <a:gd name="T7" fmla="*/ 8 h 2022"/>
                  <a:gd name="T8" fmla="*/ 14 w 2016"/>
                  <a:gd name="T9" fmla="*/ 7 h 2022"/>
                  <a:gd name="T10" fmla="*/ 9 w 2016"/>
                  <a:gd name="T11" fmla="*/ 0 h 2022"/>
                  <a:gd name="T12" fmla="*/ 9 w 2016"/>
                  <a:gd name="T13" fmla="*/ 1 h 2022"/>
                  <a:gd name="T14" fmla="*/ 9 w 2016"/>
                  <a:gd name="T15" fmla="*/ 1 h 2022"/>
                  <a:gd name="T16" fmla="*/ 8 w 2016"/>
                  <a:gd name="T17" fmla="*/ 1 h 2022"/>
                  <a:gd name="T18" fmla="*/ 7 w 2016"/>
                  <a:gd name="T19" fmla="*/ 1 h 2022"/>
                  <a:gd name="T20" fmla="*/ 7 w 2016"/>
                  <a:gd name="T21" fmla="*/ 0 h 2022"/>
                  <a:gd name="T22" fmla="*/ 8 w 2016"/>
                  <a:gd name="T23" fmla="*/ 0 h 2022"/>
                  <a:gd name="T24" fmla="*/ 8 w 2016"/>
                  <a:gd name="T25" fmla="*/ 0 h 2022"/>
                  <a:gd name="T26" fmla="*/ 9 w 2016"/>
                  <a:gd name="T27" fmla="*/ 0 h 2022"/>
                  <a:gd name="T28" fmla="*/ 9 w 2016"/>
                  <a:gd name="T29" fmla="*/ 0 h 2022"/>
                  <a:gd name="T30" fmla="*/ 1 w 2016"/>
                  <a:gd name="T31" fmla="*/ 4 h 2022"/>
                  <a:gd name="T32" fmla="*/ 1 w 2016"/>
                  <a:gd name="T33" fmla="*/ 4 h 2022"/>
                  <a:gd name="T34" fmla="*/ 1 w 2016"/>
                  <a:gd name="T35" fmla="*/ 5 h 2022"/>
                  <a:gd name="T36" fmla="*/ 1 w 2016"/>
                  <a:gd name="T37" fmla="*/ 5 h 2022"/>
                  <a:gd name="T38" fmla="*/ 1 w 2016"/>
                  <a:gd name="T39" fmla="*/ 6 h 2022"/>
                  <a:gd name="T40" fmla="*/ 0 w 2016"/>
                  <a:gd name="T41" fmla="*/ 6 h 2022"/>
                  <a:gd name="T42" fmla="*/ 0 w 2016"/>
                  <a:gd name="T43" fmla="*/ 5 h 2022"/>
                  <a:gd name="T44" fmla="*/ 0 w 2016"/>
                  <a:gd name="T45" fmla="*/ 5 h 2022"/>
                  <a:gd name="T46" fmla="*/ 1 w 2016"/>
                  <a:gd name="T47" fmla="*/ 4 h 2022"/>
                  <a:gd name="T48" fmla="*/ 1 w 2016"/>
                  <a:gd name="T49" fmla="*/ 11 h 2022"/>
                  <a:gd name="T50" fmla="*/ 1 w 2016"/>
                  <a:gd name="T51" fmla="*/ 10 h 2022"/>
                  <a:gd name="T52" fmla="*/ 2 w 2016"/>
                  <a:gd name="T53" fmla="*/ 11 h 2022"/>
                  <a:gd name="T54" fmla="*/ 2 w 2016"/>
                  <a:gd name="T55" fmla="*/ 12 h 2022"/>
                  <a:gd name="T56" fmla="*/ 3 w 2016"/>
                  <a:gd name="T57" fmla="*/ 12 h 2022"/>
                  <a:gd name="T58" fmla="*/ 3 w 2016"/>
                  <a:gd name="T59" fmla="*/ 13 h 2022"/>
                  <a:gd name="T60" fmla="*/ 2 w 2016"/>
                  <a:gd name="T61" fmla="*/ 12 h 2022"/>
                  <a:gd name="T62" fmla="*/ 2 w 2016"/>
                  <a:gd name="T63" fmla="*/ 12 h 2022"/>
                  <a:gd name="T64" fmla="*/ 1 w 2016"/>
                  <a:gd name="T65" fmla="*/ 11 h 2022"/>
                  <a:gd name="T66" fmla="*/ 1 w 2016"/>
                  <a:gd name="T67" fmla="*/ 11 h 2022"/>
                  <a:gd name="T68" fmla="*/ 7 w 2016"/>
                  <a:gd name="T69" fmla="*/ 13 h 2022"/>
                  <a:gd name="T70" fmla="*/ 8 w 2016"/>
                  <a:gd name="T71" fmla="*/ 13 h 2022"/>
                  <a:gd name="T72" fmla="*/ 8 w 2016"/>
                  <a:gd name="T73" fmla="*/ 13 h 2022"/>
                  <a:gd name="T74" fmla="*/ 9 w 2016"/>
                  <a:gd name="T75" fmla="*/ 13 h 2022"/>
                  <a:gd name="T76" fmla="*/ 9 w 2016"/>
                  <a:gd name="T77" fmla="*/ 13 h 2022"/>
                  <a:gd name="T78" fmla="*/ 9 w 2016"/>
                  <a:gd name="T79" fmla="*/ 13 h 2022"/>
                  <a:gd name="T80" fmla="*/ 10 w 2016"/>
                  <a:gd name="T81" fmla="*/ 13 h 2022"/>
                  <a:gd name="T82" fmla="*/ 10 w 2016"/>
                  <a:gd name="T83" fmla="*/ 13 h 2022"/>
                  <a:gd name="T84" fmla="*/ 11 w 2016"/>
                  <a:gd name="T85" fmla="*/ 12 h 2022"/>
                  <a:gd name="T86" fmla="*/ 11 w 2016"/>
                  <a:gd name="T87" fmla="*/ 13 h 2022"/>
                  <a:gd name="T88" fmla="*/ 10 w 2016"/>
                  <a:gd name="T89" fmla="*/ 13 h 2022"/>
                  <a:gd name="T90" fmla="*/ 10 w 2016"/>
                  <a:gd name="T91" fmla="*/ 13 h 2022"/>
                  <a:gd name="T92" fmla="*/ 10 w 2016"/>
                  <a:gd name="T93" fmla="*/ 14 h 2022"/>
                  <a:gd name="T94" fmla="*/ 9 w 2016"/>
                  <a:gd name="T95" fmla="*/ 14 h 2022"/>
                  <a:gd name="T96" fmla="*/ 9 w 2016"/>
                  <a:gd name="T97" fmla="*/ 14 h 2022"/>
                  <a:gd name="T98" fmla="*/ 9 w 2016"/>
                  <a:gd name="T99" fmla="*/ 14 h 2022"/>
                  <a:gd name="T100" fmla="*/ 8 w 2016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6"/>
                  <a:gd name="T154" fmla="*/ 0 h 2022"/>
                  <a:gd name="T155" fmla="*/ 2016 w 2016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6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0" y="989"/>
                    </a:lnTo>
                    <a:lnTo>
                      <a:pt x="1936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6" y="1055"/>
                    </a:lnTo>
                    <a:lnTo>
                      <a:pt x="2016" y="956"/>
                    </a:lnTo>
                    <a:lnTo>
                      <a:pt x="2004" y="851"/>
                    </a:lnTo>
                    <a:close/>
                    <a:moveTo>
                      <a:pt x="1342" y="64"/>
                    </a:moveTo>
                    <a:lnTo>
                      <a:pt x="1381" y="160"/>
                    </a:lnTo>
                    <a:lnTo>
                      <a:pt x="1334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5" y="97"/>
                    </a:lnTo>
                    <a:lnTo>
                      <a:pt x="1149" y="94"/>
                    </a:lnTo>
                    <a:lnTo>
                      <a:pt x="1103" y="85"/>
                    </a:lnTo>
                    <a:lnTo>
                      <a:pt x="1053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8" y="0"/>
                    </a:lnTo>
                    <a:lnTo>
                      <a:pt x="1090" y="9"/>
                    </a:lnTo>
                    <a:lnTo>
                      <a:pt x="1132" y="9"/>
                    </a:lnTo>
                    <a:lnTo>
                      <a:pt x="1174" y="18"/>
                    </a:lnTo>
                    <a:lnTo>
                      <a:pt x="1217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2" y="64"/>
                    </a:lnTo>
                    <a:close/>
                    <a:moveTo>
                      <a:pt x="88" y="573"/>
                    </a:moveTo>
                    <a:lnTo>
                      <a:pt x="177" y="573"/>
                    </a:lnTo>
                    <a:lnTo>
                      <a:pt x="155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2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8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3" y="707"/>
                    </a:lnTo>
                    <a:lnTo>
                      <a:pt x="46" y="674"/>
                    </a:lnTo>
                    <a:lnTo>
                      <a:pt x="59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1" y="1543"/>
                    </a:moveTo>
                    <a:lnTo>
                      <a:pt x="164" y="1447"/>
                    </a:lnTo>
                    <a:lnTo>
                      <a:pt x="193" y="1497"/>
                    </a:lnTo>
                    <a:lnTo>
                      <a:pt x="223" y="1547"/>
                    </a:lnTo>
                    <a:lnTo>
                      <a:pt x="261" y="1598"/>
                    </a:lnTo>
                    <a:lnTo>
                      <a:pt x="298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5" y="1795"/>
                    </a:lnTo>
                    <a:lnTo>
                      <a:pt x="429" y="1858"/>
                    </a:lnTo>
                    <a:lnTo>
                      <a:pt x="383" y="1825"/>
                    </a:lnTo>
                    <a:lnTo>
                      <a:pt x="341" y="1791"/>
                    </a:lnTo>
                    <a:lnTo>
                      <a:pt x="298" y="1753"/>
                    </a:lnTo>
                    <a:lnTo>
                      <a:pt x="261" y="1716"/>
                    </a:lnTo>
                    <a:lnTo>
                      <a:pt x="223" y="1677"/>
                    </a:lnTo>
                    <a:lnTo>
                      <a:pt x="190" y="1631"/>
                    </a:lnTo>
                    <a:lnTo>
                      <a:pt x="160" y="1589"/>
                    </a:lnTo>
                    <a:lnTo>
                      <a:pt x="131" y="1543"/>
                    </a:lnTo>
                    <a:close/>
                    <a:moveTo>
                      <a:pt x="1141" y="2022"/>
                    </a:moveTo>
                    <a:lnTo>
                      <a:pt x="1044" y="1955"/>
                    </a:lnTo>
                    <a:lnTo>
                      <a:pt x="1073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4" y="1935"/>
                    </a:lnTo>
                    <a:lnTo>
                      <a:pt x="1233" y="1930"/>
                    </a:lnTo>
                    <a:lnTo>
                      <a:pt x="1263" y="1922"/>
                    </a:lnTo>
                    <a:lnTo>
                      <a:pt x="1296" y="1913"/>
                    </a:lnTo>
                    <a:lnTo>
                      <a:pt x="1326" y="1900"/>
                    </a:lnTo>
                    <a:lnTo>
                      <a:pt x="1355" y="1888"/>
                    </a:lnTo>
                    <a:lnTo>
                      <a:pt x="1385" y="1876"/>
                    </a:lnTo>
                    <a:lnTo>
                      <a:pt x="1414" y="1863"/>
                    </a:lnTo>
                    <a:lnTo>
                      <a:pt x="1440" y="1850"/>
                    </a:lnTo>
                    <a:lnTo>
                      <a:pt x="1469" y="1834"/>
                    </a:lnTo>
                    <a:lnTo>
                      <a:pt x="1498" y="1817"/>
                    </a:lnTo>
                    <a:lnTo>
                      <a:pt x="1528" y="1795"/>
                    </a:lnTo>
                    <a:lnTo>
                      <a:pt x="1574" y="1858"/>
                    </a:lnTo>
                    <a:lnTo>
                      <a:pt x="1550" y="1876"/>
                    </a:lnTo>
                    <a:lnTo>
                      <a:pt x="1524" y="1888"/>
                    </a:lnTo>
                    <a:lnTo>
                      <a:pt x="1498" y="1905"/>
                    </a:lnTo>
                    <a:lnTo>
                      <a:pt x="1473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3" y="1959"/>
                    </a:lnTo>
                    <a:lnTo>
                      <a:pt x="1368" y="1968"/>
                    </a:lnTo>
                    <a:lnTo>
                      <a:pt x="1338" y="1976"/>
                    </a:lnTo>
                    <a:lnTo>
                      <a:pt x="1309" y="1985"/>
                    </a:lnTo>
                    <a:lnTo>
                      <a:pt x="1283" y="1998"/>
                    </a:lnTo>
                    <a:lnTo>
                      <a:pt x="1254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" name="Freeform 298"/>
              <p:cNvSpPr>
                <a:spLocks noEditPoints="1"/>
              </p:cNvSpPr>
              <p:nvPr/>
            </p:nvSpPr>
            <p:spPr bwMode="auto">
              <a:xfrm>
                <a:off x="3711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6 h 1874"/>
                  <a:gd name="T4" fmla="*/ 12 w 1864"/>
                  <a:gd name="T5" fmla="*/ 7 h 1874"/>
                  <a:gd name="T6" fmla="*/ 12 w 1864"/>
                  <a:gd name="T7" fmla="*/ 8 h 1874"/>
                  <a:gd name="T8" fmla="*/ 12 w 1864"/>
                  <a:gd name="T9" fmla="*/ 9 h 1874"/>
                  <a:gd name="T10" fmla="*/ 13 w 1864"/>
                  <a:gd name="T11" fmla="*/ 9 h 1874"/>
                  <a:gd name="T12" fmla="*/ 13 w 1864"/>
                  <a:gd name="T13" fmla="*/ 7 h 1874"/>
                  <a:gd name="T14" fmla="*/ 13 w 1864"/>
                  <a:gd name="T15" fmla="*/ 5 h 1874"/>
                  <a:gd name="T16" fmla="*/ 9 w 1864"/>
                  <a:gd name="T17" fmla="*/ 1 h 1874"/>
                  <a:gd name="T18" fmla="*/ 9 w 1864"/>
                  <a:gd name="T19" fmla="*/ 1 h 1874"/>
                  <a:gd name="T20" fmla="*/ 9 w 1864"/>
                  <a:gd name="T21" fmla="*/ 1 h 1874"/>
                  <a:gd name="T22" fmla="*/ 8 w 1864"/>
                  <a:gd name="T23" fmla="*/ 1 h 1874"/>
                  <a:gd name="T24" fmla="*/ 8 w 1864"/>
                  <a:gd name="T25" fmla="*/ 1 h 1874"/>
                  <a:gd name="T26" fmla="*/ 8 w 1864"/>
                  <a:gd name="T27" fmla="*/ 1 h 1874"/>
                  <a:gd name="T28" fmla="*/ 7 w 1864"/>
                  <a:gd name="T29" fmla="*/ 1 h 1874"/>
                  <a:gd name="T30" fmla="*/ 7 w 1864"/>
                  <a:gd name="T31" fmla="*/ 1 h 1874"/>
                  <a:gd name="T32" fmla="*/ 6 w 1864"/>
                  <a:gd name="T33" fmla="*/ 0 h 1874"/>
                  <a:gd name="T34" fmla="*/ 7 w 1864"/>
                  <a:gd name="T35" fmla="*/ 0 h 1874"/>
                  <a:gd name="T36" fmla="*/ 7 w 1864"/>
                  <a:gd name="T37" fmla="*/ 0 h 1874"/>
                  <a:gd name="T38" fmla="*/ 8 w 1864"/>
                  <a:gd name="T39" fmla="*/ 0 h 1874"/>
                  <a:gd name="T40" fmla="*/ 9 w 1864"/>
                  <a:gd name="T41" fmla="*/ 0 h 1874"/>
                  <a:gd name="T42" fmla="*/ 1 w 1864"/>
                  <a:gd name="T43" fmla="*/ 3 h 1874"/>
                  <a:gd name="T44" fmla="*/ 1 w 1864"/>
                  <a:gd name="T45" fmla="*/ 4 h 1874"/>
                  <a:gd name="T46" fmla="*/ 1 w 1864"/>
                  <a:gd name="T47" fmla="*/ 4 h 1874"/>
                  <a:gd name="T48" fmla="*/ 1 w 1864"/>
                  <a:gd name="T49" fmla="*/ 5 h 1874"/>
                  <a:gd name="T50" fmla="*/ 1 w 1864"/>
                  <a:gd name="T51" fmla="*/ 5 h 1874"/>
                  <a:gd name="T52" fmla="*/ 0 w 1864"/>
                  <a:gd name="T53" fmla="*/ 5 h 1874"/>
                  <a:gd name="T54" fmla="*/ 0 w 1864"/>
                  <a:gd name="T55" fmla="*/ 5 h 1874"/>
                  <a:gd name="T56" fmla="*/ 0 w 1864"/>
                  <a:gd name="T57" fmla="*/ 4 h 1874"/>
                  <a:gd name="T58" fmla="*/ 0 w 1864"/>
                  <a:gd name="T59" fmla="*/ 4 h 1874"/>
                  <a:gd name="T60" fmla="*/ 1 w 1864"/>
                  <a:gd name="T61" fmla="*/ 3 h 1874"/>
                  <a:gd name="T62" fmla="*/ 1 w 1864"/>
                  <a:gd name="T63" fmla="*/ 9 h 1874"/>
                  <a:gd name="T64" fmla="*/ 1 w 1864"/>
                  <a:gd name="T65" fmla="*/ 9 h 1874"/>
                  <a:gd name="T66" fmla="*/ 2 w 1864"/>
                  <a:gd name="T67" fmla="*/ 10 h 1874"/>
                  <a:gd name="T68" fmla="*/ 2 w 1864"/>
                  <a:gd name="T69" fmla="*/ 11 h 1874"/>
                  <a:gd name="T70" fmla="*/ 3 w 1864"/>
                  <a:gd name="T71" fmla="*/ 11 h 1874"/>
                  <a:gd name="T72" fmla="*/ 3 w 1864"/>
                  <a:gd name="T73" fmla="*/ 12 h 1874"/>
                  <a:gd name="T74" fmla="*/ 2 w 1864"/>
                  <a:gd name="T75" fmla="*/ 11 h 1874"/>
                  <a:gd name="T76" fmla="*/ 1 w 1864"/>
                  <a:gd name="T77" fmla="*/ 11 h 1874"/>
                  <a:gd name="T78" fmla="*/ 1 w 1864"/>
                  <a:gd name="T79" fmla="*/ 10 h 1874"/>
                  <a:gd name="T80" fmla="*/ 1 w 1864"/>
                  <a:gd name="T81" fmla="*/ 9 h 1874"/>
                  <a:gd name="T82" fmla="*/ 6 w 1864"/>
                  <a:gd name="T83" fmla="*/ 13 h 1874"/>
                  <a:gd name="T84" fmla="*/ 7 w 1864"/>
                  <a:gd name="T85" fmla="*/ 12 h 1874"/>
                  <a:gd name="T86" fmla="*/ 7 w 1864"/>
                  <a:gd name="T87" fmla="*/ 12 h 1874"/>
                  <a:gd name="T88" fmla="*/ 7 w 1864"/>
                  <a:gd name="T89" fmla="*/ 12 h 1874"/>
                  <a:gd name="T90" fmla="*/ 8 w 1864"/>
                  <a:gd name="T91" fmla="*/ 12 h 1874"/>
                  <a:gd name="T92" fmla="*/ 8 w 1864"/>
                  <a:gd name="T93" fmla="*/ 12 h 1874"/>
                  <a:gd name="T94" fmla="*/ 9 w 1864"/>
                  <a:gd name="T95" fmla="*/ 12 h 1874"/>
                  <a:gd name="T96" fmla="*/ 9 w 1864"/>
                  <a:gd name="T97" fmla="*/ 12 h 1874"/>
                  <a:gd name="T98" fmla="*/ 9 w 1864"/>
                  <a:gd name="T99" fmla="*/ 12 h 1874"/>
                  <a:gd name="T100" fmla="*/ 10 w 1864"/>
                  <a:gd name="T101" fmla="*/ 12 h 1874"/>
                  <a:gd name="T102" fmla="*/ 10 w 1864"/>
                  <a:gd name="T103" fmla="*/ 12 h 1874"/>
                  <a:gd name="T104" fmla="*/ 9 w 1864"/>
                  <a:gd name="T105" fmla="*/ 12 h 1874"/>
                  <a:gd name="T106" fmla="*/ 9 w 1864"/>
                  <a:gd name="T107" fmla="*/ 12 h 1874"/>
                  <a:gd name="T108" fmla="*/ 8 w 1864"/>
                  <a:gd name="T109" fmla="*/ 13 h 1874"/>
                  <a:gd name="T110" fmla="*/ 8 w 1864"/>
                  <a:gd name="T111" fmla="*/ 13 h 1874"/>
                  <a:gd name="T112" fmla="*/ 8 w 1864"/>
                  <a:gd name="T113" fmla="*/ 13 h 1874"/>
                  <a:gd name="T114" fmla="*/ 7 w 1864"/>
                  <a:gd name="T115" fmla="*/ 13 h 1874"/>
                  <a:gd name="T116" fmla="*/ 7 w 1864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52" y="790"/>
                    </a:moveTo>
                    <a:lnTo>
                      <a:pt x="1780" y="811"/>
                    </a:lnTo>
                    <a:lnTo>
                      <a:pt x="1785" y="875"/>
                    </a:lnTo>
                    <a:lnTo>
                      <a:pt x="1789" y="934"/>
                    </a:lnTo>
                    <a:lnTo>
                      <a:pt x="1785" y="992"/>
                    </a:lnTo>
                    <a:lnTo>
                      <a:pt x="1780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9" y="1226"/>
                    </a:lnTo>
                    <a:lnTo>
                      <a:pt x="1713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0" y="1020"/>
                    </a:lnTo>
                    <a:lnTo>
                      <a:pt x="1864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7" y="184"/>
                    </a:lnTo>
                    <a:lnTo>
                      <a:pt x="1321" y="172"/>
                    </a:lnTo>
                    <a:lnTo>
                      <a:pt x="1296" y="160"/>
                    </a:lnTo>
                    <a:lnTo>
                      <a:pt x="1271" y="151"/>
                    </a:lnTo>
                    <a:lnTo>
                      <a:pt x="1246" y="138"/>
                    </a:lnTo>
                    <a:lnTo>
                      <a:pt x="1220" y="125"/>
                    </a:lnTo>
                    <a:lnTo>
                      <a:pt x="1196" y="122"/>
                    </a:lnTo>
                    <a:lnTo>
                      <a:pt x="1170" y="109"/>
                    </a:lnTo>
                    <a:lnTo>
                      <a:pt x="1141" y="105"/>
                    </a:lnTo>
                    <a:lnTo>
                      <a:pt x="1115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0" y="79"/>
                    </a:lnTo>
                    <a:lnTo>
                      <a:pt x="981" y="79"/>
                    </a:lnTo>
                    <a:lnTo>
                      <a:pt x="955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7" y="0"/>
                    </a:lnTo>
                    <a:lnTo>
                      <a:pt x="1027" y="4"/>
                    </a:lnTo>
                    <a:lnTo>
                      <a:pt x="1073" y="13"/>
                    </a:lnTo>
                    <a:lnTo>
                      <a:pt x="1119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8" y="63"/>
                    </a:lnTo>
                    <a:lnTo>
                      <a:pt x="1305" y="79"/>
                    </a:lnTo>
                    <a:close/>
                    <a:moveTo>
                      <a:pt x="101" y="492"/>
                    </a:moveTo>
                    <a:lnTo>
                      <a:pt x="189" y="492"/>
                    </a:lnTo>
                    <a:lnTo>
                      <a:pt x="167" y="529"/>
                    </a:lnTo>
                    <a:lnTo>
                      <a:pt x="147" y="567"/>
                    </a:lnTo>
                    <a:lnTo>
                      <a:pt x="130" y="606"/>
                    </a:lnTo>
                    <a:lnTo>
                      <a:pt x="114" y="643"/>
                    </a:lnTo>
                    <a:lnTo>
                      <a:pt x="101" y="681"/>
                    </a:lnTo>
                    <a:lnTo>
                      <a:pt x="88" y="724"/>
                    </a:lnTo>
                    <a:lnTo>
                      <a:pt x="84" y="761"/>
                    </a:lnTo>
                    <a:lnTo>
                      <a:pt x="75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6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79" y="529"/>
                    </a:lnTo>
                    <a:lnTo>
                      <a:pt x="101" y="492"/>
                    </a:lnTo>
                    <a:close/>
                    <a:moveTo>
                      <a:pt x="88" y="1366"/>
                    </a:moveTo>
                    <a:lnTo>
                      <a:pt x="117" y="1285"/>
                    </a:lnTo>
                    <a:lnTo>
                      <a:pt x="134" y="1281"/>
                    </a:lnTo>
                    <a:lnTo>
                      <a:pt x="164" y="1336"/>
                    </a:lnTo>
                    <a:lnTo>
                      <a:pt x="193" y="1390"/>
                    </a:lnTo>
                    <a:lnTo>
                      <a:pt x="226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5" y="1618"/>
                    </a:lnTo>
                    <a:lnTo>
                      <a:pt x="445" y="1651"/>
                    </a:lnTo>
                    <a:lnTo>
                      <a:pt x="399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2" y="1559"/>
                    </a:lnTo>
                    <a:lnTo>
                      <a:pt x="185" y="1517"/>
                    </a:lnTo>
                    <a:lnTo>
                      <a:pt x="147" y="1466"/>
                    </a:lnTo>
                    <a:lnTo>
                      <a:pt x="117" y="1416"/>
                    </a:lnTo>
                    <a:lnTo>
                      <a:pt x="88" y="1366"/>
                    </a:lnTo>
                    <a:close/>
                    <a:moveTo>
                      <a:pt x="968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59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5" y="1777"/>
                    </a:lnTo>
                    <a:lnTo>
                      <a:pt x="1145" y="1769"/>
                    </a:lnTo>
                    <a:lnTo>
                      <a:pt x="1174" y="1760"/>
                    </a:lnTo>
                    <a:lnTo>
                      <a:pt x="1203" y="1753"/>
                    </a:lnTo>
                    <a:lnTo>
                      <a:pt x="1233" y="1740"/>
                    </a:lnTo>
                    <a:lnTo>
                      <a:pt x="1262" y="1727"/>
                    </a:lnTo>
                    <a:lnTo>
                      <a:pt x="1292" y="1714"/>
                    </a:lnTo>
                    <a:lnTo>
                      <a:pt x="1321" y="1702"/>
                    </a:lnTo>
                    <a:lnTo>
                      <a:pt x="1347" y="1689"/>
                    </a:lnTo>
                    <a:lnTo>
                      <a:pt x="1376" y="1672"/>
                    </a:lnTo>
                    <a:lnTo>
                      <a:pt x="1406" y="1651"/>
                    </a:lnTo>
                    <a:lnTo>
                      <a:pt x="1452" y="1714"/>
                    </a:lnTo>
                    <a:lnTo>
                      <a:pt x="1422" y="1736"/>
                    </a:lnTo>
                    <a:lnTo>
                      <a:pt x="1393" y="1753"/>
                    </a:lnTo>
                    <a:lnTo>
                      <a:pt x="1364" y="1769"/>
                    </a:lnTo>
                    <a:lnTo>
                      <a:pt x="1338" y="1782"/>
                    </a:lnTo>
                    <a:lnTo>
                      <a:pt x="1309" y="1795"/>
                    </a:lnTo>
                    <a:lnTo>
                      <a:pt x="1279" y="1807"/>
                    </a:lnTo>
                    <a:lnTo>
                      <a:pt x="1250" y="1819"/>
                    </a:lnTo>
                    <a:lnTo>
                      <a:pt x="1220" y="1832"/>
                    </a:lnTo>
                    <a:lnTo>
                      <a:pt x="1187" y="1841"/>
                    </a:lnTo>
                    <a:lnTo>
                      <a:pt x="1157" y="1849"/>
                    </a:lnTo>
                    <a:lnTo>
                      <a:pt x="1128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7" y="1870"/>
                    </a:lnTo>
                    <a:lnTo>
                      <a:pt x="968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Freeform 299"/>
              <p:cNvSpPr>
                <a:spLocks noEditPoints="1"/>
              </p:cNvSpPr>
              <p:nvPr/>
            </p:nvSpPr>
            <p:spPr bwMode="auto">
              <a:xfrm>
                <a:off x="3717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4" y="813"/>
                    </a:lnTo>
                    <a:lnTo>
                      <a:pt x="1634" y="866"/>
                    </a:lnTo>
                    <a:lnTo>
                      <a:pt x="1634" y="920"/>
                    </a:lnTo>
                    <a:lnTo>
                      <a:pt x="1625" y="974"/>
                    </a:lnTo>
                    <a:lnTo>
                      <a:pt x="1617" y="1029"/>
                    </a:lnTo>
                    <a:lnTo>
                      <a:pt x="1605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4" y="1151"/>
                    </a:lnTo>
                    <a:lnTo>
                      <a:pt x="1680" y="1097"/>
                    </a:lnTo>
                    <a:lnTo>
                      <a:pt x="1693" y="1038"/>
                    </a:lnTo>
                    <a:lnTo>
                      <a:pt x="1705" y="974"/>
                    </a:lnTo>
                    <a:lnTo>
                      <a:pt x="1710" y="917"/>
                    </a:lnTo>
                    <a:lnTo>
                      <a:pt x="1714" y="859"/>
                    </a:lnTo>
                    <a:lnTo>
                      <a:pt x="1710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8" y="198"/>
                    </a:lnTo>
                    <a:lnTo>
                      <a:pt x="1238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70" y="109"/>
                    </a:lnTo>
                    <a:lnTo>
                      <a:pt x="1036" y="102"/>
                    </a:lnTo>
                    <a:lnTo>
                      <a:pt x="1011" y="93"/>
                    </a:lnTo>
                    <a:lnTo>
                      <a:pt x="977" y="89"/>
                    </a:lnTo>
                    <a:lnTo>
                      <a:pt x="948" y="85"/>
                    </a:lnTo>
                    <a:lnTo>
                      <a:pt x="918" y="80"/>
                    </a:lnTo>
                    <a:lnTo>
                      <a:pt x="884" y="80"/>
                    </a:lnTo>
                    <a:lnTo>
                      <a:pt x="855" y="80"/>
                    </a:lnTo>
                    <a:lnTo>
                      <a:pt x="855" y="0"/>
                    </a:lnTo>
                    <a:lnTo>
                      <a:pt x="880" y="0"/>
                    </a:lnTo>
                    <a:lnTo>
                      <a:pt x="906" y="4"/>
                    </a:lnTo>
                    <a:lnTo>
                      <a:pt x="935" y="4"/>
                    </a:lnTo>
                    <a:lnTo>
                      <a:pt x="965" y="8"/>
                    </a:lnTo>
                    <a:lnTo>
                      <a:pt x="990" y="13"/>
                    </a:lnTo>
                    <a:lnTo>
                      <a:pt x="1015" y="17"/>
                    </a:lnTo>
                    <a:lnTo>
                      <a:pt x="1040" y="26"/>
                    </a:lnTo>
                    <a:lnTo>
                      <a:pt x="1066" y="30"/>
                    </a:lnTo>
                    <a:lnTo>
                      <a:pt x="1095" y="34"/>
                    </a:lnTo>
                    <a:lnTo>
                      <a:pt x="1121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6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2" y="454"/>
                    </a:lnTo>
                    <a:lnTo>
                      <a:pt x="160" y="492"/>
                    </a:lnTo>
                    <a:lnTo>
                      <a:pt x="140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5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9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9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6" y="1278"/>
                    </a:lnTo>
                    <a:lnTo>
                      <a:pt x="219" y="1324"/>
                    </a:lnTo>
                    <a:lnTo>
                      <a:pt x="253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5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4" y="1505"/>
                    </a:lnTo>
                    <a:lnTo>
                      <a:pt x="228" y="1463"/>
                    </a:lnTo>
                    <a:lnTo>
                      <a:pt x="186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9" y="1261"/>
                    </a:lnTo>
                    <a:lnTo>
                      <a:pt x="59" y="1206"/>
                    </a:lnTo>
                    <a:close/>
                    <a:moveTo>
                      <a:pt x="855" y="1724"/>
                    </a:moveTo>
                    <a:lnTo>
                      <a:pt x="855" y="1648"/>
                    </a:lnTo>
                    <a:lnTo>
                      <a:pt x="884" y="1648"/>
                    </a:lnTo>
                    <a:lnTo>
                      <a:pt x="910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9" y="1627"/>
                    </a:lnTo>
                    <a:lnTo>
                      <a:pt x="1049" y="1619"/>
                    </a:lnTo>
                    <a:lnTo>
                      <a:pt x="1078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80" y="1573"/>
                    </a:lnTo>
                    <a:lnTo>
                      <a:pt x="1204" y="1560"/>
                    </a:lnTo>
                    <a:lnTo>
                      <a:pt x="1234" y="1547"/>
                    </a:lnTo>
                    <a:lnTo>
                      <a:pt x="1255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70" y="1694"/>
                    </a:lnTo>
                    <a:lnTo>
                      <a:pt x="1040" y="1702"/>
                    </a:lnTo>
                    <a:lnTo>
                      <a:pt x="1011" y="1711"/>
                    </a:lnTo>
                    <a:lnTo>
                      <a:pt x="977" y="1715"/>
                    </a:lnTo>
                    <a:lnTo>
                      <a:pt x="948" y="1720"/>
                    </a:lnTo>
                    <a:lnTo>
                      <a:pt x="918" y="1724"/>
                    </a:lnTo>
                    <a:lnTo>
                      <a:pt x="884" y="1724"/>
                    </a:lnTo>
                    <a:lnTo>
                      <a:pt x="855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" name="Freeform 300"/>
              <p:cNvSpPr>
                <a:spLocks noEditPoints="1"/>
              </p:cNvSpPr>
              <p:nvPr/>
            </p:nvSpPr>
            <p:spPr bwMode="auto">
              <a:xfrm>
                <a:off x="3723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6 h 1568"/>
                  <a:gd name="T4" fmla="*/ 10 w 1558"/>
                  <a:gd name="T5" fmla="*/ 6 h 1568"/>
                  <a:gd name="T6" fmla="*/ 10 w 1558"/>
                  <a:gd name="T7" fmla="*/ 7 h 1568"/>
                  <a:gd name="T8" fmla="*/ 10 w 1558"/>
                  <a:gd name="T9" fmla="*/ 8 h 1568"/>
                  <a:gd name="T10" fmla="*/ 11 w 1558"/>
                  <a:gd name="T11" fmla="*/ 7 h 1568"/>
                  <a:gd name="T12" fmla="*/ 11 w 1558"/>
                  <a:gd name="T13" fmla="*/ 7 h 1568"/>
                  <a:gd name="T14" fmla="*/ 11 w 1558"/>
                  <a:gd name="T15" fmla="*/ 6 h 1568"/>
                  <a:gd name="T16" fmla="*/ 11 w 1558"/>
                  <a:gd name="T17" fmla="*/ 5 h 1568"/>
                  <a:gd name="T18" fmla="*/ 9 w 1558"/>
                  <a:gd name="T19" fmla="*/ 1 h 1568"/>
                  <a:gd name="T20" fmla="*/ 9 w 1558"/>
                  <a:gd name="T21" fmla="*/ 2 h 1568"/>
                  <a:gd name="T22" fmla="*/ 9 w 1558"/>
                  <a:gd name="T23" fmla="*/ 2 h 1568"/>
                  <a:gd name="T24" fmla="*/ 8 w 1558"/>
                  <a:gd name="T25" fmla="*/ 1 h 1568"/>
                  <a:gd name="T26" fmla="*/ 8 w 1558"/>
                  <a:gd name="T27" fmla="*/ 1 h 1568"/>
                  <a:gd name="T28" fmla="*/ 7 w 1558"/>
                  <a:gd name="T29" fmla="*/ 1 h 1568"/>
                  <a:gd name="T30" fmla="*/ 7 w 1558"/>
                  <a:gd name="T31" fmla="*/ 1 h 1568"/>
                  <a:gd name="T32" fmla="*/ 6 w 1558"/>
                  <a:gd name="T33" fmla="*/ 1 h 1568"/>
                  <a:gd name="T34" fmla="*/ 6 w 1558"/>
                  <a:gd name="T35" fmla="*/ 1 h 1568"/>
                  <a:gd name="T36" fmla="*/ 5 w 1558"/>
                  <a:gd name="T37" fmla="*/ 0 h 1568"/>
                  <a:gd name="T38" fmla="*/ 6 w 1558"/>
                  <a:gd name="T39" fmla="*/ 0 h 1568"/>
                  <a:gd name="T40" fmla="*/ 6 w 1558"/>
                  <a:gd name="T41" fmla="*/ 0 h 1568"/>
                  <a:gd name="T42" fmla="*/ 7 w 1558"/>
                  <a:gd name="T43" fmla="*/ 0 h 1568"/>
                  <a:gd name="T44" fmla="*/ 7 w 1558"/>
                  <a:gd name="T45" fmla="*/ 0 h 1568"/>
                  <a:gd name="T46" fmla="*/ 8 w 1558"/>
                  <a:gd name="T47" fmla="*/ 0 h 1568"/>
                  <a:gd name="T48" fmla="*/ 8 w 1558"/>
                  <a:gd name="T49" fmla="*/ 1 h 1568"/>
                  <a:gd name="T50" fmla="*/ 8 w 1558"/>
                  <a:gd name="T51" fmla="*/ 1 h 1568"/>
                  <a:gd name="T52" fmla="*/ 9 w 1558"/>
                  <a:gd name="T53" fmla="*/ 1 h 1568"/>
                  <a:gd name="T54" fmla="*/ 2 w 1558"/>
                  <a:gd name="T55" fmla="*/ 2 h 1568"/>
                  <a:gd name="T56" fmla="*/ 1 w 1558"/>
                  <a:gd name="T57" fmla="*/ 3 h 1568"/>
                  <a:gd name="T58" fmla="*/ 1 w 1558"/>
                  <a:gd name="T59" fmla="*/ 4 h 1568"/>
                  <a:gd name="T60" fmla="*/ 1 w 1558"/>
                  <a:gd name="T61" fmla="*/ 4 h 1568"/>
                  <a:gd name="T62" fmla="*/ 1 w 1558"/>
                  <a:gd name="T63" fmla="*/ 5 h 1568"/>
                  <a:gd name="T64" fmla="*/ 0 w 1558"/>
                  <a:gd name="T65" fmla="*/ 4 h 1568"/>
                  <a:gd name="T66" fmla="*/ 0 w 1558"/>
                  <a:gd name="T67" fmla="*/ 4 h 1568"/>
                  <a:gd name="T68" fmla="*/ 0 w 1558"/>
                  <a:gd name="T69" fmla="*/ 3 h 1568"/>
                  <a:gd name="T70" fmla="*/ 1 w 1558"/>
                  <a:gd name="T71" fmla="*/ 3 h 1568"/>
                  <a:gd name="T72" fmla="*/ 0 w 1558"/>
                  <a:gd name="T73" fmla="*/ 8 h 1568"/>
                  <a:gd name="T74" fmla="*/ 1 w 1558"/>
                  <a:gd name="T75" fmla="*/ 8 h 1568"/>
                  <a:gd name="T76" fmla="*/ 2 w 1558"/>
                  <a:gd name="T77" fmla="*/ 8 h 1568"/>
                  <a:gd name="T78" fmla="*/ 2 w 1558"/>
                  <a:gd name="T79" fmla="*/ 9 h 1568"/>
                  <a:gd name="T80" fmla="*/ 2 w 1558"/>
                  <a:gd name="T81" fmla="*/ 9 h 1568"/>
                  <a:gd name="T82" fmla="*/ 2 w 1558"/>
                  <a:gd name="T83" fmla="*/ 10 h 1568"/>
                  <a:gd name="T84" fmla="*/ 2 w 1558"/>
                  <a:gd name="T85" fmla="*/ 10 h 1568"/>
                  <a:gd name="T86" fmla="*/ 1 w 1558"/>
                  <a:gd name="T87" fmla="*/ 9 h 1568"/>
                  <a:gd name="T88" fmla="*/ 1 w 1558"/>
                  <a:gd name="T89" fmla="*/ 8 h 1568"/>
                  <a:gd name="T90" fmla="*/ 0 w 1558"/>
                  <a:gd name="T91" fmla="*/ 8 h 1568"/>
                  <a:gd name="T92" fmla="*/ 5 w 1558"/>
                  <a:gd name="T93" fmla="*/ 10 h 1568"/>
                  <a:gd name="T94" fmla="*/ 6 w 1558"/>
                  <a:gd name="T95" fmla="*/ 10 h 1568"/>
                  <a:gd name="T96" fmla="*/ 7 w 1558"/>
                  <a:gd name="T97" fmla="*/ 10 h 1568"/>
                  <a:gd name="T98" fmla="*/ 7 w 1558"/>
                  <a:gd name="T99" fmla="*/ 10 h 1568"/>
                  <a:gd name="T100" fmla="*/ 8 w 1558"/>
                  <a:gd name="T101" fmla="*/ 10 h 1568"/>
                  <a:gd name="T102" fmla="*/ 8 w 1558"/>
                  <a:gd name="T103" fmla="*/ 10 h 1568"/>
                  <a:gd name="T104" fmla="*/ 8 w 1558"/>
                  <a:gd name="T105" fmla="*/ 10 h 1568"/>
                  <a:gd name="T106" fmla="*/ 8 w 1558"/>
                  <a:gd name="T107" fmla="*/ 11 h 1568"/>
                  <a:gd name="T108" fmla="*/ 7 w 1558"/>
                  <a:gd name="T109" fmla="*/ 11 h 1568"/>
                  <a:gd name="T110" fmla="*/ 7 w 1558"/>
                  <a:gd name="T111" fmla="*/ 11 h 1568"/>
                  <a:gd name="T112" fmla="*/ 6 w 1558"/>
                  <a:gd name="T113" fmla="*/ 11 h 1568"/>
                  <a:gd name="T114" fmla="*/ 6 w 1558"/>
                  <a:gd name="T115" fmla="*/ 11 h 1568"/>
                  <a:gd name="T116" fmla="*/ 6 w 1558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70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2" y="1038"/>
                    </a:lnTo>
                    <a:lnTo>
                      <a:pt x="1411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9" y="1004"/>
                    </a:lnTo>
                    <a:lnTo>
                      <a:pt x="1541" y="949"/>
                    </a:lnTo>
                    <a:lnTo>
                      <a:pt x="1549" y="894"/>
                    </a:lnTo>
                    <a:lnTo>
                      <a:pt x="1558" y="840"/>
                    </a:lnTo>
                    <a:lnTo>
                      <a:pt x="1558" y="786"/>
                    </a:lnTo>
                    <a:lnTo>
                      <a:pt x="1558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80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2" y="198"/>
                    </a:lnTo>
                    <a:lnTo>
                      <a:pt x="1133" y="177"/>
                    </a:lnTo>
                    <a:lnTo>
                      <a:pt x="1099" y="160"/>
                    </a:lnTo>
                    <a:lnTo>
                      <a:pt x="1065" y="143"/>
                    </a:lnTo>
                    <a:lnTo>
                      <a:pt x="1032" y="127"/>
                    </a:lnTo>
                    <a:lnTo>
                      <a:pt x="997" y="114"/>
                    </a:lnTo>
                    <a:lnTo>
                      <a:pt x="960" y="105"/>
                    </a:lnTo>
                    <a:lnTo>
                      <a:pt x="927" y="97"/>
                    </a:lnTo>
                    <a:lnTo>
                      <a:pt x="889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9" y="80"/>
                    </a:lnTo>
                    <a:lnTo>
                      <a:pt x="779" y="0"/>
                    </a:lnTo>
                    <a:lnTo>
                      <a:pt x="808" y="0"/>
                    </a:lnTo>
                    <a:lnTo>
                      <a:pt x="842" y="0"/>
                    </a:lnTo>
                    <a:lnTo>
                      <a:pt x="872" y="5"/>
                    </a:lnTo>
                    <a:lnTo>
                      <a:pt x="901" y="9"/>
                    </a:lnTo>
                    <a:lnTo>
                      <a:pt x="935" y="13"/>
                    </a:lnTo>
                    <a:lnTo>
                      <a:pt x="960" y="22"/>
                    </a:lnTo>
                    <a:lnTo>
                      <a:pt x="994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2" y="101"/>
                    </a:lnTo>
                    <a:lnTo>
                      <a:pt x="1192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2" y="337"/>
                    </a:lnTo>
                    <a:lnTo>
                      <a:pt x="202" y="374"/>
                    </a:lnTo>
                    <a:lnTo>
                      <a:pt x="173" y="416"/>
                    </a:lnTo>
                    <a:lnTo>
                      <a:pt x="152" y="459"/>
                    </a:lnTo>
                    <a:lnTo>
                      <a:pt x="130" y="501"/>
                    </a:lnTo>
                    <a:lnTo>
                      <a:pt x="110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9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4" y="455"/>
                    </a:lnTo>
                    <a:lnTo>
                      <a:pt x="84" y="412"/>
                    </a:lnTo>
                    <a:lnTo>
                      <a:pt x="106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2" y="1316"/>
                    </a:lnTo>
                    <a:lnTo>
                      <a:pt x="353" y="1345"/>
                    </a:lnTo>
                    <a:lnTo>
                      <a:pt x="392" y="1370"/>
                    </a:lnTo>
                    <a:lnTo>
                      <a:pt x="345" y="1438"/>
                    </a:lnTo>
                    <a:lnTo>
                      <a:pt x="299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7" y="1290"/>
                    </a:lnTo>
                    <a:lnTo>
                      <a:pt x="143" y="1244"/>
                    </a:lnTo>
                    <a:lnTo>
                      <a:pt x="110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9" y="1568"/>
                    </a:moveTo>
                    <a:lnTo>
                      <a:pt x="779" y="1488"/>
                    </a:lnTo>
                    <a:lnTo>
                      <a:pt x="830" y="1484"/>
                    </a:lnTo>
                    <a:lnTo>
                      <a:pt x="876" y="1480"/>
                    </a:lnTo>
                    <a:lnTo>
                      <a:pt x="927" y="1471"/>
                    </a:lnTo>
                    <a:lnTo>
                      <a:pt x="973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8" y="1370"/>
                    </a:lnTo>
                    <a:lnTo>
                      <a:pt x="1204" y="1438"/>
                    </a:lnTo>
                    <a:lnTo>
                      <a:pt x="1179" y="1454"/>
                    </a:lnTo>
                    <a:lnTo>
                      <a:pt x="1158" y="1467"/>
                    </a:lnTo>
                    <a:lnTo>
                      <a:pt x="1128" y="1480"/>
                    </a:lnTo>
                    <a:lnTo>
                      <a:pt x="1104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2" y="1534"/>
                    </a:lnTo>
                    <a:lnTo>
                      <a:pt x="973" y="1539"/>
                    </a:lnTo>
                    <a:lnTo>
                      <a:pt x="943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4" y="1563"/>
                    </a:lnTo>
                    <a:lnTo>
                      <a:pt x="808" y="1568"/>
                    </a:lnTo>
                    <a:lnTo>
                      <a:pt x="779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" name="Freeform 301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3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3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4" y="899"/>
                    </a:lnTo>
                    <a:lnTo>
                      <a:pt x="1281" y="941"/>
                    </a:lnTo>
                    <a:lnTo>
                      <a:pt x="1259" y="983"/>
                    </a:lnTo>
                    <a:lnTo>
                      <a:pt x="1336" y="1004"/>
                    </a:lnTo>
                    <a:lnTo>
                      <a:pt x="1357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5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3" y="282"/>
                    </a:lnTo>
                    <a:lnTo>
                      <a:pt x="1138" y="261"/>
                    </a:lnTo>
                    <a:lnTo>
                      <a:pt x="1112" y="235"/>
                    </a:lnTo>
                    <a:lnTo>
                      <a:pt x="1087" y="215"/>
                    </a:lnTo>
                    <a:lnTo>
                      <a:pt x="1058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4" y="139"/>
                    </a:lnTo>
                    <a:lnTo>
                      <a:pt x="940" y="126"/>
                    </a:lnTo>
                    <a:lnTo>
                      <a:pt x="911" y="113"/>
                    </a:lnTo>
                    <a:lnTo>
                      <a:pt x="876" y="101"/>
                    </a:lnTo>
                    <a:lnTo>
                      <a:pt x="839" y="93"/>
                    </a:lnTo>
                    <a:lnTo>
                      <a:pt x="805" y="89"/>
                    </a:lnTo>
                    <a:lnTo>
                      <a:pt x="771" y="80"/>
                    </a:lnTo>
                    <a:lnTo>
                      <a:pt x="738" y="76"/>
                    </a:lnTo>
                    <a:lnTo>
                      <a:pt x="704" y="76"/>
                    </a:lnTo>
                    <a:lnTo>
                      <a:pt x="704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4" y="8"/>
                    </a:lnTo>
                    <a:lnTo>
                      <a:pt x="852" y="17"/>
                    </a:lnTo>
                    <a:lnTo>
                      <a:pt x="885" y="25"/>
                    </a:lnTo>
                    <a:lnTo>
                      <a:pt x="922" y="34"/>
                    </a:lnTo>
                    <a:lnTo>
                      <a:pt x="957" y="47"/>
                    </a:lnTo>
                    <a:lnTo>
                      <a:pt x="990" y="63"/>
                    </a:lnTo>
                    <a:lnTo>
                      <a:pt x="1024" y="80"/>
                    </a:lnTo>
                    <a:lnTo>
                      <a:pt x="1058" y="97"/>
                    </a:lnTo>
                    <a:lnTo>
                      <a:pt x="1087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5" y="215"/>
                    </a:lnTo>
                    <a:lnTo>
                      <a:pt x="1230" y="244"/>
                    </a:lnTo>
                    <a:close/>
                    <a:moveTo>
                      <a:pt x="157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3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7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5" y="467"/>
                    </a:lnTo>
                    <a:lnTo>
                      <a:pt x="55" y="421"/>
                    </a:lnTo>
                    <a:lnTo>
                      <a:pt x="77" y="379"/>
                    </a:lnTo>
                    <a:lnTo>
                      <a:pt x="98" y="336"/>
                    </a:lnTo>
                    <a:lnTo>
                      <a:pt x="127" y="294"/>
                    </a:lnTo>
                    <a:lnTo>
                      <a:pt x="157" y="257"/>
                    </a:lnTo>
                    <a:close/>
                    <a:moveTo>
                      <a:pt x="59" y="1000"/>
                    </a:moveTo>
                    <a:lnTo>
                      <a:pt x="136" y="975"/>
                    </a:lnTo>
                    <a:lnTo>
                      <a:pt x="157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2" y="1151"/>
                    </a:lnTo>
                    <a:lnTo>
                      <a:pt x="296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7" y="1290"/>
                    </a:lnTo>
                    <a:lnTo>
                      <a:pt x="278" y="1265"/>
                    </a:lnTo>
                    <a:lnTo>
                      <a:pt x="237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4" y="1408"/>
                    </a:moveTo>
                    <a:lnTo>
                      <a:pt x="704" y="1328"/>
                    </a:lnTo>
                    <a:lnTo>
                      <a:pt x="751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5" y="1290"/>
                    </a:lnTo>
                    <a:lnTo>
                      <a:pt x="957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3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8" y="1378"/>
                    </a:lnTo>
                    <a:lnTo>
                      <a:pt x="852" y="1391"/>
                    </a:lnTo>
                    <a:lnTo>
                      <a:pt x="801" y="1400"/>
                    </a:lnTo>
                    <a:lnTo>
                      <a:pt x="755" y="1404"/>
                    </a:lnTo>
                    <a:lnTo>
                      <a:pt x="704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" name="Freeform 302"/>
              <p:cNvSpPr>
                <a:spLocks noEditPoints="1"/>
              </p:cNvSpPr>
              <p:nvPr/>
            </p:nvSpPr>
            <p:spPr bwMode="auto">
              <a:xfrm>
                <a:off x="3736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5 h 1252"/>
                  <a:gd name="T4" fmla="*/ 8 w 1250"/>
                  <a:gd name="T5" fmla="*/ 6 h 1252"/>
                  <a:gd name="T6" fmla="*/ 8 w 1250"/>
                  <a:gd name="T7" fmla="*/ 6 h 1252"/>
                  <a:gd name="T8" fmla="*/ 8 w 1250"/>
                  <a:gd name="T9" fmla="*/ 5 h 1252"/>
                  <a:gd name="T10" fmla="*/ 9 w 1250"/>
                  <a:gd name="T11" fmla="*/ 5 h 1252"/>
                  <a:gd name="T12" fmla="*/ 9 w 1250"/>
                  <a:gd name="T13" fmla="*/ 4 h 1252"/>
                  <a:gd name="T14" fmla="*/ 8 w 1250"/>
                  <a:gd name="T15" fmla="*/ 2 h 1252"/>
                  <a:gd name="T16" fmla="*/ 7 w 1250"/>
                  <a:gd name="T17" fmla="*/ 2 h 1252"/>
                  <a:gd name="T18" fmla="*/ 7 w 1250"/>
                  <a:gd name="T19" fmla="*/ 2 h 1252"/>
                  <a:gd name="T20" fmla="*/ 6 w 1250"/>
                  <a:gd name="T21" fmla="*/ 1 h 1252"/>
                  <a:gd name="T22" fmla="*/ 6 w 1250"/>
                  <a:gd name="T23" fmla="*/ 1 h 1252"/>
                  <a:gd name="T24" fmla="*/ 6 w 1250"/>
                  <a:gd name="T25" fmla="*/ 1 h 1252"/>
                  <a:gd name="T26" fmla="*/ 5 w 1250"/>
                  <a:gd name="T27" fmla="*/ 1 h 1252"/>
                  <a:gd name="T28" fmla="*/ 5 w 1250"/>
                  <a:gd name="T29" fmla="*/ 1 h 1252"/>
                  <a:gd name="T30" fmla="*/ 5 w 1250"/>
                  <a:gd name="T31" fmla="*/ 1 h 1252"/>
                  <a:gd name="T32" fmla="*/ 4 w 1250"/>
                  <a:gd name="T33" fmla="*/ 0 h 1252"/>
                  <a:gd name="T34" fmla="*/ 5 w 1250"/>
                  <a:gd name="T35" fmla="*/ 0 h 1252"/>
                  <a:gd name="T36" fmla="*/ 5 w 1250"/>
                  <a:gd name="T37" fmla="*/ 0 h 1252"/>
                  <a:gd name="T38" fmla="*/ 6 w 1250"/>
                  <a:gd name="T39" fmla="*/ 0 h 1252"/>
                  <a:gd name="T40" fmla="*/ 6 w 1250"/>
                  <a:gd name="T41" fmla="*/ 0 h 1252"/>
                  <a:gd name="T42" fmla="*/ 7 w 1250"/>
                  <a:gd name="T43" fmla="*/ 1 h 1252"/>
                  <a:gd name="T44" fmla="*/ 7 w 1250"/>
                  <a:gd name="T45" fmla="*/ 1 h 1252"/>
                  <a:gd name="T46" fmla="*/ 7 w 1250"/>
                  <a:gd name="T47" fmla="*/ 1 h 1252"/>
                  <a:gd name="T48" fmla="*/ 8 w 1250"/>
                  <a:gd name="T49" fmla="*/ 2 h 1252"/>
                  <a:gd name="T50" fmla="*/ 1 w 1250"/>
                  <a:gd name="T51" fmla="*/ 2 h 1252"/>
                  <a:gd name="T52" fmla="*/ 1 w 1250"/>
                  <a:gd name="T53" fmla="*/ 2 h 1252"/>
                  <a:gd name="T54" fmla="*/ 1 w 1250"/>
                  <a:gd name="T55" fmla="*/ 3 h 1252"/>
                  <a:gd name="T56" fmla="*/ 1 w 1250"/>
                  <a:gd name="T57" fmla="*/ 3 h 1252"/>
                  <a:gd name="T58" fmla="*/ 1 w 1250"/>
                  <a:gd name="T59" fmla="*/ 4 h 1252"/>
                  <a:gd name="T60" fmla="*/ 0 w 1250"/>
                  <a:gd name="T61" fmla="*/ 3 h 1252"/>
                  <a:gd name="T62" fmla="*/ 0 w 1250"/>
                  <a:gd name="T63" fmla="*/ 3 h 1252"/>
                  <a:gd name="T64" fmla="*/ 0 w 1250"/>
                  <a:gd name="T65" fmla="*/ 2 h 1252"/>
                  <a:gd name="T66" fmla="*/ 1 w 1250"/>
                  <a:gd name="T67" fmla="*/ 2 h 1252"/>
                  <a:gd name="T68" fmla="*/ 0 w 1250"/>
                  <a:gd name="T69" fmla="*/ 6 h 1252"/>
                  <a:gd name="T70" fmla="*/ 1 w 1250"/>
                  <a:gd name="T71" fmla="*/ 6 h 1252"/>
                  <a:gd name="T72" fmla="*/ 1 w 1250"/>
                  <a:gd name="T73" fmla="*/ 7 h 1252"/>
                  <a:gd name="T74" fmla="*/ 2 w 1250"/>
                  <a:gd name="T75" fmla="*/ 7 h 1252"/>
                  <a:gd name="T76" fmla="*/ 2 w 1250"/>
                  <a:gd name="T77" fmla="*/ 7 h 1252"/>
                  <a:gd name="T78" fmla="*/ 2 w 1250"/>
                  <a:gd name="T79" fmla="*/ 8 h 1252"/>
                  <a:gd name="T80" fmla="*/ 1 w 1250"/>
                  <a:gd name="T81" fmla="*/ 8 h 1252"/>
                  <a:gd name="T82" fmla="*/ 1 w 1250"/>
                  <a:gd name="T83" fmla="*/ 7 h 1252"/>
                  <a:gd name="T84" fmla="*/ 1 w 1250"/>
                  <a:gd name="T85" fmla="*/ 7 h 1252"/>
                  <a:gd name="T86" fmla="*/ 0 w 1250"/>
                  <a:gd name="T87" fmla="*/ 6 h 1252"/>
                  <a:gd name="T88" fmla="*/ 4 w 1250"/>
                  <a:gd name="T89" fmla="*/ 8 h 1252"/>
                  <a:gd name="T90" fmla="*/ 5 w 1250"/>
                  <a:gd name="T91" fmla="*/ 8 h 1252"/>
                  <a:gd name="T92" fmla="*/ 5 w 1250"/>
                  <a:gd name="T93" fmla="*/ 8 h 1252"/>
                  <a:gd name="T94" fmla="*/ 6 w 1250"/>
                  <a:gd name="T95" fmla="*/ 8 h 1252"/>
                  <a:gd name="T96" fmla="*/ 6 w 1250"/>
                  <a:gd name="T97" fmla="*/ 8 h 1252"/>
                  <a:gd name="T98" fmla="*/ 6 w 1250"/>
                  <a:gd name="T99" fmla="*/ 8 h 1252"/>
                  <a:gd name="T100" fmla="*/ 6 w 1250"/>
                  <a:gd name="T101" fmla="*/ 8 h 1252"/>
                  <a:gd name="T102" fmla="*/ 5 w 1250"/>
                  <a:gd name="T103" fmla="*/ 9 h 1252"/>
                  <a:gd name="T104" fmla="*/ 5 w 1250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0"/>
                  <a:gd name="T160" fmla="*/ 0 h 1252"/>
                  <a:gd name="T161" fmla="*/ 1250 w 1250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0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1" y="663"/>
                    </a:lnTo>
                    <a:lnTo>
                      <a:pt x="1162" y="738"/>
                    </a:lnTo>
                    <a:lnTo>
                      <a:pt x="1136" y="810"/>
                    </a:lnTo>
                    <a:lnTo>
                      <a:pt x="1107" y="882"/>
                    </a:lnTo>
                    <a:lnTo>
                      <a:pt x="1182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8" y="781"/>
                    </a:lnTo>
                    <a:lnTo>
                      <a:pt x="1241" y="738"/>
                    </a:lnTo>
                    <a:lnTo>
                      <a:pt x="1246" y="697"/>
                    </a:lnTo>
                    <a:lnTo>
                      <a:pt x="1250" y="655"/>
                    </a:lnTo>
                    <a:lnTo>
                      <a:pt x="1250" y="610"/>
                    </a:lnTo>
                    <a:lnTo>
                      <a:pt x="1246" y="564"/>
                    </a:lnTo>
                    <a:close/>
                    <a:moveTo>
                      <a:pt x="1107" y="236"/>
                    </a:moveTo>
                    <a:lnTo>
                      <a:pt x="1052" y="295"/>
                    </a:lnTo>
                    <a:lnTo>
                      <a:pt x="1035" y="269"/>
                    </a:lnTo>
                    <a:lnTo>
                      <a:pt x="1010" y="244"/>
                    </a:lnTo>
                    <a:lnTo>
                      <a:pt x="989" y="223"/>
                    </a:lnTo>
                    <a:lnTo>
                      <a:pt x="968" y="201"/>
                    </a:lnTo>
                    <a:lnTo>
                      <a:pt x="943" y="185"/>
                    </a:lnTo>
                    <a:lnTo>
                      <a:pt x="917" y="168"/>
                    </a:lnTo>
                    <a:lnTo>
                      <a:pt x="893" y="151"/>
                    </a:lnTo>
                    <a:lnTo>
                      <a:pt x="867" y="135"/>
                    </a:lnTo>
                    <a:lnTo>
                      <a:pt x="838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6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4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799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7" y="63"/>
                    </a:lnTo>
                    <a:lnTo>
                      <a:pt x="926" y="80"/>
                    </a:lnTo>
                    <a:lnTo>
                      <a:pt x="955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5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7" y="236"/>
                    </a:lnTo>
                    <a:close/>
                    <a:moveTo>
                      <a:pt x="142" y="223"/>
                    </a:moveTo>
                    <a:lnTo>
                      <a:pt x="201" y="282"/>
                    </a:lnTo>
                    <a:lnTo>
                      <a:pt x="177" y="311"/>
                    </a:lnTo>
                    <a:lnTo>
                      <a:pt x="155" y="345"/>
                    </a:lnTo>
                    <a:lnTo>
                      <a:pt x="135" y="378"/>
                    </a:lnTo>
                    <a:lnTo>
                      <a:pt x="118" y="416"/>
                    </a:lnTo>
                    <a:lnTo>
                      <a:pt x="105" y="454"/>
                    </a:lnTo>
                    <a:lnTo>
                      <a:pt x="92" y="492"/>
                    </a:lnTo>
                    <a:lnTo>
                      <a:pt x="83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8" y="505"/>
                    </a:lnTo>
                    <a:lnTo>
                      <a:pt x="17" y="463"/>
                    </a:lnTo>
                    <a:lnTo>
                      <a:pt x="33" y="420"/>
                    </a:lnTo>
                    <a:lnTo>
                      <a:pt x="46" y="378"/>
                    </a:lnTo>
                    <a:lnTo>
                      <a:pt x="67" y="336"/>
                    </a:lnTo>
                    <a:lnTo>
                      <a:pt x="92" y="299"/>
                    </a:lnTo>
                    <a:lnTo>
                      <a:pt x="113" y="256"/>
                    </a:lnTo>
                    <a:lnTo>
                      <a:pt x="142" y="223"/>
                    </a:lnTo>
                    <a:close/>
                    <a:moveTo>
                      <a:pt x="59" y="899"/>
                    </a:moveTo>
                    <a:lnTo>
                      <a:pt x="138" y="878"/>
                    </a:lnTo>
                    <a:lnTo>
                      <a:pt x="155" y="911"/>
                    </a:lnTo>
                    <a:lnTo>
                      <a:pt x="177" y="941"/>
                    </a:lnTo>
                    <a:lnTo>
                      <a:pt x="197" y="970"/>
                    </a:lnTo>
                    <a:lnTo>
                      <a:pt x="223" y="1000"/>
                    </a:lnTo>
                    <a:lnTo>
                      <a:pt x="248" y="1025"/>
                    </a:lnTo>
                    <a:lnTo>
                      <a:pt x="273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0" y="1155"/>
                    </a:lnTo>
                    <a:lnTo>
                      <a:pt x="252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5" y="1042"/>
                    </a:lnTo>
                    <a:lnTo>
                      <a:pt x="126" y="1012"/>
                    </a:lnTo>
                    <a:lnTo>
                      <a:pt x="105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5" y="1173"/>
                    </a:lnTo>
                    <a:lnTo>
                      <a:pt x="698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5" y="1114"/>
                    </a:lnTo>
                    <a:lnTo>
                      <a:pt x="909" y="1092"/>
                    </a:lnTo>
                    <a:lnTo>
                      <a:pt x="955" y="1155"/>
                    </a:lnTo>
                    <a:lnTo>
                      <a:pt x="917" y="1176"/>
                    </a:lnTo>
                    <a:lnTo>
                      <a:pt x="880" y="1197"/>
                    </a:lnTo>
                    <a:lnTo>
                      <a:pt x="838" y="1214"/>
                    </a:lnTo>
                    <a:lnTo>
                      <a:pt x="799" y="1227"/>
                    </a:lnTo>
                    <a:lnTo>
                      <a:pt x="757" y="1239"/>
                    </a:lnTo>
                    <a:lnTo>
                      <a:pt x="715" y="1243"/>
                    </a:lnTo>
                    <a:lnTo>
                      <a:pt x="674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" name="Freeform 303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4 h 1096"/>
                  <a:gd name="T4" fmla="*/ 7 w 1091"/>
                  <a:gd name="T5" fmla="*/ 5 h 1096"/>
                  <a:gd name="T6" fmla="*/ 7 w 1091"/>
                  <a:gd name="T7" fmla="*/ 5 h 1096"/>
                  <a:gd name="T8" fmla="*/ 8 w 1091"/>
                  <a:gd name="T9" fmla="*/ 4 h 1096"/>
                  <a:gd name="T10" fmla="*/ 7 w 1091"/>
                  <a:gd name="T11" fmla="*/ 1 h 1096"/>
                  <a:gd name="T12" fmla="*/ 6 w 1091"/>
                  <a:gd name="T13" fmla="*/ 2 h 1096"/>
                  <a:gd name="T14" fmla="*/ 6 w 1091"/>
                  <a:gd name="T15" fmla="*/ 1 h 1096"/>
                  <a:gd name="T16" fmla="*/ 5 w 1091"/>
                  <a:gd name="T17" fmla="*/ 1 h 1096"/>
                  <a:gd name="T18" fmla="*/ 4 w 1091"/>
                  <a:gd name="T19" fmla="*/ 1 h 1096"/>
                  <a:gd name="T20" fmla="*/ 4 w 1091"/>
                  <a:gd name="T21" fmla="*/ 0 h 1096"/>
                  <a:gd name="T22" fmla="*/ 4 w 1091"/>
                  <a:gd name="T23" fmla="*/ 0 h 1096"/>
                  <a:gd name="T24" fmla="*/ 5 w 1091"/>
                  <a:gd name="T25" fmla="*/ 0 h 1096"/>
                  <a:gd name="T26" fmla="*/ 5 w 1091"/>
                  <a:gd name="T27" fmla="*/ 0 h 1096"/>
                  <a:gd name="T28" fmla="*/ 6 w 1091"/>
                  <a:gd name="T29" fmla="*/ 0 h 1096"/>
                  <a:gd name="T30" fmla="*/ 6 w 1091"/>
                  <a:gd name="T31" fmla="*/ 1 h 1096"/>
                  <a:gd name="T32" fmla="*/ 6 w 1091"/>
                  <a:gd name="T33" fmla="*/ 1 h 1096"/>
                  <a:gd name="T34" fmla="*/ 7 w 1091"/>
                  <a:gd name="T35" fmla="*/ 1 h 1096"/>
                  <a:gd name="T36" fmla="*/ 7 w 1091"/>
                  <a:gd name="T37" fmla="*/ 1 h 1096"/>
                  <a:gd name="T38" fmla="*/ 1 w 1091"/>
                  <a:gd name="T39" fmla="*/ 2 h 1096"/>
                  <a:gd name="T40" fmla="*/ 1 w 1091"/>
                  <a:gd name="T41" fmla="*/ 2 h 1096"/>
                  <a:gd name="T42" fmla="*/ 1 w 1091"/>
                  <a:gd name="T43" fmla="*/ 3 h 1096"/>
                  <a:gd name="T44" fmla="*/ 1 w 1091"/>
                  <a:gd name="T45" fmla="*/ 3 h 1096"/>
                  <a:gd name="T46" fmla="*/ 1 w 1091"/>
                  <a:gd name="T47" fmla="*/ 4 h 1096"/>
                  <a:gd name="T48" fmla="*/ 0 w 1091"/>
                  <a:gd name="T49" fmla="*/ 3 h 1096"/>
                  <a:gd name="T50" fmla="*/ 0 w 1091"/>
                  <a:gd name="T51" fmla="*/ 3 h 1096"/>
                  <a:gd name="T52" fmla="*/ 0 w 1091"/>
                  <a:gd name="T53" fmla="*/ 2 h 1096"/>
                  <a:gd name="T54" fmla="*/ 1 w 1091"/>
                  <a:gd name="T55" fmla="*/ 2 h 1096"/>
                  <a:gd name="T56" fmla="*/ 0 w 1091"/>
                  <a:gd name="T57" fmla="*/ 5 h 1096"/>
                  <a:gd name="T58" fmla="*/ 1 w 1091"/>
                  <a:gd name="T59" fmla="*/ 5 h 1096"/>
                  <a:gd name="T60" fmla="*/ 1 w 1091"/>
                  <a:gd name="T61" fmla="*/ 6 h 1096"/>
                  <a:gd name="T62" fmla="*/ 2 w 1091"/>
                  <a:gd name="T63" fmla="*/ 6 h 1096"/>
                  <a:gd name="T64" fmla="*/ 2 w 1091"/>
                  <a:gd name="T65" fmla="*/ 6 h 1096"/>
                  <a:gd name="T66" fmla="*/ 2 w 1091"/>
                  <a:gd name="T67" fmla="*/ 7 h 1096"/>
                  <a:gd name="T68" fmla="*/ 1 w 1091"/>
                  <a:gd name="T69" fmla="*/ 7 h 1096"/>
                  <a:gd name="T70" fmla="*/ 1 w 1091"/>
                  <a:gd name="T71" fmla="*/ 6 h 1096"/>
                  <a:gd name="T72" fmla="*/ 1 w 1091"/>
                  <a:gd name="T73" fmla="*/ 6 h 1096"/>
                  <a:gd name="T74" fmla="*/ 0 w 1091"/>
                  <a:gd name="T75" fmla="*/ 5 h 1096"/>
                  <a:gd name="T76" fmla="*/ 4 w 1091"/>
                  <a:gd name="T77" fmla="*/ 7 h 1096"/>
                  <a:gd name="T78" fmla="*/ 4 w 1091"/>
                  <a:gd name="T79" fmla="*/ 7 h 1096"/>
                  <a:gd name="T80" fmla="*/ 5 w 1091"/>
                  <a:gd name="T81" fmla="*/ 7 h 1096"/>
                  <a:gd name="T82" fmla="*/ 5 w 1091"/>
                  <a:gd name="T83" fmla="*/ 7 h 1096"/>
                  <a:gd name="T84" fmla="*/ 5 w 1091"/>
                  <a:gd name="T85" fmla="*/ 7 h 1096"/>
                  <a:gd name="T86" fmla="*/ 6 w 1091"/>
                  <a:gd name="T87" fmla="*/ 7 h 1096"/>
                  <a:gd name="T88" fmla="*/ 5 w 1091"/>
                  <a:gd name="T89" fmla="*/ 7 h 1096"/>
                  <a:gd name="T90" fmla="*/ 5 w 1091"/>
                  <a:gd name="T91" fmla="*/ 7 h 1096"/>
                  <a:gd name="T92" fmla="*/ 4 w 1091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1"/>
                  <a:gd name="T142" fmla="*/ 0 h 1096"/>
                  <a:gd name="T143" fmla="*/ 1091 w 1091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1" h="1096">
                    <a:moveTo>
                      <a:pt x="1086" y="508"/>
                    </a:moveTo>
                    <a:lnTo>
                      <a:pt x="1010" y="530"/>
                    </a:lnTo>
                    <a:lnTo>
                      <a:pt x="1010" y="592"/>
                    </a:lnTo>
                    <a:lnTo>
                      <a:pt x="997" y="655"/>
                    </a:lnTo>
                    <a:lnTo>
                      <a:pt x="977" y="717"/>
                    </a:lnTo>
                    <a:lnTo>
                      <a:pt x="947" y="776"/>
                    </a:lnTo>
                    <a:lnTo>
                      <a:pt x="1027" y="802"/>
                    </a:lnTo>
                    <a:lnTo>
                      <a:pt x="1056" y="730"/>
                    </a:lnTo>
                    <a:lnTo>
                      <a:pt x="1082" y="658"/>
                    </a:lnTo>
                    <a:lnTo>
                      <a:pt x="1091" y="583"/>
                    </a:lnTo>
                    <a:lnTo>
                      <a:pt x="1086" y="508"/>
                    </a:lnTo>
                    <a:close/>
                    <a:moveTo>
                      <a:pt x="972" y="215"/>
                    </a:moveTo>
                    <a:lnTo>
                      <a:pt x="918" y="269"/>
                    </a:lnTo>
                    <a:lnTo>
                      <a:pt x="883" y="226"/>
                    </a:lnTo>
                    <a:lnTo>
                      <a:pt x="846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6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8" y="42"/>
                    </a:lnTo>
                    <a:lnTo>
                      <a:pt x="787" y="55"/>
                    </a:lnTo>
                    <a:lnTo>
                      <a:pt x="813" y="71"/>
                    </a:lnTo>
                    <a:lnTo>
                      <a:pt x="837" y="88"/>
                    </a:lnTo>
                    <a:lnTo>
                      <a:pt x="863" y="105"/>
                    </a:lnTo>
                    <a:lnTo>
                      <a:pt x="888" y="121"/>
                    </a:lnTo>
                    <a:lnTo>
                      <a:pt x="909" y="143"/>
                    </a:lnTo>
                    <a:lnTo>
                      <a:pt x="930" y="164"/>
                    </a:lnTo>
                    <a:lnTo>
                      <a:pt x="955" y="189"/>
                    </a:lnTo>
                    <a:lnTo>
                      <a:pt x="972" y="215"/>
                    </a:lnTo>
                    <a:close/>
                    <a:moveTo>
                      <a:pt x="121" y="202"/>
                    </a:moveTo>
                    <a:lnTo>
                      <a:pt x="176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1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8" y="445"/>
                    </a:lnTo>
                    <a:lnTo>
                      <a:pt x="80" y="479"/>
                    </a:lnTo>
                    <a:lnTo>
                      <a:pt x="75" y="513"/>
                    </a:lnTo>
                    <a:lnTo>
                      <a:pt x="0" y="492"/>
                    </a:lnTo>
                    <a:lnTo>
                      <a:pt x="3" y="454"/>
                    </a:lnTo>
                    <a:lnTo>
                      <a:pt x="12" y="412"/>
                    </a:lnTo>
                    <a:lnTo>
                      <a:pt x="25" y="374"/>
                    </a:lnTo>
                    <a:lnTo>
                      <a:pt x="38" y="336"/>
                    </a:lnTo>
                    <a:lnTo>
                      <a:pt x="55" y="298"/>
                    </a:lnTo>
                    <a:lnTo>
                      <a:pt x="75" y="265"/>
                    </a:lnTo>
                    <a:lnTo>
                      <a:pt x="97" y="231"/>
                    </a:lnTo>
                    <a:lnTo>
                      <a:pt x="121" y="202"/>
                    </a:lnTo>
                    <a:close/>
                    <a:moveTo>
                      <a:pt x="58" y="798"/>
                    </a:moveTo>
                    <a:lnTo>
                      <a:pt x="134" y="772"/>
                    </a:lnTo>
                    <a:lnTo>
                      <a:pt x="151" y="798"/>
                    </a:lnTo>
                    <a:lnTo>
                      <a:pt x="168" y="827"/>
                    </a:lnTo>
                    <a:lnTo>
                      <a:pt x="189" y="848"/>
                    </a:lnTo>
                    <a:lnTo>
                      <a:pt x="206" y="874"/>
                    </a:lnTo>
                    <a:lnTo>
                      <a:pt x="231" y="894"/>
                    </a:lnTo>
                    <a:lnTo>
                      <a:pt x="257" y="916"/>
                    </a:lnTo>
                    <a:lnTo>
                      <a:pt x="281" y="932"/>
                    </a:lnTo>
                    <a:lnTo>
                      <a:pt x="307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3" y="970"/>
                    </a:lnTo>
                    <a:lnTo>
                      <a:pt x="168" y="945"/>
                    </a:lnTo>
                    <a:lnTo>
                      <a:pt x="143" y="920"/>
                    </a:lnTo>
                    <a:lnTo>
                      <a:pt x="117" y="890"/>
                    </a:lnTo>
                    <a:lnTo>
                      <a:pt x="97" y="861"/>
                    </a:lnTo>
                    <a:lnTo>
                      <a:pt x="75" y="831"/>
                    </a:lnTo>
                    <a:lnTo>
                      <a:pt x="58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3" y="979"/>
                    </a:lnTo>
                    <a:lnTo>
                      <a:pt x="754" y="962"/>
                    </a:lnTo>
                    <a:lnTo>
                      <a:pt x="778" y="949"/>
                    </a:lnTo>
                    <a:lnTo>
                      <a:pt x="829" y="1012"/>
                    </a:lnTo>
                    <a:lnTo>
                      <a:pt x="795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8" y="1088"/>
                    </a:lnTo>
                    <a:lnTo>
                      <a:pt x="585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" name="Freeform 304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522"/>
                    </a:lnTo>
                    <a:lnTo>
                      <a:pt x="843" y="576"/>
                    </a:lnTo>
                    <a:lnTo>
                      <a:pt x="821" y="627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902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3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3" y="123"/>
                    </a:lnTo>
                    <a:lnTo>
                      <a:pt x="607" y="101"/>
                    </a:lnTo>
                    <a:lnTo>
                      <a:pt x="565" y="89"/>
                    </a:lnTo>
                    <a:lnTo>
                      <a:pt x="519" y="81"/>
                    </a:lnTo>
                    <a:lnTo>
                      <a:pt x="472" y="77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2" y="13"/>
                    </a:lnTo>
                    <a:lnTo>
                      <a:pt x="632" y="30"/>
                    </a:lnTo>
                    <a:lnTo>
                      <a:pt x="679" y="51"/>
                    </a:lnTo>
                    <a:lnTo>
                      <a:pt x="725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3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40" y="257"/>
                    </a:lnTo>
                    <a:lnTo>
                      <a:pt x="127" y="282"/>
                    </a:lnTo>
                    <a:lnTo>
                      <a:pt x="110" y="311"/>
                    </a:lnTo>
                    <a:lnTo>
                      <a:pt x="97" y="337"/>
                    </a:lnTo>
                    <a:lnTo>
                      <a:pt x="93" y="366"/>
                    </a:lnTo>
                    <a:lnTo>
                      <a:pt x="85" y="396"/>
                    </a:lnTo>
                    <a:lnTo>
                      <a:pt x="81" y="425"/>
                    </a:lnTo>
                    <a:lnTo>
                      <a:pt x="81" y="455"/>
                    </a:lnTo>
                    <a:lnTo>
                      <a:pt x="0" y="434"/>
                    </a:lnTo>
                    <a:lnTo>
                      <a:pt x="5" y="400"/>
                    </a:lnTo>
                    <a:lnTo>
                      <a:pt x="13" y="366"/>
                    </a:lnTo>
                    <a:lnTo>
                      <a:pt x="22" y="333"/>
                    </a:lnTo>
                    <a:lnTo>
                      <a:pt x="30" y="300"/>
                    </a:lnTo>
                    <a:lnTo>
                      <a:pt x="46" y="265"/>
                    </a:lnTo>
                    <a:lnTo>
                      <a:pt x="64" y="236"/>
                    </a:lnTo>
                    <a:lnTo>
                      <a:pt x="81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2" y="732"/>
                    </a:lnTo>
                    <a:lnTo>
                      <a:pt x="199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7" y="795"/>
                    </a:lnTo>
                    <a:lnTo>
                      <a:pt x="283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2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3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6" y="938"/>
                    </a:moveTo>
                    <a:lnTo>
                      <a:pt x="476" y="857"/>
                    </a:lnTo>
                    <a:lnTo>
                      <a:pt x="501" y="857"/>
                    </a:lnTo>
                    <a:lnTo>
                      <a:pt x="523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2" y="820"/>
                    </a:lnTo>
                    <a:lnTo>
                      <a:pt x="653" y="807"/>
                    </a:lnTo>
                    <a:lnTo>
                      <a:pt x="703" y="870"/>
                    </a:lnTo>
                    <a:lnTo>
                      <a:pt x="679" y="883"/>
                    </a:lnTo>
                    <a:lnTo>
                      <a:pt x="648" y="900"/>
                    </a:lnTo>
                    <a:lnTo>
                      <a:pt x="620" y="908"/>
                    </a:lnTo>
                    <a:lnTo>
                      <a:pt x="594" y="920"/>
                    </a:lnTo>
                    <a:lnTo>
                      <a:pt x="565" y="925"/>
                    </a:lnTo>
                    <a:lnTo>
                      <a:pt x="535" y="929"/>
                    </a:lnTo>
                    <a:lnTo>
                      <a:pt x="506" y="938"/>
                    </a:lnTo>
                    <a:lnTo>
                      <a:pt x="476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" name="Freeform 305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4 w 778"/>
                  <a:gd name="T3" fmla="*/ 1 h 780"/>
                  <a:gd name="T4" fmla="*/ 4 w 778"/>
                  <a:gd name="T5" fmla="*/ 1 h 780"/>
                  <a:gd name="T6" fmla="*/ 3 w 778"/>
                  <a:gd name="T7" fmla="*/ 1 h 780"/>
                  <a:gd name="T8" fmla="*/ 3 w 778"/>
                  <a:gd name="T9" fmla="*/ 1 h 780"/>
                  <a:gd name="T10" fmla="*/ 3 w 778"/>
                  <a:gd name="T11" fmla="*/ 0 h 780"/>
                  <a:gd name="T12" fmla="*/ 4 w 778"/>
                  <a:gd name="T13" fmla="*/ 0 h 780"/>
                  <a:gd name="T14" fmla="*/ 4 w 778"/>
                  <a:gd name="T15" fmla="*/ 1 h 780"/>
                  <a:gd name="T16" fmla="*/ 5 w 778"/>
                  <a:gd name="T17" fmla="*/ 1 h 780"/>
                  <a:gd name="T18" fmla="*/ 1 w 778"/>
                  <a:gd name="T19" fmla="*/ 1 h 780"/>
                  <a:gd name="T20" fmla="*/ 1 w 778"/>
                  <a:gd name="T21" fmla="*/ 2 h 780"/>
                  <a:gd name="T22" fmla="*/ 1 w 778"/>
                  <a:gd name="T23" fmla="*/ 2 h 780"/>
                  <a:gd name="T24" fmla="*/ 0 w 778"/>
                  <a:gd name="T25" fmla="*/ 3 h 780"/>
                  <a:gd name="T26" fmla="*/ 0 w 778"/>
                  <a:gd name="T27" fmla="*/ 2 h 780"/>
                  <a:gd name="T28" fmla="*/ 0 w 778"/>
                  <a:gd name="T29" fmla="*/ 2 h 780"/>
                  <a:gd name="T30" fmla="*/ 0 w 778"/>
                  <a:gd name="T31" fmla="*/ 1 h 780"/>
                  <a:gd name="T32" fmla="*/ 1 w 778"/>
                  <a:gd name="T33" fmla="*/ 1 h 780"/>
                  <a:gd name="T34" fmla="*/ 1 w 778"/>
                  <a:gd name="T35" fmla="*/ 4 h 780"/>
                  <a:gd name="T36" fmla="*/ 1 w 778"/>
                  <a:gd name="T37" fmla="*/ 4 h 780"/>
                  <a:gd name="T38" fmla="*/ 1 w 778"/>
                  <a:gd name="T39" fmla="*/ 4 h 780"/>
                  <a:gd name="T40" fmla="*/ 2 w 778"/>
                  <a:gd name="T41" fmla="*/ 4 h 780"/>
                  <a:gd name="T42" fmla="*/ 2 w 778"/>
                  <a:gd name="T43" fmla="*/ 5 h 780"/>
                  <a:gd name="T44" fmla="*/ 1 w 778"/>
                  <a:gd name="T45" fmla="*/ 5 h 780"/>
                  <a:gd name="T46" fmla="*/ 1 w 778"/>
                  <a:gd name="T47" fmla="*/ 5 h 780"/>
                  <a:gd name="T48" fmla="*/ 1 w 778"/>
                  <a:gd name="T49" fmla="*/ 5 h 780"/>
                  <a:gd name="T50" fmla="*/ 1 w 778"/>
                  <a:gd name="T51" fmla="*/ 4 h 780"/>
                  <a:gd name="T52" fmla="*/ 3 w 778"/>
                  <a:gd name="T53" fmla="*/ 5 h 780"/>
                  <a:gd name="T54" fmla="*/ 3 w 778"/>
                  <a:gd name="T55" fmla="*/ 5 h 780"/>
                  <a:gd name="T56" fmla="*/ 3 w 778"/>
                  <a:gd name="T57" fmla="*/ 5 h 780"/>
                  <a:gd name="T58" fmla="*/ 3 w 778"/>
                  <a:gd name="T59" fmla="*/ 5 h 780"/>
                  <a:gd name="T60" fmla="*/ 4 w 778"/>
                  <a:gd name="T61" fmla="*/ 5 h 780"/>
                  <a:gd name="T62" fmla="*/ 4 w 778"/>
                  <a:gd name="T63" fmla="*/ 5 h 780"/>
                  <a:gd name="T64" fmla="*/ 4 w 778"/>
                  <a:gd name="T65" fmla="*/ 5 h 780"/>
                  <a:gd name="T66" fmla="*/ 3 w 778"/>
                  <a:gd name="T67" fmla="*/ 5 h 780"/>
                  <a:gd name="T68" fmla="*/ 3 w 778"/>
                  <a:gd name="T69" fmla="*/ 5 h 780"/>
                  <a:gd name="T70" fmla="*/ 3 w 778"/>
                  <a:gd name="T71" fmla="*/ 5 h 780"/>
                  <a:gd name="T72" fmla="*/ 4 w 778"/>
                  <a:gd name="T73" fmla="*/ 4 h 780"/>
                  <a:gd name="T74" fmla="*/ 5 w 778"/>
                  <a:gd name="T75" fmla="*/ 4 h 780"/>
                  <a:gd name="T76" fmla="*/ 5 w 778"/>
                  <a:gd name="T77" fmla="*/ 3 h 780"/>
                  <a:gd name="T78" fmla="*/ 5 w 778"/>
                  <a:gd name="T79" fmla="*/ 3 h 780"/>
                  <a:gd name="T80" fmla="*/ 5 w 778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780"/>
                  <a:gd name="T125" fmla="*/ 778 w 778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780">
                    <a:moveTo>
                      <a:pt x="707" y="168"/>
                    </a:moveTo>
                    <a:lnTo>
                      <a:pt x="652" y="223"/>
                    </a:lnTo>
                    <a:lnTo>
                      <a:pt x="631" y="193"/>
                    </a:lnTo>
                    <a:lnTo>
                      <a:pt x="602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4" y="100"/>
                    </a:lnTo>
                    <a:lnTo>
                      <a:pt x="467" y="88"/>
                    </a:lnTo>
                    <a:lnTo>
                      <a:pt x="429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8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09" y="67"/>
                    </a:lnTo>
                    <a:lnTo>
                      <a:pt x="648" y="96"/>
                    </a:lnTo>
                    <a:lnTo>
                      <a:pt x="677" y="129"/>
                    </a:lnTo>
                    <a:lnTo>
                      <a:pt x="707" y="168"/>
                    </a:lnTo>
                    <a:close/>
                    <a:moveTo>
                      <a:pt x="79" y="155"/>
                    </a:moveTo>
                    <a:lnTo>
                      <a:pt x="130" y="214"/>
                    </a:lnTo>
                    <a:lnTo>
                      <a:pt x="105" y="252"/>
                    </a:lnTo>
                    <a:lnTo>
                      <a:pt x="88" y="298"/>
                    </a:lnTo>
                    <a:lnTo>
                      <a:pt x="75" y="348"/>
                    </a:lnTo>
                    <a:lnTo>
                      <a:pt x="75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6" y="260"/>
                    </a:lnTo>
                    <a:lnTo>
                      <a:pt x="29" y="234"/>
                    </a:lnTo>
                    <a:lnTo>
                      <a:pt x="46" y="205"/>
                    </a:lnTo>
                    <a:lnTo>
                      <a:pt x="59" y="180"/>
                    </a:lnTo>
                    <a:lnTo>
                      <a:pt x="79" y="155"/>
                    </a:lnTo>
                    <a:close/>
                    <a:moveTo>
                      <a:pt x="54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5" y="600"/>
                    </a:lnTo>
                    <a:lnTo>
                      <a:pt x="168" y="612"/>
                    </a:lnTo>
                    <a:lnTo>
                      <a:pt x="184" y="625"/>
                    </a:lnTo>
                    <a:lnTo>
                      <a:pt x="197" y="642"/>
                    </a:lnTo>
                    <a:lnTo>
                      <a:pt x="214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5" y="705"/>
                    </a:lnTo>
                    <a:lnTo>
                      <a:pt x="138" y="688"/>
                    </a:lnTo>
                    <a:lnTo>
                      <a:pt x="118" y="671"/>
                    </a:lnTo>
                    <a:lnTo>
                      <a:pt x="101" y="655"/>
                    </a:lnTo>
                    <a:lnTo>
                      <a:pt x="83" y="638"/>
                    </a:lnTo>
                    <a:lnTo>
                      <a:pt x="66" y="612"/>
                    </a:lnTo>
                    <a:lnTo>
                      <a:pt x="54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2" y="705"/>
                    </a:lnTo>
                    <a:lnTo>
                      <a:pt x="429" y="701"/>
                    </a:lnTo>
                    <a:lnTo>
                      <a:pt x="446" y="701"/>
                    </a:lnTo>
                    <a:lnTo>
                      <a:pt x="462" y="692"/>
                    </a:lnTo>
                    <a:lnTo>
                      <a:pt x="475" y="688"/>
                    </a:lnTo>
                    <a:lnTo>
                      <a:pt x="492" y="684"/>
                    </a:lnTo>
                    <a:lnTo>
                      <a:pt x="508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0" y="751"/>
                    </a:lnTo>
                    <a:lnTo>
                      <a:pt x="508" y="764"/>
                    </a:lnTo>
                    <a:lnTo>
                      <a:pt x="488" y="768"/>
                    </a:lnTo>
                    <a:lnTo>
                      <a:pt x="462" y="773"/>
                    </a:lnTo>
                    <a:lnTo>
                      <a:pt x="442" y="780"/>
                    </a:lnTo>
                    <a:lnTo>
                      <a:pt x="420" y="780"/>
                    </a:lnTo>
                    <a:lnTo>
                      <a:pt x="395" y="780"/>
                    </a:lnTo>
                    <a:close/>
                    <a:moveTo>
                      <a:pt x="716" y="600"/>
                    </a:moveTo>
                    <a:lnTo>
                      <a:pt x="635" y="574"/>
                    </a:lnTo>
                    <a:lnTo>
                      <a:pt x="661" y="537"/>
                    </a:lnTo>
                    <a:lnTo>
                      <a:pt x="681" y="499"/>
                    </a:lnTo>
                    <a:lnTo>
                      <a:pt x="694" y="456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0" y="550"/>
                    </a:lnTo>
                    <a:lnTo>
                      <a:pt x="716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" name="Freeform 306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80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9" y="98"/>
                    </a:lnTo>
                    <a:lnTo>
                      <a:pt x="379" y="89"/>
                    </a:lnTo>
                    <a:lnTo>
                      <a:pt x="345" y="80"/>
                    </a:lnTo>
                    <a:lnTo>
                      <a:pt x="316" y="80"/>
                    </a:lnTo>
                    <a:lnTo>
                      <a:pt x="316" y="0"/>
                    </a:lnTo>
                    <a:lnTo>
                      <a:pt x="354" y="0"/>
                    </a:lnTo>
                    <a:lnTo>
                      <a:pt x="392" y="9"/>
                    </a:lnTo>
                    <a:lnTo>
                      <a:pt x="429" y="21"/>
                    </a:lnTo>
                    <a:lnTo>
                      <a:pt x="464" y="39"/>
                    </a:lnTo>
                    <a:lnTo>
                      <a:pt x="497" y="59"/>
                    </a:lnTo>
                    <a:lnTo>
                      <a:pt x="527" y="85"/>
                    </a:lnTo>
                    <a:lnTo>
                      <a:pt x="556" y="114"/>
                    </a:lnTo>
                    <a:lnTo>
                      <a:pt x="577" y="144"/>
                    </a:lnTo>
                    <a:close/>
                    <a:moveTo>
                      <a:pt x="55" y="135"/>
                    </a:moveTo>
                    <a:lnTo>
                      <a:pt x="118" y="194"/>
                    </a:lnTo>
                    <a:lnTo>
                      <a:pt x="98" y="227"/>
                    </a:lnTo>
                    <a:lnTo>
                      <a:pt x="85" y="265"/>
                    </a:lnTo>
                    <a:lnTo>
                      <a:pt x="80" y="303"/>
                    </a:lnTo>
                    <a:lnTo>
                      <a:pt x="85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3" y="219"/>
                    </a:lnTo>
                    <a:lnTo>
                      <a:pt x="30" y="173"/>
                    </a:lnTo>
                    <a:lnTo>
                      <a:pt x="55" y="135"/>
                    </a:lnTo>
                    <a:close/>
                    <a:moveTo>
                      <a:pt x="55" y="487"/>
                    </a:moveTo>
                    <a:lnTo>
                      <a:pt x="139" y="466"/>
                    </a:lnTo>
                    <a:lnTo>
                      <a:pt x="148" y="475"/>
                    </a:lnTo>
                    <a:lnTo>
                      <a:pt x="156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8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3" y="592"/>
                    </a:lnTo>
                    <a:lnTo>
                      <a:pt x="156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3" y="533"/>
                    </a:lnTo>
                    <a:lnTo>
                      <a:pt x="80" y="521"/>
                    </a:lnTo>
                    <a:lnTo>
                      <a:pt x="68" y="504"/>
                    </a:lnTo>
                    <a:lnTo>
                      <a:pt x="55" y="487"/>
                    </a:lnTo>
                    <a:close/>
                    <a:moveTo>
                      <a:pt x="320" y="626"/>
                    </a:moveTo>
                    <a:lnTo>
                      <a:pt x="320" y="541"/>
                    </a:lnTo>
                    <a:lnTo>
                      <a:pt x="333" y="541"/>
                    </a:lnTo>
                    <a:lnTo>
                      <a:pt x="341" y="541"/>
                    </a:lnTo>
                    <a:lnTo>
                      <a:pt x="350" y="541"/>
                    </a:lnTo>
                    <a:lnTo>
                      <a:pt x="363" y="537"/>
                    </a:lnTo>
                    <a:lnTo>
                      <a:pt x="371" y="537"/>
                    </a:lnTo>
                    <a:lnTo>
                      <a:pt x="383" y="533"/>
                    </a:lnTo>
                    <a:lnTo>
                      <a:pt x="392" y="530"/>
                    </a:lnTo>
                    <a:lnTo>
                      <a:pt x="400" y="525"/>
                    </a:lnTo>
                    <a:lnTo>
                      <a:pt x="451" y="592"/>
                    </a:lnTo>
                    <a:lnTo>
                      <a:pt x="433" y="596"/>
                    </a:lnTo>
                    <a:lnTo>
                      <a:pt x="417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1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20" y="626"/>
                    </a:lnTo>
                    <a:close/>
                    <a:moveTo>
                      <a:pt x="560" y="495"/>
                    </a:moveTo>
                    <a:lnTo>
                      <a:pt x="480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7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6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" name="Freeform 307"/>
              <p:cNvSpPr>
                <a:spLocks noEditPoints="1"/>
              </p:cNvSpPr>
              <p:nvPr/>
            </p:nvSpPr>
            <p:spPr bwMode="auto">
              <a:xfrm>
                <a:off x="3768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1" y="164"/>
                    </a:lnTo>
                    <a:lnTo>
                      <a:pt x="358" y="143"/>
                    </a:lnTo>
                    <a:lnTo>
                      <a:pt x="346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3" y="84"/>
                    </a:lnTo>
                    <a:lnTo>
                      <a:pt x="257" y="80"/>
                    </a:lnTo>
                    <a:lnTo>
                      <a:pt x="236" y="75"/>
                    </a:lnTo>
                    <a:lnTo>
                      <a:pt x="236" y="0"/>
                    </a:lnTo>
                    <a:lnTo>
                      <a:pt x="265" y="0"/>
                    </a:lnTo>
                    <a:lnTo>
                      <a:pt x="299" y="9"/>
                    </a:lnTo>
                    <a:lnTo>
                      <a:pt x="329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400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3" y="169"/>
                    </a:lnTo>
                    <a:lnTo>
                      <a:pt x="80" y="198"/>
                    </a:lnTo>
                    <a:lnTo>
                      <a:pt x="76" y="223"/>
                    </a:lnTo>
                    <a:lnTo>
                      <a:pt x="80" y="256"/>
                    </a:lnTo>
                    <a:lnTo>
                      <a:pt x="84" y="286"/>
                    </a:lnTo>
                    <a:lnTo>
                      <a:pt x="5" y="264"/>
                    </a:lnTo>
                    <a:lnTo>
                      <a:pt x="0" y="223"/>
                    </a:lnTo>
                    <a:lnTo>
                      <a:pt x="5" y="185"/>
                    </a:lnTo>
                    <a:lnTo>
                      <a:pt x="18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2" y="378"/>
                    </a:lnTo>
                    <a:lnTo>
                      <a:pt x="194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8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6" y="402"/>
                    </a:lnTo>
                    <a:lnTo>
                      <a:pt x="68" y="395"/>
                    </a:lnTo>
                    <a:lnTo>
                      <a:pt x="59" y="386"/>
                    </a:lnTo>
                    <a:close/>
                    <a:moveTo>
                      <a:pt x="240" y="461"/>
                    </a:moveTo>
                    <a:lnTo>
                      <a:pt x="240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70" y="378"/>
                    </a:lnTo>
                    <a:lnTo>
                      <a:pt x="320" y="445"/>
                    </a:lnTo>
                    <a:lnTo>
                      <a:pt x="312" y="450"/>
                    </a:lnTo>
                    <a:lnTo>
                      <a:pt x="303" y="453"/>
                    </a:lnTo>
                    <a:lnTo>
                      <a:pt x="291" y="457"/>
                    </a:lnTo>
                    <a:lnTo>
                      <a:pt x="283" y="457"/>
                    </a:lnTo>
                    <a:lnTo>
                      <a:pt x="270" y="461"/>
                    </a:lnTo>
                    <a:lnTo>
                      <a:pt x="261" y="461"/>
                    </a:lnTo>
                    <a:lnTo>
                      <a:pt x="253" y="461"/>
                    </a:lnTo>
                    <a:lnTo>
                      <a:pt x="240" y="461"/>
                    </a:lnTo>
                    <a:close/>
                    <a:moveTo>
                      <a:pt x="400" y="391"/>
                    </a:moveTo>
                    <a:lnTo>
                      <a:pt x="307" y="361"/>
                    </a:lnTo>
                    <a:lnTo>
                      <a:pt x="329" y="352"/>
                    </a:lnTo>
                    <a:lnTo>
                      <a:pt x="342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7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400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" name="Freeform 308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3"/>
                  <a:gd name="T1" fmla="*/ 1 h 311"/>
                  <a:gd name="T2" fmla="*/ 1 w 303"/>
                  <a:gd name="T3" fmla="*/ 1 h 311"/>
                  <a:gd name="T4" fmla="*/ 2 w 303"/>
                  <a:gd name="T5" fmla="*/ 1 h 311"/>
                  <a:gd name="T6" fmla="*/ 2 w 303"/>
                  <a:gd name="T7" fmla="*/ 1 h 311"/>
                  <a:gd name="T8" fmla="*/ 2 w 303"/>
                  <a:gd name="T9" fmla="*/ 1 h 311"/>
                  <a:gd name="T10" fmla="*/ 1 w 303"/>
                  <a:gd name="T11" fmla="*/ 1 h 311"/>
                  <a:gd name="T12" fmla="*/ 1 w 303"/>
                  <a:gd name="T13" fmla="*/ 1 h 311"/>
                  <a:gd name="T14" fmla="*/ 1 w 303"/>
                  <a:gd name="T15" fmla="*/ 1 h 311"/>
                  <a:gd name="T16" fmla="*/ 1 w 303"/>
                  <a:gd name="T17" fmla="*/ 1 h 311"/>
                  <a:gd name="T18" fmla="*/ 1 w 303"/>
                  <a:gd name="T19" fmla="*/ 1 h 311"/>
                  <a:gd name="T20" fmla="*/ 1 w 303"/>
                  <a:gd name="T21" fmla="*/ 0 h 311"/>
                  <a:gd name="T22" fmla="*/ 1 w 303"/>
                  <a:gd name="T23" fmla="*/ 0 h 311"/>
                  <a:gd name="T24" fmla="*/ 1 w 303"/>
                  <a:gd name="T25" fmla="*/ 0 h 311"/>
                  <a:gd name="T26" fmla="*/ 2 w 303"/>
                  <a:gd name="T27" fmla="*/ 0 h 311"/>
                  <a:gd name="T28" fmla="*/ 2 w 303"/>
                  <a:gd name="T29" fmla="*/ 0 h 311"/>
                  <a:gd name="T30" fmla="*/ 2 w 303"/>
                  <a:gd name="T31" fmla="*/ 0 h 311"/>
                  <a:gd name="T32" fmla="*/ 2 w 303"/>
                  <a:gd name="T33" fmla="*/ 1 h 311"/>
                  <a:gd name="T34" fmla="*/ 2 w 303"/>
                  <a:gd name="T35" fmla="*/ 1 h 311"/>
                  <a:gd name="T36" fmla="*/ 2 w 303"/>
                  <a:gd name="T37" fmla="*/ 1 h 311"/>
                  <a:gd name="T38" fmla="*/ 0 w 303"/>
                  <a:gd name="T39" fmla="*/ 1 h 311"/>
                  <a:gd name="T40" fmla="*/ 1 w 303"/>
                  <a:gd name="T41" fmla="*/ 1 h 311"/>
                  <a:gd name="T42" fmla="*/ 1 w 303"/>
                  <a:gd name="T43" fmla="*/ 1 h 311"/>
                  <a:gd name="T44" fmla="*/ 1 w 303"/>
                  <a:gd name="T45" fmla="*/ 1 h 311"/>
                  <a:gd name="T46" fmla="*/ 1 w 303"/>
                  <a:gd name="T47" fmla="*/ 1 h 311"/>
                  <a:gd name="T48" fmla="*/ 1 w 303"/>
                  <a:gd name="T49" fmla="*/ 2 h 311"/>
                  <a:gd name="T50" fmla="*/ 1 w 303"/>
                  <a:gd name="T51" fmla="*/ 2 h 311"/>
                  <a:gd name="T52" fmla="*/ 1 w 303"/>
                  <a:gd name="T53" fmla="*/ 2 h 311"/>
                  <a:gd name="T54" fmla="*/ 1 w 303"/>
                  <a:gd name="T55" fmla="*/ 2 h 311"/>
                  <a:gd name="T56" fmla="*/ 1 w 303"/>
                  <a:gd name="T57" fmla="*/ 2 h 311"/>
                  <a:gd name="T58" fmla="*/ 1 w 303"/>
                  <a:gd name="T59" fmla="*/ 2 h 311"/>
                  <a:gd name="T60" fmla="*/ 0 w 303"/>
                  <a:gd name="T61" fmla="*/ 2 h 311"/>
                  <a:gd name="T62" fmla="*/ 0 w 303"/>
                  <a:gd name="T63" fmla="*/ 1 h 311"/>
                  <a:gd name="T64" fmla="*/ 0 w 303"/>
                  <a:gd name="T65" fmla="*/ 1 h 311"/>
                  <a:gd name="T66" fmla="*/ 0 w 303"/>
                  <a:gd name="T67" fmla="*/ 1 h 311"/>
                  <a:gd name="T68" fmla="*/ 0 w 303"/>
                  <a:gd name="T69" fmla="*/ 1 h 311"/>
                  <a:gd name="T70" fmla="*/ 0 w 303"/>
                  <a:gd name="T71" fmla="*/ 2 h 311"/>
                  <a:gd name="T72" fmla="*/ 1 w 303"/>
                  <a:gd name="T73" fmla="*/ 2 h 311"/>
                  <a:gd name="T74" fmla="*/ 1 w 303"/>
                  <a:gd name="T75" fmla="*/ 2 h 311"/>
                  <a:gd name="T76" fmla="*/ 1 w 303"/>
                  <a:gd name="T77" fmla="*/ 2 h 311"/>
                  <a:gd name="T78" fmla="*/ 1 w 303"/>
                  <a:gd name="T79" fmla="*/ 2 h 311"/>
                  <a:gd name="T80" fmla="*/ 1 w 303"/>
                  <a:gd name="T81" fmla="*/ 2 h 311"/>
                  <a:gd name="T82" fmla="*/ 0 w 303"/>
                  <a:gd name="T83" fmla="*/ 2 h 311"/>
                  <a:gd name="T84" fmla="*/ 1 w 303"/>
                  <a:gd name="T85" fmla="*/ 2 h 311"/>
                  <a:gd name="T86" fmla="*/ 1 w 303"/>
                  <a:gd name="T87" fmla="*/ 2 h 311"/>
                  <a:gd name="T88" fmla="*/ 1 w 303"/>
                  <a:gd name="T89" fmla="*/ 2 h 311"/>
                  <a:gd name="T90" fmla="*/ 1 w 303"/>
                  <a:gd name="T91" fmla="*/ 2 h 311"/>
                  <a:gd name="T92" fmla="*/ 1 w 303"/>
                  <a:gd name="T93" fmla="*/ 2 h 311"/>
                  <a:gd name="T94" fmla="*/ 1 w 303"/>
                  <a:gd name="T95" fmla="*/ 2 h 311"/>
                  <a:gd name="T96" fmla="*/ 1 w 303"/>
                  <a:gd name="T97" fmla="*/ 2 h 311"/>
                  <a:gd name="T98" fmla="*/ 2 w 303"/>
                  <a:gd name="T99" fmla="*/ 2 h 311"/>
                  <a:gd name="T100" fmla="*/ 1 w 303"/>
                  <a:gd name="T101" fmla="*/ 2 h 311"/>
                  <a:gd name="T102" fmla="*/ 2 w 303"/>
                  <a:gd name="T103" fmla="*/ 2 h 311"/>
                  <a:gd name="T104" fmla="*/ 2 w 303"/>
                  <a:gd name="T105" fmla="*/ 2 h 311"/>
                  <a:gd name="T106" fmla="*/ 2 w 303"/>
                  <a:gd name="T107" fmla="*/ 2 h 311"/>
                  <a:gd name="T108" fmla="*/ 2 w 303"/>
                  <a:gd name="T109" fmla="*/ 2 h 311"/>
                  <a:gd name="T110" fmla="*/ 2 w 303"/>
                  <a:gd name="T111" fmla="*/ 2 h 311"/>
                  <a:gd name="T112" fmla="*/ 1 w 303"/>
                  <a:gd name="T113" fmla="*/ 2 h 311"/>
                  <a:gd name="T114" fmla="*/ 1 w 303"/>
                  <a:gd name="T115" fmla="*/ 2 h 311"/>
                  <a:gd name="T116" fmla="*/ 1 w 303"/>
                  <a:gd name="T117" fmla="*/ 2 h 311"/>
                  <a:gd name="T118" fmla="*/ 1 w 303"/>
                  <a:gd name="T119" fmla="*/ 2 h 311"/>
                  <a:gd name="T120" fmla="*/ 1 w 303"/>
                  <a:gd name="T121" fmla="*/ 2 h 311"/>
                  <a:gd name="T122" fmla="*/ 1 w 303"/>
                  <a:gd name="T123" fmla="*/ 2 h 311"/>
                  <a:gd name="T124" fmla="*/ 1 w 303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3"/>
                  <a:gd name="T190" fmla="*/ 0 h 311"/>
                  <a:gd name="T191" fmla="*/ 303 w 303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3" h="311">
                    <a:moveTo>
                      <a:pt x="303" y="110"/>
                    </a:moveTo>
                    <a:lnTo>
                      <a:pt x="223" y="189"/>
                    </a:lnTo>
                    <a:lnTo>
                      <a:pt x="231" y="172"/>
                    </a:lnTo>
                    <a:lnTo>
                      <a:pt x="231" y="157"/>
                    </a:lnTo>
                    <a:lnTo>
                      <a:pt x="231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1" y="5"/>
                    </a:lnTo>
                    <a:lnTo>
                      <a:pt x="207" y="9"/>
                    </a:lnTo>
                    <a:lnTo>
                      <a:pt x="227" y="18"/>
                    </a:lnTo>
                    <a:lnTo>
                      <a:pt x="248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3" y="110"/>
                    </a:lnTo>
                    <a:close/>
                    <a:moveTo>
                      <a:pt x="17" y="94"/>
                    </a:moveTo>
                    <a:lnTo>
                      <a:pt x="80" y="157"/>
                    </a:lnTo>
                    <a:lnTo>
                      <a:pt x="80" y="172"/>
                    </a:lnTo>
                    <a:lnTo>
                      <a:pt x="84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3" y="222"/>
                    </a:lnTo>
                    <a:lnTo>
                      <a:pt x="126" y="231"/>
                    </a:lnTo>
                    <a:lnTo>
                      <a:pt x="143" y="231"/>
                    </a:lnTo>
                    <a:lnTo>
                      <a:pt x="160" y="235"/>
                    </a:lnTo>
                    <a:lnTo>
                      <a:pt x="181" y="257"/>
                    </a:lnTo>
                    <a:lnTo>
                      <a:pt x="8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7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6" y="303"/>
                    </a:lnTo>
                    <a:lnTo>
                      <a:pt x="93" y="298"/>
                    </a:lnTo>
                    <a:lnTo>
                      <a:pt x="80" y="290"/>
                    </a:lnTo>
                    <a:lnTo>
                      <a:pt x="67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89" y="307"/>
                    </a:lnTo>
                    <a:lnTo>
                      <a:pt x="181" y="311"/>
                    </a:lnTo>
                    <a:lnTo>
                      <a:pt x="172" y="311"/>
                    </a:lnTo>
                    <a:lnTo>
                      <a:pt x="164" y="311"/>
                    </a:lnTo>
                    <a:close/>
                    <a:moveTo>
                      <a:pt x="231" y="286"/>
                    </a:moveTo>
                    <a:lnTo>
                      <a:pt x="164" y="268"/>
                    </a:lnTo>
                    <a:lnTo>
                      <a:pt x="286" y="235"/>
                    </a:lnTo>
                    <a:lnTo>
                      <a:pt x="277" y="252"/>
                    </a:lnTo>
                    <a:lnTo>
                      <a:pt x="266" y="265"/>
                    </a:lnTo>
                    <a:lnTo>
                      <a:pt x="253" y="277"/>
                    </a:lnTo>
                    <a:lnTo>
                      <a:pt x="231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5" y="227"/>
                    </a:lnTo>
                    <a:lnTo>
                      <a:pt x="177" y="231"/>
                    </a:lnTo>
                    <a:lnTo>
                      <a:pt x="168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" name="Freeform 309"/>
              <p:cNvSpPr>
                <a:spLocks noEditPoints="1"/>
              </p:cNvSpPr>
              <p:nvPr/>
            </p:nvSpPr>
            <p:spPr bwMode="auto">
              <a:xfrm>
                <a:off x="3781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88" y="154"/>
                    </a:lnTo>
                    <a:lnTo>
                      <a:pt x="97" y="150"/>
                    </a:lnTo>
                    <a:lnTo>
                      <a:pt x="105" y="146"/>
                    </a:lnTo>
                    <a:lnTo>
                      <a:pt x="114" y="141"/>
                    </a:lnTo>
                    <a:lnTo>
                      <a:pt x="143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3" y="37"/>
                    </a:lnTo>
                    <a:lnTo>
                      <a:pt x="131" y="21"/>
                    </a:lnTo>
                    <a:lnTo>
                      <a:pt x="114" y="8"/>
                    </a:lnTo>
                    <a:lnTo>
                      <a:pt x="97" y="0"/>
                    </a:lnTo>
                    <a:lnTo>
                      <a:pt x="80" y="0"/>
                    </a:lnTo>
                    <a:close/>
                    <a:moveTo>
                      <a:pt x="0" y="76"/>
                    </a:moveTo>
                    <a:lnTo>
                      <a:pt x="80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1" y="130"/>
                    </a:lnTo>
                    <a:lnTo>
                      <a:pt x="9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" name="Freeform 310"/>
              <p:cNvSpPr>
                <a:spLocks/>
              </p:cNvSpPr>
              <p:nvPr/>
            </p:nvSpPr>
            <p:spPr bwMode="auto">
              <a:xfrm>
                <a:off x="3623" y="2932"/>
                <a:ext cx="167" cy="46"/>
              </a:xfrm>
              <a:custGeom>
                <a:avLst/>
                <a:gdLst>
                  <a:gd name="T0" fmla="*/ 0 w 1995"/>
                  <a:gd name="T1" fmla="*/ 0 h 546"/>
                  <a:gd name="T2" fmla="*/ 14 w 1995"/>
                  <a:gd name="T3" fmla="*/ 4 h 546"/>
                  <a:gd name="T4" fmla="*/ 10 w 1995"/>
                  <a:gd name="T5" fmla="*/ 0 h 546"/>
                  <a:gd name="T6" fmla="*/ 0 w 1995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546"/>
                  <a:gd name="T14" fmla="*/ 1995 w 1995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546">
                    <a:moveTo>
                      <a:pt x="0" y="4"/>
                    </a:moveTo>
                    <a:lnTo>
                      <a:pt x="1995" y="546"/>
                    </a:lnTo>
                    <a:lnTo>
                      <a:pt x="1452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" name="Freeform 311"/>
              <p:cNvSpPr>
                <a:spLocks/>
              </p:cNvSpPr>
              <p:nvPr/>
            </p:nvSpPr>
            <p:spPr bwMode="auto">
              <a:xfrm>
                <a:off x="3788" y="2815"/>
                <a:ext cx="45" cy="163"/>
              </a:xfrm>
              <a:custGeom>
                <a:avLst/>
                <a:gdLst>
                  <a:gd name="T0" fmla="*/ 4 w 535"/>
                  <a:gd name="T1" fmla="*/ 10 h 1947"/>
                  <a:gd name="T2" fmla="*/ 0 w 535"/>
                  <a:gd name="T3" fmla="*/ 14 h 1947"/>
                  <a:gd name="T4" fmla="*/ 0 w 535"/>
                  <a:gd name="T5" fmla="*/ 0 h 1947"/>
                  <a:gd name="T6" fmla="*/ 4 w 535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5"/>
                  <a:gd name="T13" fmla="*/ 0 h 1947"/>
                  <a:gd name="T14" fmla="*/ 535 w 535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5" h="1947">
                    <a:moveTo>
                      <a:pt x="535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5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" name="Freeform 312"/>
              <p:cNvSpPr>
                <a:spLocks/>
              </p:cNvSpPr>
              <p:nvPr/>
            </p:nvSpPr>
            <p:spPr bwMode="auto">
              <a:xfrm>
                <a:off x="3788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" name="Freeform 313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1" name="Freeform 314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4 w 1356"/>
                  <a:gd name="T5" fmla="*/ 2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15"/>
            <p:cNvGrpSpPr>
              <a:grpSpLocks/>
            </p:cNvGrpSpPr>
            <p:nvPr/>
          </p:nvGrpSpPr>
          <p:grpSpPr bwMode="auto">
            <a:xfrm>
              <a:off x="2547" y="2867"/>
              <a:ext cx="329" cy="309"/>
              <a:chOff x="3960" y="2815"/>
              <a:chExt cx="329" cy="309"/>
            </a:xfrm>
          </p:grpSpPr>
          <p:sp>
            <p:nvSpPr>
              <p:cNvPr id="12522" name="Freeform 316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3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2" y="1548"/>
                    </a:moveTo>
                    <a:lnTo>
                      <a:pt x="3940" y="1405"/>
                    </a:lnTo>
                    <a:lnTo>
                      <a:pt x="3393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3" y="1519"/>
                    </a:lnTo>
                    <a:lnTo>
                      <a:pt x="3432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6" y="366"/>
                    </a:lnTo>
                    <a:lnTo>
                      <a:pt x="1853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8" y="362"/>
                    </a:lnTo>
                    <a:lnTo>
                      <a:pt x="1924" y="358"/>
                    </a:lnTo>
                    <a:lnTo>
                      <a:pt x="1937" y="358"/>
                    </a:lnTo>
                    <a:lnTo>
                      <a:pt x="1958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3" y="1690"/>
                    </a:lnTo>
                    <a:lnTo>
                      <a:pt x="496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7" y="3056"/>
                    </a:moveTo>
                    <a:lnTo>
                      <a:pt x="619" y="3688"/>
                    </a:lnTo>
                    <a:lnTo>
                      <a:pt x="1339" y="3196"/>
                    </a:lnTo>
                    <a:lnTo>
                      <a:pt x="1310" y="3183"/>
                    </a:lnTo>
                    <a:lnTo>
                      <a:pt x="1284" y="3166"/>
                    </a:lnTo>
                    <a:lnTo>
                      <a:pt x="1255" y="3150"/>
                    </a:lnTo>
                    <a:lnTo>
                      <a:pt x="1225" y="3132"/>
                    </a:lnTo>
                    <a:lnTo>
                      <a:pt x="1196" y="3115"/>
                    </a:lnTo>
                    <a:lnTo>
                      <a:pt x="1166" y="3095"/>
                    </a:lnTo>
                    <a:lnTo>
                      <a:pt x="1137" y="3078"/>
                    </a:lnTo>
                    <a:lnTo>
                      <a:pt x="1107" y="3056"/>
                    </a:lnTo>
                    <a:close/>
                    <a:moveTo>
                      <a:pt x="2834" y="3056"/>
                    </a:moveTo>
                    <a:lnTo>
                      <a:pt x="3326" y="3696"/>
                    </a:lnTo>
                    <a:lnTo>
                      <a:pt x="3036" y="2884"/>
                    </a:lnTo>
                    <a:lnTo>
                      <a:pt x="3010" y="2909"/>
                    </a:lnTo>
                    <a:lnTo>
                      <a:pt x="2985" y="2935"/>
                    </a:lnTo>
                    <a:lnTo>
                      <a:pt x="2959" y="2956"/>
                    </a:lnTo>
                    <a:lnTo>
                      <a:pt x="2939" y="2977"/>
                    </a:lnTo>
                    <a:lnTo>
                      <a:pt x="2909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4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3" name="Freeform 317"/>
              <p:cNvSpPr>
                <a:spLocks noEditPoints="1"/>
              </p:cNvSpPr>
              <p:nvPr/>
            </p:nvSpPr>
            <p:spPr bwMode="auto">
              <a:xfrm>
                <a:off x="4001" y="2845"/>
                <a:ext cx="245" cy="237"/>
              </a:xfrm>
              <a:custGeom>
                <a:avLst/>
                <a:gdLst>
                  <a:gd name="T0" fmla="*/ 20 w 2948"/>
                  <a:gd name="T1" fmla="*/ 8 h 2838"/>
                  <a:gd name="T2" fmla="*/ 20 w 2948"/>
                  <a:gd name="T3" fmla="*/ 8 h 2838"/>
                  <a:gd name="T4" fmla="*/ 20 w 2948"/>
                  <a:gd name="T5" fmla="*/ 7 h 2838"/>
                  <a:gd name="T6" fmla="*/ 20 w 2948"/>
                  <a:gd name="T7" fmla="*/ 8 h 2838"/>
                  <a:gd name="T8" fmla="*/ 20 w 2948"/>
                  <a:gd name="T9" fmla="*/ 8 h 2838"/>
                  <a:gd name="T10" fmla="*/ 10 w 2948"/>
                  <a:gd name="T11" fmla="*/ 0 h 2838"/>
                  <a:gd name="T12" fmla="*/ 10 w 2948"/>
                  <a:gd name="T13" fmla="*/ 1 h 2838"/>
                  <a:gd name="T14" fmla="*/ 10 w 2948"/>
                  <a:gd name="T15" fmla="*/ 1 h 2838"/>
                  <a:gd name="T16" fmla="*/ 10 w 2948"/>
                  <a:gd name="T17" fmla="*/ 1 h 2838"/>
                  <a:gd name="T18" fmla="*/ 9 w 2948"/>
                  <a:gd name="T19" fmla="*/ 1 h 2838"/>
                  <a:gd name="T20" fmla="*/ 9 w 2948"/>
                  <a:gd name="T21" fmla="*/ 0 h 2838"/>
                  <a:gd name="T22" fmla="*/ 10 w 2948"/>
                  <a:gd name="T23" fmla="*/ 0 h 2838"/>
                  <a:gd name="T24" fmla="*/ 10 w 2948"/>
                  <a:gd name="T25" fmla="*/ 0 h 2838"/>
                  <a:gd name="T26" fmla="*/ 10 w 2948"/>
                  <a:gd name="T27" fmla="*/ 0 h 2838"/>
                  <a:gd name="T28" fmla="*/ 10 w 2948"/>
                  <a:gd name="T29" fmla="*/ 0 h 2838"/>
                  <a:gd name="T30" fmla="*/ 1 w 2948"/>
                  <a:gd name="T31" fmla="*/ 8 h 2838"/>
                  <a:gd name="T32" fmla="*/ 1 w 2948"/>
                  <a:gd name="T33" fmla="*/ 9 h 2838"/>
                  <a:gd name="T34" fmla="*/ 0 w 2948"/>
                  <a:gd name="T35" fmla="*/ 10 h 2838"/>
                  <a:gd name="T36" fmla="*/ 0 w 2948"/>
                  <a:gd name="T37" fmla="*/ 9 h 2838"/>
                  <a:gd name="T38" fmla="*/ 0 w 2948"/>
                  <a:gd name="T39" fmla="*/ 9 h 2838"/>
                  <a:gd name="T40" fmla="*/ 4 w 2948"/>
                  <a:gd name="T41" fmla="*/ 19 h 2838"/>
                  <a:gd name="T42" fmla="*/ 5 w 2948"/>
                  <a:gd name="T43" fmla="*/ 19 h 2838"/>
                  <a:gd name="T44" fmla="*/ 5 w 2948"/>
                  <a:gd name="T45" fmla="*/ 19 h 2838"/>
                  <a:gd name="T46" fmla="*/ 6 w 2948"/>
                  <a:gd name="T47" fmla="*/ 19 h 2838"/>
                  <a:gd name="T48" fmla="*/ 6 w 2948"/>
                  <a:gd name="T49" fmla="*/ 19 h 2838"/>
                  <a:gd name="T50" fmla="*/ 6 w 2948"/>
                  <a:gd name="T51" fmla="*/ 20 h 2838"/>
                  <a:gd name="T52" fmla="*/ 5 w 2948"/>
                  <a:gd name="T53" fmla="*/ 20 h 2838"/>
                  <a:gd name="T54" fmla="*/ 5 w 2948"/>
                  <a:gd name="T55" fmla="*/ 19 h 2838"/>
                  <a:gd name="T56" fmla="*/ 5 w 2948"/>
                  <a:gd name="T57" fmla="*/ 19 h 2838"/>
                  <a:gd name="T58" fmla="*/ 4 w 2948"/>
                  <a:gd name="T59" fmla="*/ 19 h 2838"/>
                  <a:gd name="T60" fmla="*/ 16 w 2948"/>
                  <a:gd name="T61" fmla="*/ 18 h 2838"/>
                  <a:gd name="T62" fmla="*/ 16 w 2948"/>
                  <a:gd name="T63" fmla="*/ 18 h 2838"/>
                  <a:gd name="T64" fmla="*/ 17 w 2948"/>
                  <a:gd name="T65" fmla="*/ 18 h 2838"/>
                  <a:gd name="T66" fmla="*/ 17 w 2948"/>
                  <a:gd name="T67" fmla="*/ 17 h 2838"/>
                  <a:gd name="T68" fmla="*/ 17 w 2948"/>
                  <a:gd name="T69" fmla="*/ 17 h 2838"/>
                  <a:gd name="T70" fmla="*/ 17 w 2948"/>
                  <a:gd name="T71" fmla="*/ 18 h 2838"/>
                  <a:gd name="T72" fmla="*/ 17 w 2948"/>
                  <a:gd name="T73" fmla="*/ 18 h 2838"/>
                  <a:gd name="T74" fmla="*/ 17 w 2948"/>
                  <a:gd name="T75" fmla="*/ 18 h 2838"/>
                  <a:gd name="T76" fmla="*/ 16 w 2948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8"/>
                  <a:gd name="T118" fmla="*/ 0 h 2838"/>
                  <a:gd name="T119" fmla="*/ 2948 w 2948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8" h="2838">
                    <a:moveTo>
                      <a:pt x="2948" y="1190"/>
                    </a:moveTo>
                    <a:lnTo>
                      <a:pt x="2867" y="1211"/>
                    </a:lnTo>
                    <a:lnTo>
                      <a:pt x="2863" y="1173"/>
                    </a:lnTo>
                    <a:lnTo>
                      <a:pt x="2850" y="1135"/>
                    </a:lnTo>
                    <a:lnTo>
                      <a:pt x="2838" y="1093"/>
                    </a:lnTo>
                    <a:lnTo>
                      <a:pt x="2825" y="1047"/>
                    </a:lnTo>
                    <a:lnTo>
                      <a:pt x="2909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9" y="1161"/>
                    </a:lnTo>
                    <a:lnTo>
                      <a:pt x="2948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70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1" y="79"/>
                    </a:lnTo>
                    <a:lnTo>
                      <a:pt x="1385" y="79"/>
                    </a:lnTo>
                    <a:lnTo>
                      <a:pt x="1365" y="83"/>
                    </a:lnTo>
                    <a:lnTo>
                      <a:pt x="1343" y="88"/>
                    </a:lnTo>
                    <a:lnTo>
                      <a:pt x="1322" y="88"/>
                    </a:lnTo>
                    <a:lnTo>
                      <a:pt x="1352" y="8"/>
                    </a:lnTo>
                    <a:lnTo>
                      <a:pt x="1369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4" y="4"/>
                    </a:lnTo>
                    <a:lnTo>
                      <a:pt x="1440" y="0"/>
                    </a:lnTo>
                    <a:lnTo>
                      <a:pt x="1453" y="0"/>
                    </a:lnTo>
                    <a:lnTo>
                      <a:pt x="1474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6" y="1207"/>
                    </a:lnTo>
                    <a:lnTo>
                      <a:pt x="93" y="1266"/>
                    </a:lnTo>
                    <a:lnTo>
                      <a:pt x="84" y="1321"/>
                    </a:lnTo>
                    <a:lnTo>
                      <a:pt x="80" y="1375"/>
                    </a:lnTo>
                    <a:lnTo>
                      <a:pt x="76" y="1430"/>
                    </a:lnTo>
                    <a:lnTo>
                      <a:pt x="0" y="1380"/>
                    </a:lnTo>
                    <a:lnTo>
                      <a:pt x="9" y="1332"/>
                    </a:lnTo>
                    <a:lnTo>
                      <a:pt x="12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3" y="2698"/>
                    </a:moveTo>
                    <a:lnTo>
                      <a:pt x="673" y="2639"/>
                    </a:lnTo>
                    <a:lnTo>
                      <a:pt x="703" y="2661"/>
                    </a:lnTo>
                    <a:lnTo>
                      <a:pt x="737" y="2682"/>
                    </a:lnTo>
                    <a:lnTo>
                      <a:pt x="771" y="2703"/>
                    </a:lnTo>
                    <a:lnTo>
                      <a:pt x="800" y="2720"/>
                    </a:lnTo>
                    <a:lnTo>
                      <a:pt x="833" y="2737"/>
                    </a:lnTo>
                    <a:lnTo>
                      <a:pt x="863" y="2753"/>
                    </a:lnTo>
                    <a:lnTo>
                      <a:pt x="897" y="2770"/>
                    </a:lnTo>
                    <a:lnTo>
                      <a:pt x="927" y="2783"/>
                    </a:lnTo>
                    <a:lnTo>
                      <a:pt x="855" y="2838"/>
                    </a:lnTo>
                    <a:lnTo>
                      <a:pt x="826" y="2825"/>
                    </a:lnTo>
                    <a:lnTo>
                      <a:pt x="800" y="2808"/>
                    </a:lnTo>
                    <a:lnTo>
                      <a:pt x="771" y="2792"/>
                    </a:lnTo>
                    <a:lnTo>
                      <a:pt x="741" y="2774"/>
                    </a:lnTo>
                    <a:lnTo>
                      <a:pt x="712" y="2757"/>
                    </a:lnTo>
                    <a:lnTo>
                      <a:pt x="682" y="2737"/>
                    </a:lnTo>
                    <a:lnTo>
                      <a:pt x="653" y="2720"/>
                    </a:lnTo>
                    <a:lnTo>
                      <a:pt x="623" y="2698"/>
                    </a:lnTo>
                    <a:close/>
                    <a:moveTo>
                      <a:pt x="2350" y="2698"/>
                    </a:moveTo>
                    <a:lnTo>
                      <a:pt x="2298" y="2639"/>
                    </a:lnTo>
                    <a:lnTo>
                      <a:pt x="2328" y="2619"/>
                    </a:lnTo>
                    <a:lnTo>
                      <a:pt x="2357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2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1" y="2446"/>
                    </a:lnTo>
                    <a:lnTo>
                      <a:pt x="2552" y="2526"/>
                    </a:lnTo>
                    <a:lnTo>
                      <a:pt x="2526" y="2551"/>
                    </a:lnTo>
                    <a:lnTo>
                      <a:pt x="2501" y="2577"/>
                    </a:lnTo>
                    <a:lnTo>
                      <a:pt x="2475" y="2598"/>
                    </a:lnTo>
                    <a:lnTo>
                      <a:pt x="2455" y="2619"/>
                    </a:lnTo>
                    <a:lnTo>
                      <a:pt x="2425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50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4" name="Freeform 318"/>
              <p:cNvSpPr>
                <a:spLocks noEditPoints="1"/>
              </p:cNvSpPr>
              <p:nvPr/>
            </p:nvSpPr>
            <p:spPr bwMode="auto">
              <a:xfrm>
                <a:off x="4007" y="2852"/>
                <a:ext cx="232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8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9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0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5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5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6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19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49" y="968"/>
                    </a:lnTo>
                    <a:lnTo>
                      <a:pt x="2762" y="1014"/>
                    </a:lnTo>
                    <a:lnTo>
                      <a:pt x="2774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4" y="0"/>
                    </a:moveTo>
                    <a:lnTo>
                      <a:pt x="1414" y="76"/>
                    </a:lnTo>
                    <a:lnTo>
                      <a:pt x="1389" y="76"/>
                    </a:lnTo>
                    <a:lnTo>
                      <a:pt x="1364" y="76"/>
                    </a:lnTo>
                    <a:lnTo>
                      <a:pt x="1343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2" y="89"/>
                    </a:lnTo>
                    <a:lnTo>
                      <a:pt x="1217" y="93"/>
                    </a:lnTo>
                    <a:lnTo>
                      <a:pt x="1246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1" y="0"/>
                    </a:lnTo>
                    <a:lnTo>
                      <a:pt x="1372" y="0"/>
                    </a:lnTo>
                    <a:lnTo>
                      <a:pt x="1394" y="0"/>
                    </a:lnTo>
                    <a:lnTo>
                      <a:pt x="1414" y="0"/>
                    </a:lnTo>
                    <a:close/>
                    <a:moveTo>
                      <a:pt x="30" y="1128"/>
                    </a:moveTo>
                    <a:lnTo>
                      <a:pt x="105" y="1144"/>
                    </a:lnTo>
                    <a:lnTo>
                      <a:pt x="93" y="1212"/>
                    </a:lnTo>
                    <a:lnTo>
                      <a:pt x="84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7" y="2560"/>
                    </a:moveTo>
                    <a:lnTo>
                      <a:pt x="644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7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7" y="2674"/>
                    </a:lnTo>
                    <a:lnTo>
                      <a:pt x="757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7" y="2582"/>
                    </a:lnTo>
                    <a:lnTo>
                      <a:pt x="597" y="2560"/>
                    </a:lnTo>
                    <a:close/>
                    <a:moveTo>
                      <a:pt x="2222" y="2560"/>
                    </a:moveTo>
                    <a:lnTo>
                      <a:pt x="2176" y="2498"/>
                    </a:lnTo>
                    <a:lnTo>
                      <a:pt x="2210" y="2477"/>
                    </a:lnTo>
                    <a:lnTo>
                      <a:pt x="2239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2" y="2372"/>
                    </a:lnTo>
                    <a:lnTo>
                      <a:pt x="2362" y="2342"/>
                    </a:lnTo>
                    <a:lnTo>
                      <a:pt x="2391" y="2313"/>
                    </a:lnTo>
                    <a:lnTo>
                      <a:pt x="2416" y="2284"/>
                    </a:lnTo>
                    <a:lnTo>
                      <a:pt x="2445" y="2367"/>
                    </a:lnTo>
                    <a:lnTo>
                      <a:pt x="2416" y="2392"/>
                    </a:lnTo>
                    <a:lnTo>
                      <a:pt x="2395" y="2418"/>
                    </a:lnTo>
                    <a:lnTo>
                      <a:pt x="2366" y="2447"/>
                    </a:lnTo>
                    <a:lnTo>
                      <a:pt x="2336" y="2468"/>
                    </a:lnTo>
                    <a:lnTo>
                      <a:pt x="2311" y="2494"/>
                    </a:lnTo>
                    <a:lnTo>
                      <a:pt x="2281" y="2519"/>
                    </a:lnTo>
                    <a:lnTo>
                      <a:pt x="2252" y="2540"/>
                    </a:lnTo>
                    <a:lnTo>
                      <a:pt x="2222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5" name="Freeform 319"/>
              <p:cNvSpPr>
                <a:spLocks noEditPoints="1"/>
              </p:cNvSpPr>
              <p:nvPr/>
            </p:nvSpPr>
            <p:spPr bwMode="auto">
              <a:xfrm>
                <a:off x="4013" y="2858"/>
                <a:ext cx="220" cy="215"/>
              </a:xfrm>
              <a:custGeom>
                <a:avLst/>
                <a:gdLst>
                  <a:gd name="T0" fmla="*/ 18 w 2643"/>
                  <a:gd name="T1" fmla="*/ 8 h 2578"/>
                  <a:gd name="T2" fmla="*/ 18 w 2643"/>
                  <a:gd name="T3" fmla="*/ 7 h 2578"/>
                  <a:gd name="T4" fmla="*/ 17 w 2643"/>
                  <a:gd name="T5" fmla="*/ 6 h 2578"/>
                  <a:gd name="T6" fmla="*/ 18 w 2643"/>
                  <a:gd name="T7" fmla="*/ 7 h 2578"/>
                  <a:gd name="T8" fmla="*/ 18 w 2643"/>
                  <a:gd name="T9" fmla="*/ 7 h 2578"/>
                  <a:gd name="T10" fmla="*/ 9 w 2643"/>
                  <a:gd name="T11" fmla="*/ 0 h 2578"/>
                  <a:gd name="T12" fmla="*/ 9 w 2643"/>
                  <a:gd name="T13" fmla="*/ 1 h 2578"/>
                  <a:gd name="T14" fmla="*/ 9 w 2643"/>
                  <a:gd name="T15" fmla="*/ 1 h 2578"/>
                  <a:gd name="T16" fmla="*/ 8 w 2643"/>
                  <a:gd name="T17" fmla="*/ 1 h 2578"/>
                  <a:gd name="T18" fmla="*/ 8 w 2643"/>
                  <a:gd name="T19" fmla="*/ 1 h 2578"/>
                  <a:gd name="T20" fmla="*/ 8 w 2643"/>
                  <a:gd name="T21" fmla="*/ 0 h 2578"/>
                  <a:gd name="T22" fmla="*/ 8 w 2643"/>
                  <a:gd name="T23" fmla="*/ 0 h 2578"/>
                  <a:gd name="T24" fmla="*/ 9 w 2643"/>
                  <a:gd name="T25" fmla="*/ 0 h 2578"/>
                  <a:gd name="T26" fmla="*/ 9 w 2643"/>
                  <a:gd name="T27" fmla="*/ 0 h 2578"/>
                  <a:gd name="T28" fmla="*/ 9 w 2643"/>
                  <a:gd name="T29" fmla="*/ 0 h 2578"/>
                  <a:gd name="T30" fmla="*/ 1 w 2643"/>
                  <a:gd name="T31" fmla="*/ 8 h 2578"/>
                  <a:gd name="T32" fmla="*/ 1 w 2643"/>
                  <a:gd name="T33" fmla="*/ 9 h 2578"/>
                  <a:gd name="T34" fmla="*/ 1 w 2643"/>
                  <a:gd name="T35" fmla="*/ 10 h 2578"/>
                  <a:gd name="T36" fmla="*/ 0 w 2643"/>
                  <a:gd name="T37" fmla="*/ 9 h 2578"/>
                  <a:gd name="T38" fmla="*/ 0 w 2643"/>
                  <a:gd name="T39" fmla="*/ 8 h 2578"/>
                  <a:gd name="T40" fmla="*/ 4 w 2643"/>
                  <a:gd name="T41" fmla="*/ 17 h 2578"/>
                  <a:gd name="T42" fmla="*/ 4 w 2643"/>
                  <a:gd name="T43" fmla="*/ 17 h 2578"/>
                  <a:gd name="T44" fmla="*/ 5 w 2643"/>
                  <a:gd name="T45" fmla="*/ 17 h 2578"/>
                  <a:gd name="T46" fmla="*/ 6 w 2643"/>
                  <a:gd name="T47" fmla="*/ 17 h 2578"/>
                  <a:gd name="T48" fmla="*/ 6 w 2643"/>
                  <a:gd name="T49" fmla="*/ 17 h 2578"/>
                  <a:gd name="T50" fmla="*/ 6 w 2643"/>
                  <a:gd name="T51" fmla="*/ 18 h 2578"/>
                  <a:gd name="T52" fmla="*/ 5 w 2643"/>
                  <a:gd name="T53" fmla="*/ 18 h 2578"/>
                  <a:gd name="T54" fmla="*/ 5 w 2643"/>
                  <a:gd name="T55" fmla="*/ 17 h 2578"/>
                  <a:gd name="T56" fmla="*/ 4 w 2643"/>
                  <a:gd name="T57" fmla="*/ 17 h 2578"/>
                  <a:gd name="T58" fmla="*/ 4 w 2643"/>
                  <a:gd name="T59" fmla="*/ 17 h 2578"/>
                  <a:gd name="T60" fmla="*/ 14 w 2643"/>
                  <a:gd name="T61" fmla="*/ 16 h 2578"/>
                  <a:gd name="T62" fmla="*/ 15 w 2643"/>
                  <a:gd name="T63" fmla="*/ 16 h 2578"/>
                  <a:gd name="T64" fmla="*/ 15 w 2643"/>
                  <a:gd name="T65" fmla="*/ 16 h 2578"/>
                  <a:gd name="T66" fmla="*/ 16 w 2643"/>
                  <a:gd name="T67" fmla="*/ 15 h 2578"/>
                  <a:gd name="T68" fmla="*/ 16 w 2643"/>
                  <a:gd name="T69" fmla="*/ 15 h 2578"/>
                  <a:gd name="T70" fmla="*/ 16 w 2643"/>
                  <a:gd name="T71" fmla="*/ 16 h 2578"/>
                  <a:gd name="T72" fmla="*/ 16 w 2643"/>
                  <a:gd name="T73" fmla="*/ 16 h 2578"/>
                  <a:gd name="T74" fmla="*/ 15 w 2643"/>
                  <a:gd name="T75" fmla="*/ 16 h 2578"/>
                  <a:gd name="T76" fmla="*/ 15 w 2643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3"/>
                  <a:gd name="T118" fmla="*/ 0 h 2578"/>
                  <a:gd name="T119" fmla="*/ 2643 w 2643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3" h="2578">
                    <a:moveTo>
                      <a:pt x="2643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2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3" y="1077"/>
                    </a:lnTo>
                    <a:close/>
                    <a:moveTo>
                      <a:pt x="1338" y="0"/>
                    </a:moveTo>
                    <a:lnTo>
                      <a:pt x="1338" y="81"/>
                    </a:lnTo>
                    <a:lnTo>
                      <a:pt x="1309" y="81"/>
                    </a:lnTo>
                    <a:lnTo>
                      <a:pt x="1279" y="85"/>
                    </a:lnTo>
                    <a:lnTo>
                      <a:pt x="1250" y="85"/>
                    </a:lnTo>
                    <a:lnTo>
                      <a:pt x="1224" y="88"/>
                    </a:lnTo>
                    <a:lnTo>
                      <a:pt x="1195" y="92"/>
                    </a:lnTo>
                    <a:lnTo>
                      <a:pt x="1166" y="92"/>
                    </a:lnTo>
                    <a:lnTo>
                      <a:pt x="1136" y="97"/>
                    </a:lnTo>
                    <a:lnTo>
                      <a:pt x="1107" y="105"/>
                    </a:lnTo>
                    <a:lnTo>
                      <a:pt x="1141" y="17"/>
                    </a:lnTo>
                    <a:lnTo>
                      <a:pt x="1166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7" y="4"/>
                    </a:lnTo>
                    <a:lnTo>
                      <a:pt x="1288" y="0"/>
                    </a:lnTo>
                    <a:lnTo>
                      <a:pt x="1313" y="0"/>
                    </a:lnTo>
                    <a:lnTo>
                      <a:pt x="1338" y="0"/>
                    </a:lnTo>
                    <a:close/>
                    <a:moveTo>
                      <a:pt x="29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4" y="1236"/>
                    </a:lnTo>
                    <a:lnTo>
                      <a:pt x="79" y="1308"/>
                    </a:lnTo>
                    <a:lnTo>
                      <a:pt x="84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8" y="1199"/>
                    </a:lnTo>
                    <a:lnTo>
                      <a:pt x="17" y="1136"/>
                    </a:lnTo>
                    <a:lnTo>
                      <a:pt x="29" y="1068"/>
                    </a:lnTo>
                    <a:close/>
                    <a:moveTo>
                      <a:pt x="568" y="2422"/>
                    </a:moveTo>
                    <a:lnTo>
                      <a:pt x="615" y="2359"/>
                    </a:lnTo>
                    <a:lnTo>
                      <a:pt x="652" y="2384"/>
                    </a:lnTo>
                    <a:lnTo>
                      <a:pt x="694" y="2409"/>
                    </a:lnTo>
                    <a:lnTo>
                      <a:pt x="732" y="2430"/>
                    </a:lnTo>
                    <a:lnTo>
                      <a:pt x="775" y="2451"/>
                    </a:lnTo>
                    <a:lnTo>
                      <a:pt x="812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1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8" y="2422"/>
                    </a:lnTo>
                    <a:close/>
                    <a:moveTo>
                      <a:pt x="2100" y="2422"/>
                    </a:moveTo>
                    <a:lnTo>
                      <a:pt x="2050" y="2359"/>
                    </a:lnTo>
                    <a:lnTo>
                      <a:pt x="2088" y="2337"/>
                    </a:lnTo>
                    <a:lnTo>
                      <a:pt x="2122" y="2308"/>
                    </a:lnTo>
                    <a:lnTo>
                      <a:pt x="2155" y="2278"/>
                    </a:lnTo>
                    <a:lnTo>
                      <a:pt x="2189" y="2250"/>
                    </a:lnTo>
                    <a:lnTo>
                      <a:pt x="2222" y="2220"/>
                    </a:lnTo>
                    <a:lnTo>
                      <a:pt x="2252" y="2186"/>
                    </a:lnTo>
                    <a:lnTo>
                      <a:pt x="2277" y="2153"/>
                    </a:lnTo>
                    <a:lnTo>
                      <a:pt x="2307" y="2119"/>
                    </a:lnTo>
                    <a:lnTo>
                      <a:pt x="2340" y="2208"/>
                    </a:lnTo>
                    <a:lnTo>
                      <a:pt x="2315" y="2237"/>
                    </a:lnTo>
                    <a:lnTo>
                      <a:pt x="2286" y="2266"/>
                    </a:lnTo>
                    <a:lnTo>
                      <a:pt x="2256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3" y="2375"/>
                    </a:lnTo>
                    <a:lnTo>
                      <a:pt x="2134" y="2401"/>
                    </a:lnTo>
                    <a:lnTo>
                      <a:pt x="2100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6" name="Freeform 320"/>
              <p:cNvSpPr>
                <a:spLocks noEditPoints="1"/>
              </p:cNvSpPr>
              <p:nvPr/>
            </p:nvSpPr>
            <p:spPr bwMode="auto">
              <a:xfrm>
                <a:off x="4020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6 h 2438"/>
                  <a:gd name="T4" fmla="*/ 16 w 2485"/>
                  <a:gd name="T5" fmla="*/ 6 h 2438"/>
                  <a:gd name="T6" fmla="*/ 17 w 2485"/>
                  <a:gd name="T7" fmla="*/ 6 h 2438"/>
                  <a:gd name="T8" fmla="*/ 17 w 2485"/>
                  <a:gd name="T9" fmla="*/ 7 h 2438"/>
                  <a:gd name="T10" fmla="*/ 9 w 2485"/>
                  <a:gd name="T11" fmla="*/ 0 h 2438"/>
                  <a:gd name="T12" fmla="*/ 8 w 2485"/>
                  <a:gd name="T13" fmla="*/ 1 h 2438"/>
                  <a:gd name="T14" fmla="*/ 8 w 2485"/>
                  <a:gd name="T15" fmla="*/ 1 h 2438"/>
                  <a:gd name="T16" fmla="*/ 8 w 2485"/>
                  <a:gd name="T17" fmla="*/ 1 h 2438"/>
                  <a:gd name="T18" fmla="*/ 7 w 2485"/>
                  <a:gd name="T19" fmla="*/ 1 h 2438"/>
                  <a:gd name="T20" fmla="*/ 7 w 2485"/>
                  <a:gd name="T21" fmla="*/ 0 h 2438"/>
                  <a:gd name="T22" fmla="*/ 8 w 2485"/>
                  <a:gd name="T23" fmla="*/ 0 h 2438"/>
                  <a:gd name="T24" fmla="*/ 8 w 2485"/>
                  <a:gd name="T25" fmla="*/ 0 h 2438"/>
                  <a:gd name="T26" fmla="*/ 8 w 2485"/>
                  <a:gd name="T27" fmla="*/ 0 h 2438"/>
                  <a:gd name="T28" fmla="*/ 9 w 2485"/>
                  <a:gd name="T29" fmla="*/ 0 h 2438"/>
                  <a:gd name="T30" fmla="*/ 1 w 2485"/>
                  <a:gd name="T31" fmla="*/ 7 h 2438"/>
                  <a:gd name="T32" fmla="*/ 1 w 2485"/>
                  <a:gd name="T33" fmla="*/ 8 h 2438"/>
                  <a:gd name="T34" fmla="*/ 1 w 2485"/>
                  <a:gd name="T35" fmla="*/ 9 h 2438"/>
                  <a:gd name="T36" fmla="*/ 0 w 2485"/>
                  <a:gd name="T37" fmla="*/ 8 h 2438"/>
                  <a:gd name="T38" fmla="*/ 0 w 2485"/>
                  <a:gd name="T39" fmla="*/ 7 h 2438"/>
                  <a:gd name="T40" fmla="*/ 4 w 2485"/>
                  <a:gd name="T41" fmla="*/ 16 h 2438"/>
                  <a:gd name="T42" fmla="*/ 4 w 2485"/>
                  <a:gd name="T43" fmla="*/ 16 h 2438"/>
                  <a:gd name="T44" fmla="*/ 5 w 2485"/>
                  <a:gd name="T45" fmla="*/ 16 h 2438"/>
                  <a:gd name="T46" fmla="*/ 6 w 2485"/>
                  <a:gd name="T47" fmla="*/ 16 h 2438"/>
                  <a:gd name="T48" fmla="*/ 6 w 2485"/>
                  <a:gd name="T49" fmla="*/ 16 h 2438"/>
                  <a:gd name="T50" fmla="*/ 6 w 2485"/>
                  <a:gd name="T51" fmla="*/ 17 h 2438"/>
                  <a:gd name="T52" fmla="*/ 5 w 2485"/>
                  <a:gd name="T53" fmla="*/ 17 h 2438"/>
                  <a:gd name="T54" fmla="*/ 5 w 2485"/>
                  <a:gd name="T55" fmla="*/ 16 h 2438"/>
                  <a:gd name="T56" fmla="*/ 4 w 2485"/>
                  <a:gd name="T57" fmla="*/ 16 h 2438"/>
                  <a:gd name="T58" fmla="*/ 4 w 2485"/>
                  <a:gd name="T59" fmla="*/ 16 h 2438"/>
                  <a:gd name="T60" fmla="*/ 13 w 2485"/>
                  <a:gd name="T61" fmla="*/ 15 h 2438"/>
                  <a:gd name="T62" fmla="*/ 14 w 2485"/>
                  <a:gd name="T63" fmla="*/ 15 h 2438"/>
                  <a:gd name="T64" fmla="*/ 14 w 2485"/>
                  <a:gd name="T65" fmla="*/ 15 h 2438"/>
                  <a:gd name="T66" fmla="*/ 15 w 2485"/>
                  <a:gd name="T67" fmla="*/ 14 h 2438"/>
                  <a:gd name="T68" fmla="*/ 15 w 2485"/>
                  <a:gd name="T69" fmla="*/ 13 h 2438"/>
                  <a:gd name="T70" fmla="*/ 15 w 2485"/>
                  <a:gd name="T71" fmla="*/ 14 h 2438"/>
                  <a:gd name="T72" fmla="*/ 15 w 2485"/>
                  <a:gd name="T73" fmla="*/ 15 h 2438"/>
                  <a:gd name="T74" fmla="*/ 14 w 2485"/>
                  <a:gd name="T75" fmla="*/ 15 h 2438"/>
                  <a:gd name="T76" fmla="*/ 14 w 2485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85" y="1017"/>
                    </a:moveTo>
                    <a:lnTo>
                      <a:pt x="2409" y="1039"/>
                    </a:lnTo>
                    <a:lnTo>
                      <a:pt x="2400" y="984"/>
                    </a:lnTo>
                    <a:lnTo>
                      <a:pt x="2384" y="929"/>
                    </a:lnTo>
                    <a:lnTo>
                      <a:pt x="2367" y="870"/>
                    </a:lnTo>
                    <a:lnTo>
                      <a:pt x="2345" y="811"/>
                    </a:lnTo>
                    <a:lnTo>
                      <a:pt x="2426" y="811"/>
                    </a:lnTo>
                    <a:lnTo>
                      <a:pt x="2447" y="866"/>
                    </a:lnTo>
                    <a:lnTo>
                      <a:pt x="2463" y="921"/>
                    </a:lnTo>
                    <a:lnTo>
                      <a:pt x="2476" y="971"/>
                    </a:lnTo>
                    <a:lnTo>
                      <a:pt x="2485" y="1017"/>
                    </a:lnTo>
                    <a:close/>
                    <a:moveTo>
                      <a:pt x="1259" y="0"/>
                    </a:moveTo>
                    <a:lnTo>
                      <a:pt x="1259" y="79"/>
                    </a:lnTo>
                    <a:lnTo>
                      <a:pt x="1226" y="79"/>
                    </a:lnTo>
                    <a:lnTo>
                      <a:pt x="1196" y="79"/>
                    </a:lnTo>
                    <a:lnTo>
                      <a:pt x="1158" y="83"/>
                    </a:lnTo>
                    <a:lnTo>
                      <a:pt x="1129" y="88"/>
                    </a:lnTo>
                    <a:lnTo>
                      <a:pt x="1095" y="92"/>
                    </a:lnTo>
                    <a:lnTo>
                      <a:pt x="1062" y="96"/>
                    </a:lnTo>
                    <a:lnTo>
                      <a:pt x="1028" y="105"/>
                    </a:lnTo>
                    <a:lnTo>
                      <a:pt x="994" y="109"/>
                    </a:lnTo>
                    <a:lnTo>
                      <a:pt x="1028" y="24"/>
                    </a:lnTo>
                    <a:lnTo>
                      <a:pt x="1057" y="16"/>
                    </a:lnTo>
                    <a:lnTo>
                      <a:pt x="1087" y="11"/>
                    </a:lnTo>
                    <a:lnTo>
                      <a:pt x="1116" y="11"/>
                    </a:lnTo>
                    <a:lnTo>
                      <a:pt x="1145" y="7"/>
                    </a:lnTo>
                    <a:lnTo>
                      <a:pt x="1171" y="4"/>
                    </a:lnTo>
                    <a:lnTo>
                      <a:pt x="1200" y="4"/>
                    </a:lnTo>
                    <a:lnTo>
                      <a:pt x="1230" y="0"/>
                    </a:lnTo>
                    <a:lnTo>
                      <a:pt x="1259" y="0"/>
                    </a:lnTo>
                    <a:close/>
                    <a:moveTo>
                      <a:pt x="26" y="1008"/>
                    </a:moveTo>
                    <a:lnTo>
                      <a:pt x="102" y="1034"/>
                    </a:lnTo>
                    <a:lnTo>
                      <a:pt x="89" y="1114"/>
                    </a:lnTo>
                    <a:lnTo>
                      <a:pt x="81" y="1194"/>
                    </a:lnTo>
                    <a:lnTo>
                      <a:pt x="81" y="1272"/>
                    </a:lnTo>
                    <a:lnTo>
                      <a:pt x="85" y="1353"/>
                    </a:lnTo>
                    <a:lnTo>
                      <a:pt x="5" y="1298"/>
                    </a:lnTo>
                    <a:lnTo>
                      <a:pt x="0" y="1227"/>
                    </a:lnTo>
                    <a:lnTo>
                      <a:pt x="5" y="1155"/>
                    </a:lnTo>
                    <a:lnTo>
                      <a:pt x="13" y="1085"/>
                    </a:lnTo>
                    <a:lnTo>
                      <a:pt x="26" y="1008"/>
                    </a:lnTo>
                    <a:close/>
                    <a:moveTo>
                      <a:pt x="536" y="2278"/>
                    </a:moveTo>
                    <a:lnTo>
                      <a:pt x="586" y="2215"/>
                    </a:lnTo>
                    <a:lnTo>
                      <a:pt x="628" y="2244"/>
                    </a:lnTo>
                    <a:lnTo>
                      <a:pt x="670" y="2269"/>
                    </a:lnTo>
                    <a:lnTo>
                      <a:pt x="712" y="2294"/>
                    </a:lnTo>
                    <a:lnTo>
                      <a:pt x="759" y="2315"/>
                    </a:lnTo>
                    <a:lnTo>
                      <a:pt x="805" y="2337"/>
                    </a:lnTo>
                    <a:lnTo>
                      <a:pt x="847" y="2353"/>
                    </a:lnTo>
                    <a:lnTo>
                      <a:pt x="893" y="2370"/>
                    </a:lnTo>
                    <a:lnTo>
                      <a:pt x="935" y="2383"/>
                    </a:lnTo>
                    <a:lnTo>
                      <a:pt x="856" y="2438"/>
                    </a:lnTo>
                    <a:lnTo>
                      <a:pt x="814" y="2425"/>
                    </a:lnTo>
                    <a:lnTo>
                      <a:pt x="775" y="2408"/>
                    </a:lnTo>
                    <a:lnTo>
                      <a:pt x="733" y="2392"/>
                    </a:lnTo>
                    <a:lnTo>
                      <a:pt x="696" y="2370"/>
                    </a:lnTo>
                    <a:lnTo>
                      <a:pt x="653" y="2349"/>
                    </a:lnTo>
                    <a:lnTo>
                      <a:pt x="615" y="2328"/>
                    </a:lnTo>
                    <a:lnTo>
                      <a:pt x="573" y="2303"/>
                    </a:lnTo>
                    <a:lnTo>
                      <a:pt x="536" y="2278"/>
                    </a:lnTo>
                    <a:close/>
                    <a:moveTo>
                      <a:pt x="1971" y="2278"/>
                    </a:moveTo>
                    <a:lnTo>
                      <a:pt x="1924" y="2215"/>
                    </a:lnTo>
                    <a:lnTo>
                      <a:pt x="1966" y="2189"/>
                    </a:lnTo>
                    <a:lnTo>
                      <a:pt x="2001" y="2160"/>
                    </a:lnTo>
                    <a:lnTo>
                      <a:pt x="2038" y="2130"/>
                    </a:lnTo>
                    <a:lnTo>
                      <a:pt x="2072" y="2097"/>
                    </a:lnTo>
                    <a:lnTo>
                      <a:pt x="2110" y="2063"/>
                    </a:lnTo>
                    <a:lnTo>
                      <a:pt x="2139" y="2025"/>
                    </a:lnTo>
                    <a:lnTo>
                      <a:pt x="2169" y="1992"/>
                    </a:lnTo>
                    <a:lnTo>
                      <a:pt x="2198" y="1950"/>
                    </a:lnTo>
                    <a:lnTo>
                      <a:pt x="2228" y="2038"/>
                    </a:lnTo>
                    <a:lnTo>
                      <a:pt x="2198" y="2072"/>
                    </a:lnTo>
                    <a:lnTo>
                      <a:pt x="2173" y="2105"/>
                    </a:lnTo>
                    <a:lnTo>
                      <a:pt x="2143" y="2139"/>
                    </a:lnTo>
                    <a:lnTo>
                      <a:pt x="2110" y="2169"/>
                    </a:lnTo>
                    <a:lnTo>
                      <a:pt x="2076" y="2197"/>
                    </a:lnTo>
                    <a:lnTo>
                      <a:pt x="2043" y="2227"/>
                    </a:lnTo>
                    <a:lnTo>
                      <a:pt x="2009" y="2256"/>
                    </a:lnTo>
                    <a:lnTo>
                      <a:pt x="1971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Freeform 321"/>
              <p:cNvSpPr>
                <a:spLocks noEditPoints="1"/>
              </p:cNvSpPr>
              <p:nvPr/>
            </p:nvSpPr>
            <p:spPr bwMode="auto">
              <a:xfrm>
                <a:off x="4026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2" y="955"/>
                    </a:lnTo>
                    <a:lnTo>
                      <a:pt x="2244" y="921"/>
                    </a:lnTo>
                    <a:lnTo>
                      <a:pt x="2235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5" y="795"/>
                    </a:lnTo>
                    <a:lnTo>
                      <a:pt x="2193" y="761"/>
                    </a:lnTo>
                    <a:lnTo>
                      <a:pt x="2176" y="732"/>
                    </a:lnTo>
                    <a:lnTo>
                      <a:pt x="2264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19" y="905"/>
                    </a:lnTo>
                    <a:lnTo>
                      <a:pt x="2328" y="960"/>
                    </a:lnTo>
                    <a:close/>
                    <a:moveTo>
                      <a:pt x="1178" y="0"/>
                    </a:moveTo>
                    <a:lnTo>
                      <a:pt x="1178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69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59" y="101"/>
                    </a:lnTo>
                    <a:lnTo>
                      <a:pt x="917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7" y="26"/>
                    </a:lnTo>
                    <a:lnTo>
                      <a:pt x="981" y="17"/>
                    </a:lnTo>
                    <a:lnTo>
                      <a:pt x="1014" y="13"/>
                    </a:lnTo>
                    <a:lnTo>
                      <a:pt x="1048" y="9"/>
                    </a:lnTo>
                    <a:lnTo>
                      <a:pt x="1077" y="4"/>
                    </a:lnTo>
                    <a:lnTo>
                      <a:pt x="1115" y="0"/>
                    </a:lnTo>
                    <a:lnTo>
                      <a:pt x="1145" y="0"/>
                    </a:lnTo>
                    <a:lnTo>
                      <a:pt x="1178" y="0"/>
                    </a:lnTo>
                    <a:close/>
                    <a:moveTo>
                      <a:pt x="21" y="955"/>
                    </a:moveTo>
                    <a:lnTo>
                      <a:pt x="96" y="971"/>
                    </a:lnTo>
                    <a:lnTo>
                      <a:pt x="83" y="1065"/>
                    </a:lnTo>
                    <a:lnTo>
                      <a:pt x="80" y="1152"/>
                    </a:lnTo>
                    <a:lnTo>
                      <a:pt x="80" y="1244"/>
                    </a:lnTo>
                    <a:lnTo>
                      <a:pt x="88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8" y="1035"/>
                    </a:lnTo>
                    <a:lnTo>
                      <a:pt x="21" y="955"/>
                    </a:lnTo>
                    <a:close/>
                    <a:moveTo>
                      <a:pt x="505" y="2136"/>
                    </a:moveTo>
                    <a:lnTo>
                      <a:pt x="551" y="2077"/>
                    </a:lnTo>
                    <a:lnTo>
                      <a:pt x="572" y="2090"/>
                    </a:lnTo>
                    <a:lnTo>
                      <a:pt x="597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69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0" y="2182"/>
                    </a:lnTo>
                    <a:lnTo>
                      <a:pt x="766" y="2195"/>
                    </a:lnTo>
                    <a:lnTo>
                      <a:pt x="791" y="2203"/>
                    </a:lnTo>
                    <a:lnTo>
                      <a:pt x="816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8" y="2232"/>
                    </a:lnTo>
                    <a:lnTo>
                      <a:pt x="917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1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5" y="2136"/>
                    </a:lnTo>
                    <a:close/>
                    <a:moveTo>
                      <a:pt x="1843" y="2136"/>
                    </a:moveTo>
                    <a:lnTo>
                      <a:pt x="1797" y="2077"/>
                    </a:lnTo>
                    <a:lnTo>
                      <a:pt x="1839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7" y="1946"/>
                    </a:lnTo>
                    <a:lnTo>
                      <a:pt x="1991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8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1" y="2018"/>
                    </a:lnTo>
                    <a:lnTo>
                      <a:pt x="1957" y="2051"/>
                    </a:lnTo>
                    <a:lnTo>
                      <a:pt x="1920" y="2081"/>
                    </a:lnTo>
                    <a:lnTo>
                      <a:pt x="1885" y="2110"/>
                    </a:lnTo>
                    <a:lnTo>
                      <a:pt x="1843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8" name="Freeform 322"/>
              <p:cNvSpPr>
                <a:spLocks noEditPoints="1"/>
              </p:cNvSpPr>
              <p:nvPr/>
            </p:nvSpPr>
            <p:spPr bwMode="auto">
              <a:xfrm>
                <a:off x="4033" y="2878"/>
                <a:ext cx="182" cy="181"/>
              </a:xfrm>
              <a:custGeom>
                <a:avLst/>
                <a:gdLst>
                  <a:gd name="T0" fmla="*/ 15 w 2177"/>
                  <a:gd name="T1" fmla="*/ 7 h 2169"/>
                  <a:gd name="T2" fmla="*/ 15 w 2177"/>
                  <a:gd name="T3" fmla="*/ 6 h 2169"/>
                  <a:gd name="T4" fmla="*/ 14 w 2177"/>
                  <a:gd name="T5" fmla="*/ 6 h 2169"/>
                  <a:gd name="T6" fmla="*/ 14 w 2177"/>
                  <a:gd name="T7" fmla="*/ 5 h 2169"/>
                  <a:gd name="T8" fmla="*/ 14 w 2177"/>
                  <a:gd name="T9" fmla="*/ 5 h 2169"/>
                  <a:gd name="T10" fmla="*/ 15 w 2177"/>
                  <a:gd name="T11" fmla="*/ 5 h 2169"/>
                  <a:gd name="T12" fmla="*/ 15 w 2177"/>
                  <a:gd name="T13" fmla="*/ 5 h 2169"/>
                  <a:gd name="T14" fmla="*/ 15 w 2177"/>
                  <a:gd name="T15" fmla="*/ 6 h 2169"/>
                  <a:gd name="T16" fmla="*/ 15 w 2177"/>
                  <a:gd name="T17" fmla="*/ 6 h 2169"/>
                  <a:gd name="T18" fmla="*/ 8 w 2177"/>
                  <a:gd name="T19" fmla="*/ 0 h 2169"/>
                  <a:gd name="T20" fmla="*/ 7 w 2177"/>
                  <a:gd name="T21" fmla="*/ 1 h 2169"/>
                  <a:gd name="T22" fmla="*/ 7 w 2177"/>
                  <a:gd name="T23" fmla="*/ 1 h 2169"/>
                  <a:gd name="T24" fmla="*/ 6 w 2177"/>
                  <a:gd name="T25" fmla="*/ 1 h 2169"/>
                  <a:gd name="T26" fmla="*/ 6 w 2177"/>
                  <a:gd name="T27" fmla="*/ 1 h 2169"/>
                  <a:gd name="T28" fmla="*/ 6 w 2177"/>
                  <a:gd name="T29" fmla="*/ 0 h 2169"/>
                  <a:gd name="T30" fmla="*/ 6 w 2177"/>
                  <a:gd name="T31" fmla="*/ 0 h 2169"/>
                  <a:gd name="T32" fmla="*/ 7 w 2177"/>
                  <a:gd name="T33" fmla="*/ 0 h 2169"/>
                  <a:gd name="T34" fmla="*/ 7 w 2177"/>
                  <a:gd name="T35" fmla="*/ 0 h 2169"/>
                  <a:gd name="T36" fmla="*/ 8 w 2177"/>
                  <a:gd name="T37" fmla="*/ 0 h 2169"/>
                  <a:gd name="T38" fmla="*/ 1 w 2177"/>
                  <a:gd name="T39" fmla="*/ 6 h 2169"/>
                  <a:gd name="T40" fmla="*/ 1 w 2177"/>
                  <a:gd name="T41" fmla="*/ 8 h 2169"/>
                  <a:gd name="T42" fmla="*/ 1 w 2177"/>
                  <a:gd name="T43" fmla="*/ 9 h 2169"/>
                  <a:gd name="T44" fmla="*/ 0 w 2177"/>
                  <a:gd name="T45" fmla="*/ 8 h 2169"/>
                  <a:gd name="T46" fmla="*/ 0 w 2177"/>
                  <a:gd name="T47" fmla="*/ 7 h 2169"/>
                  <a:gd name="T48" fmla="*/ 3 w 2177"/>
                  <a:gd name="T49" fmla="*/ 14 h 2169"/>
                  <a:gd name="T50" fmla="*/ 4 w 2177"/>
                  <a:gd name="T51" fmla="*/ 14 h 2169"/>
                  <a:gd name="T52" fmla="*/ 4 w 2177"/>
                  <a:gd name="T53" fmla="*/ 14 h 2169"/>
                  <a:gd name="T54" fmla="*/ 5 w 2177"/>
                  <a:gd name="T55" fmla="*/ 14 h 2169"/>
                  <a:gd name="T56" fmla="*/ 5 w 2177"/>
                  <a:gd name="T57" fmla="*/ 14 h 2169"/>
                  <a:gd name="T58" fmla="*/ 5 w 2177"/>
                  <a:gd name="T59" fmla="*/ 14 h 2169"/>
                  <a:gd name="T60" fmla="*/ 6 w 2177"/>
                  <a:gd name="T61" fmla="*/ 14 h 2169"/>
                  <a:gd name="T62" fmla="*/ 6 w 2177"/>
                  <a:gd name="T63" fmla="*/ 15 h 2169"/>
                  <a:gd name="T64" fmla="*/ 6 w 2177"/>
                  <a:gd name="T65" fmla="*/ 15 h 2169"/>
                  <a:gd name="T66" fmla="*/ 6 w 2177"/>
                  <a:gd name="T67" fmla="*/ 15 h 2169"/>
                  <a:gd name="T68" fmla="*/ 6 w 2177"/>
                  <a:gd name="T69" fmla="*/ 15 h 2169"/>
                  <a:gd name="T70" fmla="*/ 5 w 2177"/>
                  <a:gd name="T71" fmla="*/ 15 h 2169"/>
                  <a:gd name="T72" fmla="*/ 5 w 2177"/>
                  <a:gd name="T73" fmla="*/ 15 h 2169"/>
                  <a:gd name="T74" fmla="*/ 5 w 2177"/>
                  <a:gd name="T75" fmla="*/ 15 h 2169"/>
                  <a:gd name="T76" fmla="*/ 4 w 2177"/>
                  <a:gd name="T77" fmla="*/ 15 h 2169"/>
                  <a:gd name="T78" fmla="*/ 4 w 2177"/>
                  <a:gd name="T79" fmla="*/ 14 h 2169"/>
                  <a:gd name="T80" fmla="*/ 4 w 2177"/>
                  <a:gd name="T81" fmla="*/ 14 h 2169"/>
                  <a:gd name="T82" fmla="*/ 3 w 2177"/>
                  <a:gd name="T83" fmla="*/ 14 h 2169"/>
                  <a:gd name="T84" fmla="*/ 12 w 2177"/>
                  <a:gd name="T85" fmla="*/ 14 h 2169"/>
                  <a:gd name="T86" fmla="*/ 12 w 2177"/>
                  <a:gd name="T87" fmla="*/ 13 h 2169"/>
                  <a:gd name="T88" fmla="*/ 13 w 2177"/>
                  <a:gd name="T89" fmla="*/ 12 h 2169"/>
                  <a:gd name="T90" fmla="*/ 13 w 2177"/>
                  <a:gd name="T91" fmla="*/ 12 h 2169"/>
                  <a:gd name="T92" fmla="*/ 14 w 2177"/>
                  <a:gd name="T93" fmla="*/ 11 h 2169"/>
                  <a:gd name="T94" fmla="*/ 14 w 2177"/>
                  <a:gd name="T95" fmla="*/ 12 h 2169"/>
                  <a:gd name="T96" fmla="*/ 13 w 2177"/>
                  <a:gd name="T97" fmla="*/ 13 h 2169"/>
                  <a:gd name="T98" fmla="*/ 13 w 2177"/>
                  <a:gd name="T99" fmla="*/ 13 h 2169"/>
                  <a:gd name="T100" fmla="*/ 12 w 2177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7"/>
                  <a:gd name="T154" fmla="*/ 0 h 2169"/>
                  <a:gd name="T155" fmla="*/ 2177 w 2177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7" h="2169">
                    <a:moveTo>
                      <a:pt x="2177" y="908"/>
                    </a:moveTo>
                    <a:lnTo>
                      <a:pt x="2096" y="930"/>
                    </a:lnTo>
                    <a:lnTo>
                      <a:pt x="2092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3" y="790"/>
                    </a:lnTo>
                    <a:lnTo>
                      <a:pt x="2050" y="757"/>
                    </a:lnTo>
                    <a:lnTo>
                      <a:pt x="2037" y="723"/>
                    </a:lnTo>
                    <a:lnTo>
                      <a:pt x="2024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5" y="719"/>
                    </a:lnTo>
                    <a:lnTo>
                      <a:pt x="2138" y="753"/>
                    </a:lnTo>
                    <a:lnTo>
                      <a:pt x="2147" y="782"/>
                    </a:lnTo>
                    <a:lnTo>
                      <a:pt x="2155" y="816"/>
                    </a:lnTo>
                    <a:lnTo>
                      <a:pt x="2164" y="845"/>
                    </a:lnTo>
                    <a:lnTo>
                      <a:pt x="2172" y="879"/>
                    </a:lnTo>
                    <a:lnTo>
                      <a:pt x="2177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3" y="88"/>
                    </a:lnTo>
                    <a:lnTo>
                      <a:pt x="930" y="92"/>
                    </a:lnTo>
                    <a:lnTo>
                      <a:pt x="892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5" y="138"/>
                    </a:lnTo>
                    <a:lnTo>
                      <a:pt x="804" y="42"/>
                    </a:lnTo>
                    <a:lnTo>
                      <a:pt x="837" y="29"/>
                    </a:lnTo>
                    <a:lnTo>
                      <a:pt x="879" y="25"/>
                    </a:lnTo>
                    <a:lnTo>
                      <a:pt x="914" y="16"/>
                    </a:lnTo>
                    <a:lnTo>
                      <a:pt x="951" y="13"/>
                    </a:lnTo>
                    <a:lnTo>
                      <a:pt x="989" y="4"/>
                    </a:lnTo>
                    <a:lnTo>
                      <a:pt x="1023" y="4"/>
                    </a:lnTo>
                    <a:lnTo>
                      <a:pt x="1061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80" y="1022"/>
                    </a:lnTo>
                    <a:lnTo>
                      <a:pt x="75" y="1117"/>
                    </a:lnTo>
                    <a:lnTo>
                      <a:pt x="84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3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2" y="1937"/>
                    </a:lnTo>
                    <a:lnTo>
                      <a:pt x="546" y="1955"/>
                    </a:lnTo>
                    <a:lnTo>
                      <a:pt x="572" y="1967"/>
                    </a:lnTo>
                    <a:lnTo>
                      <a:pt x="598" y="1984"/>
                    </a:lnTo>
                    <a:lnTo>
                      <a:pt x="623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2" y="2047"/>
                    </a:lnTo>
                    <a:lnTo>
                      <a:pt x="758" y="2060"/>
                    </a:lnTo>
                    <a:lnTo>
                      <a:pt x="787" y="2064"/>
                    </a:lnTo>
                    <a:lnTo>
                      <a:pt x="817" y="2077"/>
                    </a:lnTo>
                    <a:lnTo>
                      <a:pt x="846" y="2084"/>
                    </a:lnTo>
                    <a:lnTo>
                      <a:pt x="872" y="2089"/>
                    </a:lnTo>
                    <a:lnTo>
                      <a:pt x="901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3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7" y="2152"/>
                    </a:lnTo>
                    <a:lnTo>
                      <a:pt x="762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6" y="2119"/>
                    </a:lnTo>
                    <a:lnTo>
                      <a:pt x="660" y="2106"/>
                    </a:lnTo>
                    <a:lnTo>
                      <a:pt x="640" y="2093"/>
                    </a:lnTo>
                    <a:lnTo>
                      <a:pt x="614" y="2084"/>
                    </a:lnTo>
                    <a:lnTo>
                      <a:pt x="589" y="2072"/>
                    </a:lnTo>
                    <a:lnTo>
                      <a:pt x="564" y="2060"/>
                    </a:lnTo>
                    <a:lnTo>
                      <a:pt x="539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7" y="1937"/>
                    </a:lnTo>
                    <a:lnTo>
                      <a:pt x="1713" y="1904"/>
                    </a:lnTo>
                    <a:lnTo>
                      <a:pt x="1759" y="1870"/>
                    </a:lnTo>
                    <a:lnTo>
                      <a:pt x="1798" y="1832"/>
                    </a:lnTo>
                    <a:lnTo>
                      <a:pt x="1840" y="1791"/>
                    </a:lnTo>
                    <a:lnTo>
                      <a:pt x="1873" y="1749"/>
                    </a:lnTo>
                    <a:lnTo>
                      <a:pt x="1911" y="1706"/>
                    </a:lnTo>
                    <a:lnTo>
                      <a:pt x="1941" y="1660"/>
                    </a:lnTo>
                    <a:lnTo>
                      <a:pt x="1970" y="1614"/>
                    </a:lnTo>
                    <a:lnTo>
                      <a:pt x="2004" y="1710"/>
                    </a:lnTo>
                    <a:lnTo>
                      <a:pt x="1974" y="1749"/>
                    </a:lnTo>
                    <a:lnTo>
                      <a:pt x="1945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40" y="1904"/>
                    </a:lnTo>
                    <a:lnTo>
                      <a:pt x="1798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Freeform 323"/>
              <p:cNvSpPr>
                <a:spLocks noEditPoints="1"/>
              </p:cNvSpPr>
              <p:nvPr/>
            </p:nvSpPr>
            <p:spPr bwMode="auto">
              <a:xfrm>
                <a:off x="4039" y="2885"/>
                <a:ext cx="169" cy="168"/>
              </a:xfrm>
              <a:custGeom>
                <a:avLst/>
                <a:gdLst>
                  <a:gd name="T0" fmla="*/ 14 w 2021"/>
                  <a:gd name="T1" fmla="*/ 6 h 2027"/>
                  <a:gd name="T2" fmla="*/ 14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4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6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7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4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3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3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5" y="757"/>
                    </a:lnTo>
                    <a:lnTo>
                      <a:pt x="1912" y="724"/>
                    </a:lnTo>
                    <a:lnTo>
                      <a:pt x="1895" y="687"/>
                    </a:lnTo>
                    <a:lnTo>
                      <a:pt x="1883" y="648"/>
                    </a:lnTo>
                    <a:lnTo>
                      <a:pt x="1866" y="610"/>
                    </a:lnTo>
                    <a:lnTo>
                      <a:pt x="1844" y="577"/>
                    </a:lnTo>
                    <a:lnTo>
                      <a:pt x="1933" y="577"/>
                    </a:lnTo>
                    <a:lnTo>
                      <a:pt x="1949" y="610"/>
                    </a:lnTo>
                    <a:lnTo>
                      <a:pt x="1962" y="644"/>
                    </a:lnTo>
                    <a:lnTo>
                      <a:pt x="1975" y="678"/>
                    </a:lnTo>
                    <a:lnTo>
                      <a:pt x="1988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7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7" y="81"/>
                    </a:lnTo>
                    <a:lnTo>
                      <a:pt x="931" y="85"/>
                    </a:lnTo>
                    <a:lnTo>
                      <a:pt x="885" y="89"/>
                    </a:lnTo>
                    <a:lnTo>
                      <a:pt x="839" y="97"/>
                    </a:lnTo>
                    <a:lnTo>
                      <a:pt x="792" y="110"/>
                    </a:lnTo>
                    <a:lnTo>
                      <a:pt x="745" y="123"/>
                    </a:lnTo>
                    <a:lnTo>
                      <a:pt x="699" y="140"/>
                    </a:lnTo>
                    <a:lnTo>
                      <a:pt x="653" y="156"/>
                    </a:lnTo>
                    <a:lnTo>
                      <a:pt x="690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7" y="26"/>
                    </a:lnTo>
                    <a:lnTo>
                      <a:pt x="855" y="13"/>
                    </a:lnTo>
                    <a:lnTo>
                      <a:pt x="898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1" y="972"/>
                    </a:lnTo>
                    <a:lnTo>
                      <a:pt x="81" y="1084"/>
                    </a:lnTo>
                    <a:lnTo>
                      <a:pt x="97" y="1194"/>
                    </a:lnTo>
                    <a:lnTo>
                      <a:pt x="127" y="1307"/>
                    </a:lnTo>
                    <a:lnTo>
                      <a:pt x="30" y="1240"/>
                    </a:lnTo>
                    <a:lnTo>
                      <a:pt x="9" y="1143"/>
                    </a:lnTo>
                    <a:lnTo>
                      <a:pt x="0" y="1038"/>
                    </a:lnTo>
                    <a:lnTo>
                      <a:pt x="5" y="943"/>
                    </a:lnTo>
                    <a:lnTo>
                      <a:pt x="17" y="842"/>
                    </a:lnTo>
                    <a:close/>
                    <a:moveTo>
                      <a:pt x="447" y="1858"/>
                    </a:moveTo>
                    <a:lnTo>
                      <a:pt x="493" y="1795"/>
                    </a:lnTo>
                    <a:lnTo>
                      <a:pt x="523" y="1817"/>
                    </a:lnTo>
                    <a:lnTo>
                      <a:pt x="548" y="1834"/>
                    </a:lnTo>
                    <a:lnTo>
                      <a:pt x="578" y="1850"/>
                    </a:lnTo>
                    <a:lnTo>
                      <a:pt x="607" y="1863"/>
                    </a:lnTo>
                    <a:lnTo>
                      <a:pt x="636" y="1876"/>
                    </a:lnTo>
                    <a:lnTo>
                      <a:pt x="666" y="1888"/>
                    </a:lnTo>
                    <a:lnTo>
                      <a:pt x="695" y="1900"/>
                    </a:lnTo>
                    <a:lnTo>
                      <a:pt x="729" y="1913"/>
                    </a:lnTo>
                    <a:lnTo>
                      <a:pt x="758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5" y="1947"/>
                    </a:lnTo>
                    <a:lnTo>
                      <a:pt x="918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6" y="2014"/>
                    </a:lnTo>
                    <a:lnTo>
                      <a:pt x="797" y="2010"/>
                    </a:lnTo>
                    <a:lnTo>
                      <a:pt x="771" y="2005"/>
                    </a:lnTo>
                    <a:lnTo>
                      <a:pt x="742" y="1998"/>
                    </a:lnTo>
                    <a:lnTo>
                      <a:pt x="712" y="1985"/>
                    </a:lnTo>
                    <a:lnTo>
                      <a:pt x="683" y="1981"/>
                    </a:lnTo>
                    <a:lnTo>
                      <a:pt x="657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8" y="1917"/>
                    </a:lnTo>
                    <a:lnTo>
                      <a:pt x="523" y="1905"/>
                    </a:lnTo>
                    <a:lnTo>
                      <a:pt x="497" y="1888"/>
                    </a:lnTo>
                    <a:lnTo>
                      <a:pt x="471" y="1876"/>
                    </a:lnTo>
                    <a:lnTo>
                      <a:pt x="447" y="1858"/>
                    </a:lnTo>
                    <a:close/>
                    <a:moveTo>
                      <a:pt x="1592" y="1858"/>
                    </a:moveTo>
                    <a:lnTo>
                      <a:pt x="1546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0" y="1635"/>
                    </a:lnTo>
                    <a:lnTo>
                      <a:pt x="1765" y="1589"/>
                    </a:lnTo>
                    <a:lnTo>
                      <a:pt x="1802" y="1539"/>
                    </a:lnTo>
                    <a:lnTo>
                      <a:pt x="1831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6" y="1581"/>
                    </a:lnTo>
                    <a:lnTo>
                      <a:pt x="1836" y="1627"/>
                    </a:lnTo>
                    <a:lnTo>
                      <a:pt x="1798" y="1670"/>
                    </a:lnTo>
                    <a:lnTo>
                      <a:pt x="1765" y="1712"/>
                    </a:lnTo>
                    <a:lnTo>
                      <a:pt x="1723" y="1753"/>
                    </a:lnTo>
                    <a:lnTo>
                      <a:pt x="1684" y="1791"/>
                    </a:lnTo>
                    <a:lnTo>
                      <a:pt x="1638" y="1825"/>
                    </a:lnTo>
                    <a:lnTo>
                      <a:pt x="1592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0" name="Freeform 324"/>
              <p:cNvSpPr>
                <a:spLocks noEditPoints="1"/>
              </p:cNvSpPr>
              <p:nvPr/>
            </p:nvSpPr>
            <p:spPr bwMode="auto">
              <a:xfrm>
                <a:off x="4046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5 h 1874"/>
                  <a:gd name="T4" fmla="*/ 12 w 1864"/>
                  <a:gd name="T5" fmla="*/ 4 h 1874"/>
                  <a:gd name="T6" fmla="*/ 12 w 1864"/>
                  <a:gd name="T7" fmla="*/ 4 h 1874"/>
                  <a:gd name="T8" fmla="*/ 12 w 1864"/>
                  <a:gd name="T9" fmla="*/ 3 h 1874"/>
                  <a:gd name="T10" fmla="*/ 12 w 1864"/>
                  <a:gd name="T11" fmla="*/ 4 h 1874"/>
                  <a:gd name="T12" fmla="*/ 13 w 1864"/>
                  <a:gd name="T13" fmla="*/ 4 h 1874"/>
                  <a:gd name="T14" fmla="*/ 13 w 1864"/>
                  <a:gd name="T15" fmla="*/ 5 h 1874"/>
                  <a:gd name="T16" fmla="*/ 13 w 1864"/>
                  <a:gd name="T17" fmla="*/ 5 h 1874"/>
                  <a:gd name="T18" fmla="*/ 6 w 1864"/>
                  <a:gd name="T19" fmla="*/ 0 h 1874"/>
                  <a:gd name="T20" fmla="*/ 6 w 1864"/>
                  <a:gd name="T21" fmla="*/ 0 h 1874"/>
                  <a:gd name="T22" fmla="*/ 6 w 1864"/>
                  <a:gd name="T23" fmla="*/ 1 h 1874"/>
                  <a:gd name="T24" fmla="*/ 6 w 1864"/>
                  <a:gd name="T25" fmla="*/ 1 h 1874"/>
                  <a:gd name="T26" fmla="*/ 5 w 1864"/>
                  <a:gd name="T27" fmla="*/ 1 h 1874"/>
                  <a:gd name="T28" fmla="*/ 5 w 1864"/>
                  <a:gd name="T29" fmla="*/ 1 h 1874"/>
                  <a:gd name="T30" fmla="*/ 5 w 1864"/>
                  <a:gd name="T31" fmla="*/ 1 h 1874"/>
                  <a:gd name="T32" fmla="*/ 4 w 1864"/>
                  <a:gd name="T33" fmla="*/ 1 h 1874"/>
                  <a:gd name="T34" fmla="*/ 4 w 1864"/>
                  <a:gd name="T35" fmla="*/ 1 h 1874"/>
                  <a:gd name="T36" fmla="*/ 4 w 1864"/>
                  <a:gd name="T37" fmla="*/ 0 h 1874"/>
                  <a:gd name="T38" fmla="*/ 5 w 1864"/>
                  <a:gd name="T39" fmla="*/ 0 h 1874"/>
                  <a:gd name="T40" fmla="*/ 5 w 1864"/>
                  <a:gd name="T41" fmla="*/ 0 h 1874"/>
                  <a:gd name="T42" fmla="*/ 6 w 1864"/>
                  <a:gd name="T43" fmla="*/ 0 h 1874"/>
                  <a:gd name="T44" fmla="*/ 6 w 1864"/>
                  <a:gd name="T45" fmla="*/ 0 h 1874"/>
                  <a:gd name="T46" fmla="*/ 1 w 1864"/>
                  <a:gd name="T47" fmla="*/ 6 h 1874"/>
                  <a:gd name="T48" fmla="*/ 0 w 1864"/>
                  <a:gd name="T49" fmla="*/ 6 h 1874"/>
                  <a:gd name="T50" fmla="*/ 1 w 1864"/>
                  <a:gd name="T51" fmla="*/ 7 h 1874"/>
                  <a:gd name="T52" fmla="*/ 1 w 1864"/>
                  <a:gd name="T53" fmla="*/ 8 h 1874"/>
                  <a:gd name="T54" fmla="*/ 1 w 1864"/>
                  <a:gd name="T55" fmla="*/ 9 h 1874"/>
                  <a:gd name="T56" fmla="*/ 0 w 1864"/>
                  <a:gd name="T57" fmla="*/ 8 h 1874"/>
                  <a:gd name="T58" fmla="*/ 0 w 1864"/>
                  <a:gd name="T59" fmla="*/ 7 h 1874"/>
                  <a:gd name="T60" fmla="*/ 0 w 1864"/>
                  <a:gd name="T61" fmla="*/ 5 h 1874"/>
                  <a:gd name="T62" fmla="*/ 3 w 1864"/>
                  <a:gd name="T63" fmla="*/ 11 h 1874"/>
                  <a:gd name="T64" fmla="*/ 4 w 1864"/>
                  <a:gd name="T65" fmla="*/ 12 h 1874"/>
                  <a:gd name="T66" fmla="*/ 4 w 1864"/>
                  <a:gd name="T67" fmla="*/ 12 h 1874"/>
                  <a:gd name="T68" fmla="*/ 4 w 1864"/>
                  <a:gd name="T69" fmla="*/ 12 h 1874"/>
                  <a:gd name="T70" fmla="*/ 5 w 1864"/>
                  <a:gd name="T71" fmla="*/ 12 h 1874"/>
                  <a:gd name="T72" fmla="*/ 5 w 1864"/>
                  <a:gd name="T73" fmla="*/ 12 h 1874"/>
                  <a:gd name="T74" fmla="*/ 6 w 1864"/>
                  <a:gd name="T75" fmla="*/ 12 h 1874"/>
                  <a:gd name="T76" fmla="*/ 6 w 1864"/>
                  <a:gd name="T77" fmla="*/ 12 h 1874"/>
                  <a:gd name="T78" fmla="*/ 6 w 1864"/>
                  <a:gd name="T79" fmla="*/ 12 h 1874"/>
                  <a:gd name="T80" fmla="*/ 6 w 1864"/>
                  <a:gd name="T81" fmla="*/ 13 h 1874"/>
                  <a:gd name="T82" fmla="*/ 6 w 1864"/>
                  <a:gd name="T83" fmla="*/ 13 h 1874"/>
                  <a:gd name="T84" fmla="*/ 5 w 1864"/>
                  <a:gd name="T85" fmla="*/ 13 h 1874"/>
                  <a:gd name="T86" fmla="*/ 5 w 1864"/>
                  <a:gd name="T87" fmla="*/ 13 h 1874"/>
                  <a:gd name="T88" fmla="*/ 4 w 1864"/>
                  <a:gd name="T89" fmla="*/ 13 h 1874"/>
                  <a:gd name="T90" fmla="*/ 4 w 1864"/>
                  <a:gd name="T91" fmla="*/ 12 h 1874"/>
                  <a:gd name="T92" fmla="*/ 4 w 1864"/>
                  <a:gd name="T93" fmla="*/ 12 h 1874"/>
                  <a:gd name="T94" fmla="*/ 3 w 1864"/>
                  <a:gd name="T95" fmla="*/ 12 h 1874"/>
                  <a:gd name="T96" fmla="*/ 3 w 1864"/>
                  <a:gd name="T97" fmla="*/ 12 h 1874"/>
                  <a:gd name="T98" fmla="*/ 10 w 1864"/>
                  <a:gd name="T99" fmla="*/ 11 h 1874"/>
                  <a:gd name="T100" fmla="*/ 10 w 1864"/>
                  <a:gd name="T101" fmla="*/ 11 h 1874"/>
                  <a:gd name="T102" fmla="*/ 11 w 1864"/>
                  <a:gd name="T103" fmla="*/ 10 h 1874"/>
                  <a:gd name="T104" fmla="*/ 12 w 1864"/>
                  <a:gd name="T105" fmla="*/ 10 h 1874"/>
                  <a:gd name="T106" fmla="*/ 12 w 1864"/>
                  <a:gd name="T107" fmla="*/ 9 h 1874"/>
                  <a:gd name="T108" fmla="*/ 12 w 1864"/>
                  <a:gd name="T109" fmla="*/ 9 h 1874"/>
                  <a:gd name="T110" fmla="*/ 12 w 1864"/>
                  <a:gd name="T111" fmla="*/ 10 h 1874"/>
                  <a:gd name="T112" fmla="*/ 11 w 1864"/>
                  <a:gd name="T113" fmla="*/ 11 h 1874"/>
                  <a:gd name="T114" fmla="*/ 11 w 1864"/>
                  <a:gd name="T115" fmla="*/ 11 h 1874"/>
                  <a:gd name="T116" fmla="*/ 10 w 1864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64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0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4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2" y="715"/>
                    </a:lnTo>
                    <a:lnTo>
                      <a:pt x="1860" y="752"/>
                    </a:lnTo>
                    <a:lnTo>
                      <a:pt x="1864" y="790"/>
                    </a:lnTo>
                    <a:close/>
                    <a:moveTo>
                      <a:pt x="942" y="0"/>
                    </a:moveTo>
                    <a:lnTo>
                      <a:pt x="942" y="75"/>
                    </a:lnTo>
                    <a:lnTo>
                      <a:pt x="913" y="75"/>
                    </a:lnTo>
                    <a:lnTo>
                      <a:pt x="887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2" y="88"/>
                    </a:lnTo>
                    <a:lnTo>
                      <a:pt x="786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1" y="109"/>
                    </a:lnTo>
                    <a:lnTo>
                      <a:pt x="681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09" y="142"/>
                    </a:lnTo>
                    <a:lnTo>
                      <a:pt x="585" y="151"/>
                    </a:lnTo>
                    <a:lnTo>
                      <a:pt x="559" y="164"/>
                    </a:lnTo>
                    <a:lnTo>
                      <a:pt x="534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4" y="42"/>
                    </a:lnTo>
                    <a:lnTo>
                      <a:pt x="711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2" y="0"/>
                    </a:lnTo>
                    <a:close/>
                    <a:moveTo>
                      <a:pt x="12" y="778"/>
                    </a:moveTo>
                    <a:lnTo>
                      <a:pt x="88" y="799"/>
                    </a:lnTo>
                    <a:lnTo>
                      <a:pt x="79" y="862"/>
                    </a:lnTo>
                    <a:lnTo>
                      <a:pt x="75" y="925"/>
                    </a:lnTo>
                    <a:lnTo>
                      <a:pt x="79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09" y="1163"/>
                    </a:lnTo>
                    <a:lnTo>
                      <a:pt x="125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6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2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19" y="1773"/>
                    </a:lnTo>
                    <a:lnTo>
                      <a:pt x="753" y="1777"/>
                    </a:lnTo>
                    <a:lnTo>
                      <a:pt x="782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79" y="1799"/>
                    </a:lnTo>
                    <a:lnTo>
                      <a:pt x="909" y="1799"/>
                    </a:lnTo>
                    <a:lnTo>
                      <a:pt x="942" y="1799"/>
                    </a:lnTo>
                    <a:lnTo>
                      <a:pt x="942" y="1849"/>
                    </a:lnTo>
                    <a:lnTo>
                      <a:pt x="900" y="1874"/>
                    </a:lnTo>
                    <a:lnTo>
                      <a:pt x="871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4" y="1862"/>
                    </a:lnTo>
                    <a:lnTo>
                      <a:pt x="740" y="1854"/>
                    </a:lnTo>
                    <a:lnTo>
                      <a:pt x="711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4" y="1819"/>
                    </a:lnTo>
                    <a:lnTo>
                      <a:pt x="585" y="1807"/>
                    </a:lnTo>
                    <a:lnTo>
                      <a:pt x="555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5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0" y="1340"/>
                    </a:lnTo>
                    <a:lnTo>
                      <a:pt x="1726" y="1285"/>
                    </a:lnTo>
                    <a:lnTo>
                      <a:pt x="1755" y="1294"/>
                    </a:lnTo>
                    <a:lnTo>
                      <a:pt x="1780" y="1353"/>
                    </a:lnTo>
                    <a:lnTo>
                      <a:pt x="1750" y="1408"/>
                    </a:lnTo>
                    <a:lnTo>
                      <a:pt x="1721" y="1458"/>
                    </a:lnTo>
                    <a:lnTo>
                      <a:pt x="1684" y="1508"/>
                    </a:lnTo>
                    <a:lnTo>
                      <a:pt x="1649" y="1554"/>
                    </a:lnTo>
                    <a:lnTo>
                      <a:pt x="1603" y="1601"/>
                    </a:lnTo>
                    <a:lnTo>
                      <a:pt x="1561" y="1643"/>
                    </a:lnTo>
                    <a:lnTo>
                      <a:pt x="1515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Freeform 325"/>
              <p:cNvSpPr>
                <a:spLocks noEditPoints="1"/>
              </p:cNvSpPr>
              <p:nvPr/>
            </p:nvSpPr>
            <p:spPr bwMode="auto">
              <a:xfrm>
                <a:off x="4052" y="2897"/>
                <a:ext cx="144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1 w 1718"/>
                  <a:gd name="T9" fmla="*/ 3 h 1724"/>
                  <a:gd name="T10" fmla="*/ 11 w 1718"/>
                  <a:gd name="T11" fmla="*/ 3 h 1724"/>
                  <a:gd name="T12" fmla="*/ 12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4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4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4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29" y="715"/>
                    </a:lnTo>
                    <a:lnTo>
                      <a:pt x="1625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8" y="501"/>
                    </a:lnTo>
                    <a:lnTo>
                      <a:pt x="1532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5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7" y="0"/>
                    </a:moveTo>
                    <a:lnTo>
                      <a:pt x="867" y="80"/>
                    </a:lnTo>
                    <a:lnTo>
                      <a:pt x="838" y="80"/>
                    </a:lnTo>
                    <a:lnTo>
                      <a:pt x="804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7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7" y="219"/>
                    </a:lnTo>
                    <a:lnTo>
                      <a:pt x="459" y="102"/>
                    </a:lnTo>
                    <a:lnTo>
                      <a:pt x="484" y="89"/>
                    </a:lnTo>
                    <a:lnTo>
                      <a:pt x="510" y="76"/>
                    </a:lnTo>
                    <a:lnTo>
                      <a:pt x="534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6" y="43"/>
                    </a:lnTo>
                    <a:lnTo>
                      <a:pt x="636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1" y="17"/>
                    </a:lnTo>
                    <a:lnTo>
                      <a:pt x="737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2" y="4"/>
                    </a:lnTo>
                    <a:lnTo>
                      <a:pt x="838" y="0"/>
                    </a:lnTo>
                    <a:lnTo>
                      <a:pt x="867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0" y="800"/>
                    </a:lnTo>
                    <a:lnTo>
                      <a:pt x="80" y="854"/>
                    </a:lnTo>
                    <a:lnTo>
                      <a:pt x="80" y="912"/>
                    </a:lnTo>
                    <a:lnTo>
                      <a:pt x="85" y="967"/>
                    </a:lnTo>
                    <a:lnTo>
                      <a:pt x="97" y="1022"/>
                    </a:lnTo>
                    <a:lnTo>
                      <a:pt x="109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0" y="1147"/>
                    </a:lnTo>
                    <a:lnTo>
                      <a:pt x="34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4" y="908"/>
                    </a:lnTo>
                    <a:lnTo>
                      <a:pt x="0" y="850"/>
                    </a:lnTo>
                    <a:lnTo>
                      <a:pt x="4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59" y="1534"/>
                    </a:lnTo>
                    <a:lnTo>
                      <a:pt x="480" y="1547"/>
                    </a:lnTo>
                    <a:lnTo>
                      <a:pt x="510" y="1560"/>
                    </a:lnTo>
                    <a:lnTo>
                      <a:pt x="534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5" y="1627"/>
                    </a:lnTo>
                    <a:lnTo>
                      <a:pt x="724" y="1635"/>
                    </a:lnTo>
                    <a:lnTo>
                      <a:pt x="749" y="1639"/>
                    </a:lnTo>
                    <a:lnTo>
                      <a:pt x="779" y="1639"/>
                    </a:lnTo>
                    <a:lnTo>
                      <a:pt x="808" y="1643"/>
                    </a:lnTo>
                    <a:lnTo>
                      <a:pt x="838" y="1648"/>
                    </a:lnTo>
                    <a:lnTo>
                      <a:pt x="867" y="1648"/>
                    </a:lnTo>
                    <a:lnTo>
                      <a:pt x="867" y="1724"/>
                    </a:lnTo>
                    <a:lnTo>
                      <a:pt x="834" y="1724"/>
                    </a:lnTo>
                    <a:lnTo>
                      <a:pt x="804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7" y="1711"/>
                    </a:lnTo>
                    <a:lnTo>
                      <a:pt x="678" y="1702"/>
                    </a:lnTo>
                    <a:lnTo>
                      <a:pt x="644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39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1" y="1370"/>
                    </a:lnTo>
                    <a:lnTo>
                      <a:pt x="1495" y="1328"/>
                    </a:lnTo>
                    <a:lnTo>
                      <a:pt x="1528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5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0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Freeform 326"/>
              <p:cNvSpPr>
                <a:spLocks noEditPoints="1"/>
              </p:cNvSpPr>
              <p:nvPr/>
            </p:nvSpPr>
            <p:spPr bwMode="auto">
              <a:xfrm>
                <a:off x="4059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4 h 1568"/>
                  <a:gd name="T4" fmla="*/ 10 w 1558"/>
                  <a:gd name="T5" fmla="*/ 4 h 1568"/>
                  <a:gd name="T6" fmla="*/ 10 w 1558"/>
                  <a:gd name="T7" fmla="*/ 3 h 1568"/>
                  <a:gd name="T8" fmla="*/ 9 w 1558"/>
                  <a:gd name="T9" fmla="*/ 2 h 1568"/>
                  <a:gd name="T10" fmla="*/ 10 w 1558"/>
                  <a:gd name="T11" fmla="*/ 3 h 1568"/>
                  <a:gd name="T12" fmla="*/ 10 w 1558"/>
                  <a:gd name="T13" fmla="*/ 3 h 1568"/>
                  <a:gd name="T14" fmla="*/ 11 w 1558"/>
                  <a:gd name="T15" fmla="*/ 4 h 1568"/>
                  <a:gd name="T16" fmla="*/ 11 w 1558"/>
                  <a:gd name="T17" fmla="*/ 4 h 1568"/>
                  <a:gd name="T18" fmla="*/ 6 w 1558"/>
                  <a:gd name="T19" fmla="*/ 0 h 1568"/>
                  <a:gd name="T20" fmla="*/ 5 w 1558"/>
                  <a:gd name="T21" fmla="*/ 1 h 1568"/>
                  <a:gd name="T22" fmla="*/ 5 w 1558"/>
                  <a:gd name="T23" fmla="*/ 1 h 1568"/>
                  <a:gd name="T24" fmla="*/ 4 w 1558"/>
                  <a:gd name="T25" fmla="*/ 1 h 1568"/>
                  <a:gd name="T26" fmla="*/ 4 w 1558"/>
                  <a:gd name="T27" fmla="*/ 1 h 1568"/>
                  <a:gd name="T28" fmla="*/ 3 w 1558"/>
                  <a:gd name="T29" fmla="*/ 1 h 1568"/>
                  <a:gd name="T30" fmla="*/ 3 w 1558"/>
                  <a:gd name="T31" fmla="*/ 1 h 1568"/>
                  <a:gd name="T32" fmla="*/ 3 w 1558"/>
                  <a:gd name="T33" fmla="*/ 2 h 1568"/>
                  <a:gd name="T34" fmla="*/ 2 w 1558"/>
                  <a:gd name="T35" fmla="*/ 2 h 1568"/>
                  <a:gd name="T36" fmla="*/ 2 w 1558"/>
                  <a:gd name="T37" fmla="*/ 1 h 1568"/>
                  <a:gd name="T38" fmla="*/ 3 w 1558"/>
                  <a:gd name="T39" fmla="*/ 1 h 1568"/>
                  <a:gd name="T40" fmla="*/ 3 w 1558"/>
                  <a:gd name="T41" fmla="*/ 1 h 1568"/>
                  <a:gd name="T42" fmla="*/ 3 w 1558"/>
                  <a:gd name="T43" fmla="*/ 0 h 1568"/>
                  <a:gd name="T44" fmla="*/ 4 w 1558"/>
                  <a:gd name="T45" fmla="*/ 0 h 1568"/>
                  <a:gd name="T46" fmla="*/ 4 w 1558"/>
                  <a:gd name="T47" fmla="*/ 0 h 1568"/>
                  <a:gd name="T48" fmla="*/ 5 w 1558"/>
                  <a:gd name="T49" fmla="*/ 0 h 1568"/>
                  <a:gd name="T50" fmla="*/ 5 w 1558"/>
                  <a:gd name="T51" fmla="*/ 0 h 1568"/>
                  <a:gd name="T52" fmla="*/ 6 w 1558"/>
                  <a:gd name="T53" fmla="*/ 0 h 1568"/>
                  <a:gd name="T54" fmla="*/ 1 w 1558"/>
                  <a:gd name="T55" fmla="*/ 5 h 1568"/>
                  <a:gd name="T56" fmla="*/ 1 w 1558"/>
                  <a:gd name="T57" fmla="*/ 6 h 1568"/>
                  <a:gd name="T58" fmla="*/ 1 w 1558"/>
                  <a:gd name="T59" fmla="*/ 6 h 1568"/>
                  <a:gd name="T60" fmla="*/ 1 w 1558"/>
                  <a:gd name="T61" fmla="*/ 7 h 1568"/>
                  <a:gd name="T62" fmla="*/ 1 w 1558"/>
                  <a:gd name="T63" fmla="*/ 8 h 1568"/>
                  <a:gd name="T64" fmla="*/ 0 w 1558"/>
                  <a:gd name="T65" fmla="*/ 7 h 1568"/>
                  <a:gd name="T66" fmla="*/ 0 w 1558"/>
                  <a:gd name="T67" fmla="*/ 7 h 1568"/>
                  <a:gd name="T68" fmla="*/ 0 w 1558"/>
                  <a:gd name="T69" fmla="*/ 6 h 1568"/>
                  <a:gd name="T70" fmla="*/ 0 w 1558"/>
                  <a:gd name="T71" fmla="*/ 5 h 1568"/>
                  <a:gd name="T72" fmla="*/ 3 w 1558"/>
                  <a:gd name="T73" fmla="*/ 10 h 1568"/>
                  <a:gd name="T74" fmla="*/ 3 w 1558"/>
                  <a:gd name="T75" fmla="*/ 10 h 1568"/>
                  <a:gd name="T76" fmla="*/ 4 w 1558"/>
                  <a:gd name="T77" fmla="*/ 10 h 1568"/>
                  <a:gd name="T78" fmla="*/ 4 w 1558"/>
                  <a:gd name="T79" fmla="*/ 10 h 1568"/>
                  <a:gd name="T80" fmla="*/ 5 w 1558"/>
                  <a:gd name="T81" fmla="*/ 10 h 1568"/>
                  <a:gd name="T82" fmla="*/ 6 w 1558"/>
                  <a:gd name="T83" fmla="*/ 11 h 1568"/>
                  <a:gd name="T84" fmla="*/ 5 w 1558"/>
                  <a:gd name="T85" fmla="*/ 11 h 1568"/>
                  <a:gd name="T86" fmla="*/ 5 w 1558"/>
                  <a:gd name="T87" fmla="*/ 11 h 1568"/>
                  <a:gd name="T88" fmla="*/ 4 w 1558"/>
                  <a:gd name="T89" fmla="*/ 11 h 1568"/>
                  <a:gd name="T90" fmla="*/ 4 w 1558"/>
                  <a:gd name="T91" fmla="*/ 11 h 1568"/>
                  <a:gd name="T92" fmla="*/ 4 w 1558"/>
                  <a:gd name="T93" fmla="*/ 11 h 1568"/>
                  <a:gd name="T94" fmla="*/ 3 w 1558"/>
                  <a:gd name="T95" fmla="*/ 10 h 1568"/>
                  <a:gd name="T96" fmla="*/ 3 w 1558"/>
                  <a:gd name="T97" fmla="*/ 10 h 1568"/>
                  <a:gd name="T98" fmla="*/ 3 w 1558"/>
                  <a:gd name="T99" fmla="*/ 10 h 1568"/>
                  <a:gd name="T100" fmla="*/ 8 w 1558"/>
                  <a:gd name="T101" fmla="*/ 10 h 1568"/>
                  <a:gd name="T102" fmla="*/ 9 w 1558"/>
                  <a:gd name="T103" fmla="*/ 9 h 1568"/>
                  <a:gd name="T104" fmla="*/ 9 w 1558"/>
                  <a:gd name="T105" fmla="*/ 9 h 1568"/>
                  <a:gd name="T106" fmla="*/ 10 w 1558"/>
                  <a:gd name="T107" fmla="*/ 8 h 1568"/>
                  <a:gd name="T108" fmla="*/ 10 w 1558"/>
                  <a:gd name="T109" fmla="*/ 8 h 1568"/>
                  <a:gd name="T110" fmla="*/ 10 w 1558"/>
                  <a:gd name="T111" fmla="*/ 8 h 1568"/>
                  <a:gd name="T112" fmla="*/ 10 w 1558"/>
                  <a:gd name="T113" fmla="*/ 9 h 1568"/>
                  <a:gd name="T114" fmla="*/ 9 w 1558"/>
                  <a:gd name="T115" fmla="*/ 9 h 1568"/>
                  <a:gd name="T116" fmla="*/ 9 w 1558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58" y="678"/>
                    </a:moveTo>
                    <a:lnTo>
                      <a:pt x="1483" y="698"/>
                    </a:lnTo>
                    <a:lnTo>
                      <a:pt x="1474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2" y="510"/>
                    </a:lnTo>
                    <a:lnTo>
                      <a:pt x="1411" y="467"/>
                    </a:lnTo>
                    <a:lnTo>
                      <a:pt x="1389" y="421"/>
                    </a:lnTo>
                    <a:lnTo>
                      <a:pt x="1360" y="379"/>
                    </a:lnTo>
                    <a:lnTo>
                      <a:pt x="1330" y="341"/>
                    </a:lnTo>
                    <a:lnTo>
                      <a:pt x="1428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9" y="459"/>
                    </a:lnTo>
                    <a:lnTo>
                      <a:pt x="1516" y="501"/>
                    </a:lnTo>
                    <a:lnTo>
                      <a:pt x="1533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8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50" y="80"/>
                    </a:lnTo>
                    <a:lnTo>
                      <a:pt x="716" y="80"/>
                    </a:lnTo>
                    <a:lnTo>
                      <a:pt x="682" y="88"/>
                    </a:lnTo>
                    <a:lnTo>
                      <a:pt x="644" y="92"/>
                    </a:lnTo>
                    <a:lnTo>
                      <a:pt x="611" y="101"/>
                    </a:lnTo>
                    <a:lnTo>
                      <a:pt x="577" y="110"/>
                    </a:lnTo>
                    <a:lnTo>
                      <a:pt x="543" y="122"/>
                    </a:lnTo>
                    <a:lnTo>
                      <a:pt x="509" y="134"/>
                    </a:lnTo>
                    <a:lnTo>
                      <a:pt x="480" y="147"/>
                    </a:lnTo>
                    <a:lnTo>
                      <a:pt x="447" y="164"/>
                    </a:lnTo>
                    <a:lnTo>
                      <a:pt x="417" y="181"/>
                    </a:lnTo>
                    <a:lnTo>
                      <a:pt x="392" y="202"/>
                    </a:lnTo>
                    <a:lnTo>
                      <a:pt x="362" y="219"/>
                    </a:lnTo>
                    <a:lnTo>
                      <a:pt x="333" y="244"/>
                    </a:lnTo>
                    <a:lnTo>
                      <a:pt x="307" y="265"/>
                    </a:lnTo>
                    <a:lnTo>
                      <a:pt x="283" y="291"/>
                    </a:lnTo>
                    <a:lnTo>
                      <a:pt x="337" y="139"/>
                    </a:lnTo>
                    <a:lnTo>
                      <a:pt x="362" y="122"/>
                    </a:lnTo>
                    <a:lnTo>
                      <a:pt x="388" y="110"/>
                    </a:lnTo>
                    <a:lnTo>
                      <a:pt x="413" y="92"/>
                    </a:lnTo>
                    <a:lnTo>
                      <a:pt x="443" y="80"/>
                    </a:lnTo>
                    <a:lnTo>
                      <a:pt x="467" y="68"/>
                    </a:lnTo>
                    <a:lnTo>
                      <a:pt x="493" y="55"/>
                    </a:lnTo>
                    <a:lnTo>
                      <a:pt x="522" y="46"/>
                    </a:lnTo>
                    <a:lnTo>
                      <a:pt x="552" y="34"/>
                    </a:lnTo>
                    <a:lnTo>
                      <a:pt x="581" y="25"/>
                    </a:lnTo>
                    <a:lnTo>
                      <a:pt x="607" y="17"/>
                    </a:lnTo>
                    <a:lnTo>
                      <a:pt x="636" y="13"/>
                    </a:lnTo>
                    <a:lnTo>
                      <a:pt x="666" y="9"/>
                    </a:lnTo>
                    <a:lnTo>
                      <a:pt x="695" y="5"/>
                    </a:lnTo>
                    <a:lnTo>
                      <a:pt x="724" y="0"/>
                    </a:lnTo>
                    <a:lnTo>
                      <a:pt x="758" y="0"/>
                    </a:lnTo>
                    <a:lnTo>
                      <a:pt x="787" y="0"/>
                    </a:lnTo>
                    <a:close/>
                    <a:moveTo>
                      <a:pt x="9" y="665"/>
                    </a:moveTo>
                    <a:lnTo>
                      <a:pt x="84" y="685"/>
                    </a:lnTo>
                    <a:lnTo>
                      <a:pt x="80" y="736"/>
                    </a:lnTo>
                    <a:lnTo>
                      <a:pt x="80" y="786"/>
                    </a:lnTo>
                    <a:lnTo>
                      <a:pt x="80" y="837"/>
                    </a:lnTo>
                    <a:lnTo>
                      <a:pt x="88" y="887"/>
                    </a:lnTo>
                    <a:lnTo>
                      <a:pt x="97" y="937"/>
                    </a:lnTo>
                    <a:lnTo>
                      <a:pt x="110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8" y="1106"/>
                    </a:lnTo>
                    <a:lnTo>
                      <a:pt x="47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5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9" y="665"/>
                    </a:lnTo>
                    <a:close/>
                    <a:moveTo>
                      <a:pt x="354" y="1438"/>
                    </a:moveTo>
                    <a:lnTo>
                      <a:pt x="400" y="1370"/>
                    </a:lnTo>
                    <a:lnTo>
                      <a:pt x="447" y="1399"/>
                    </a:lnTo>
                    <a:lnTo>
                      <a:pt x="493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6" y="1471"/>
                    </a:lnTo>
                    <a:lnTo>
                      <a:pt x="682" y="1480"/>
                    </a:lnTo>
                    <a:lnTo>
                      <a:pt x="732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8" y="1568"/>
                    </a:lnTo>
                    <a:lnTo>
                      <a:pt x="728" y="1563"/>
                    </a:lnTo>
                    <a:lnTo>
                      <a:pt x="699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90" y="1543"/>
                    </a:lnTo>
                    <a:lnTo>
                      <a:pt x="561" y="1534"/>
                    </a:lnTo>
                    <a:lnTo>
                      <a:pt x="535" y="1526"/>
                    </a:lnTo>
                    <a:lnTo>
                      <a:pt x="506" y="1517"/>
                    </a:lnTo>
                    <a:lnTo>
                      <a:pt x="480" y="1504"/>
                    </a:lnTo>
                    <a:lnTo>
                      <a:pt x="454" y="1493"/>
                    </a:lnTo>
                    <a:lnTo>
                      <a:pt x="430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4" y="1438"/>
                    </a:lnTo>
                    <a:close/>
                    <a:moveTo>
                      <a:pt x="1213" y="1438"/>
                    </a:moveTo>
                    <a:lnTo>
                      <a:pt x="1166" y="1370"/>
                    </a:lnTo>
                    <a:lnTo>
                      <a:pt x="1205" y="1345"/>
                    </a:lnTo>
                    <a:lnTo>
                      <a:pt x="1242" y="1316"/>
                    </a:lnTo>
                    <a:lnTo>
                      <a:pt x="1280" y="1281"/>
                    </a:lnTo>
                    <a:lnTo>
                      <a:pt x="1314" y="1244"/>
                    </a:lnTo>
                    <a:lnTo>
                      <a:pt x="1343" y="1211"/>
                    </a:lnTo>
                    <a:lnTo>
                      <a:pt x="1373" y="1168"/>
                    </a:lnTo>
                    <a:lnTo>
                      <a:pt x="1398" y="1126"/>
                    </a:lnTo>
                    <a:lnTo>
                      <a:pt x="1419" y="1084"/>
                    </a:lnTo>
                    <a:lnTo>
                      <a:pt x="1499" y="1110"/>
                    </a:lnTo>
                    <a:lnTo>
                      <a:pt x="1474" y="1156"/>
                    </a:lnTo>
                    <a:lnTo>
                      <a:pt x="1448" y="1202"/>
                    </a:lnTo>
                    <a:lnTo>
                      <a:pt x="1415" y="1248"/>
                    </a:lnTo>
                    <a:lnTo>
                      <a:pt x="1381" y="1290"/>
                    </a:lnTo>
                    <a:lnTo>
                      <a:pt x="1343" y="1332"/>
                    </a:lnTo>
                    <a:lnTo>
                      <a:pt x="1301" y="1370"/>
                    </a:lnTo>
                    <a:lnTo>
                      <a:pt x="1259" y="1408"/>
                    </a:lnTo>
                    <a:lnTo>
                      <a:pt x="1213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Freeform 327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6" y="640"/>
                    </a:lnTo>
                    <a:lnTo>
                      <a:pt x="1322" y="598"/>
                    </a:lnTo>
                    <a:lnTo>
                      <a:pt x="1313" y="551"/>
                    </a:lnTo>
                    <a:lnTo>
                      <a:pt x="1301" y="509"/>
                    </a:lnTo>
                    <a:lnTo>
                      <a:pt x="1284" y="467"/>
                    </a:lnTo>
                    <a:lnTo>
                      <a:pt x="1263" y="425"/>
                    </a:lnTo>
                    <a:lnTo>
                      <a:pt x="1246" y="387"/>
                    </a:lnTo>
                    <a:lnTo>
                      <a:pt x="1217" y="345"/>
                    </a:lnTo>
                    <a:lnTo>
                      <a:pt x="1191" y="312"/>
                    </a:lnTo>
                    <a:lnTo>
                      <a:pt x="1243" y="261"/>
                    </a:lnTo>
                    <a:lnTo>
                      <a:pt x="1250" y="261"/>
                    </a:lnTo>
                    <a:lnTo>
                      <a:pt x="1280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2" y="476"/>
                    </a:lnTo>
                    <a:lnTo>
                      <a:pt x="1385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7" y="0"/>
                    </a:moveTo>
                    <a:lnTo>
                      <a:pt x="707" y="76"/>
                    </a:lnTo>
                    <a:lnTo>
                      <a:pt x="670" y="76"/>
                    </a:lnTo>
                    <a:lnTo>
                      <a:pt x="636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5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79" y="168"/>
                    </a:lnTo>
                    <a:lnTo>
                      <a:pt x="350" y="185"/>
                    </a:lnTo>
                    <a:lnTo>
                      <a:pt x="324" y="207"/>
                    </a:lnTo>
                    <a:lnTo>
                      <a:pt x="299" y="227"/>
                    </a:lnTo>
                    <a:lnTo>
                      <a:pt x="269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7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29" y="54"/>
                    </a:lnTo>
                    <a:lnTo>
                      <a:pt x="463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4" y="12"/>
                    </a:lnTo>
                    <a:lnTo>
                      <a:pt x="602" y="8"/>
                    </a:lnTo>
                    <a:lnTo>
                      <a:pt x="636" y="0"/>
                    </a:lnTo>
                    <a:lnTo>
                      <a:pt x="670" y="0"/>
                    </a:lnTo>
                    <a:lnTo>
                      <a:pt x="707" y="0"/>
                    </a:lnTo>
                    <a:close/>
                    <a:moveTo>
                      <a:pt x="4" y="605"/>
                    </a:moveTo>
                    <a:lnTo>
                      <a:pt x="80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0" y="760"/>
                    </a:lnTo>
                    <a:lnTo>
                      <a:pt x="85" y="803"/>
                    </a:lnTo>
                    <a:lnTo>
                      <a:pt x="93" y="849"/>
                    </a:lnTo>
                    <a:lnTo>
                      <a:pt x="109" y="895"/>
                    </a:lnTo>
                    <a:lnTo>
                      <a:pt x="122" y="937"/>
                    </a:lnTo>
                    <a:lnTo>
                      <a:pt x="144" y="978"/>
                    </a:lnTo>
                    <a:lnTo>
                      <a:pt x="67" y="1000"/>
                    </a:lnTo>
                    <a:lnTo>
                      <a:pt x="46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8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0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6" y="1273"/>
                    </a:lnTo>
                    <a:lnTo>
                      <a:pt x="488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7" y="1328"/>
                    </a:lnTo>
                    <a:lnTo>
                      <a:pt x="707" y="1408"/>
                    </a:lnTo>
                    <a:lnTo>
                      <a:pt x="652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5" y="1378"/>
                    </a:lnTo>
                    <a:lnTo>
                      <a:pt x="459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0" y="1290"/>
                    </a:lnTo>
                    <a:close/>
                    <a:moveTo>
                      <a:pt x="1086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7" y="1181"/>
                    </a:lnTo>
                    <a:lnTo>
                      <a:pt x="1136" y="1151"/>
                    </a:lnTo>
                    <a:lnTo>
                      <a:pt x="1166" y="1122"/>
                    </a:lnTo>
                    <a:lnTo>
                      <a:pt x="1195" y="1088"/>
                    </a:lnTo>
                    <a:lnTo>
                      <a:pt x="1221" y="1055"/>
                    </a:lnTo>
                    <a:lnTo>
                      <a:pt x="1246" y="1017"/>
                    </a:lnTo>
                    <a:lnTo>
                      <a:pt x="1263" y="983"/>
                    </a:lnTo>
                    <a:lnTo>
                      <a:pt x="1339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6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4" name="Freeform 328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3 h 1252"/>
                  <a:gd name="T4" fmla="*/ 8 w 1250"/>
                  <a:gd name="T5" fmla="*/ 3 h 1252"/>
                  <a:gd name="T6" fmla="*/ 8 w 1250"/>
                  <a:gd name="T7" fmla="*/ 2 h 1252"/>
                  <a:gd name="T8" fmla="*/ 7 w 1250"/>
                  <a:gd name="T9" fmla="*/ 2 h 1252"/>
                  <a:gd name="T10" fmla="*/ 8 w 1250"/>
                  <a:gd name="T11" fmla="*/ 2 h 1252"/>
                  <a:gd name="T12" fmla="*/ 8 w 1250"/>
                  <a:gd name="T13" fmla="*/ 2 h 1252"/>
                  <a:gd name="T14" fmla="*/ 8 w 1250"/>
                  <a:gd name="T15" fmla="*/ 3 h 1252"/>
                  <a:gd name="T16" fmla="*/ 9 w 1250"/>
                  <a:gd name="T17" fmla="*/ 4 h 1252"/>
                  <a:gd name="T18" fmla="*/ 4 w 1250"/>
                  <a:gd name="T19" fmla="*/ 0 h 1252"/>
                  <a:gd name="T20" fmla="*/ 4 w 1250"/>
                  <a:gd name="T21" fmla="*/ 1 h 1252"/>
                  <a:gd name="T22" fmla="*/ 4 w 1250"/>
                  <a:gd name="T23" fmla="*/ 1 h 1252"/>
                  <a:gd name="T24" fmla="*/ 3 w 1250"/>
                  <a:gd name="T25" fmla="*/ 1 h 1252"/>
                  <a:gd name="T26" fmla="*/ 3 w 1250"/>
                  <a:gd name="T27" fmla="*/ 1 h 1252"/>
                  <a:gd name="T28" fmla="*/ 2 w 1250"/>
                  <a:gd name="T29" fmla="*/ 1 h 1252"/>
                  <a:gd name="T30" fmla="*/ 2 w 1250"/>
                  <a:gd name="T31" fmla="*/ 1 h 1252"/>
                  <a:gd name="T32" fmla="*/ 2 w 1250"/>
                  <a:gd name="T33" fmla="*/ 1 h 1252"/>
                  <a:gd name="T34" fmla="*/ 2 w 1250"/>
                  <a:gd name="T35" fmla="*/ 2 h 1252"/>
                  <a:gd name="T36" fmla="*/ 1 w 1250"/>
                  <a:gd name="T37" fmla="*/ 2 h 1252"/>
                  <a:gd name="T38" fmla="*/ 1 w 1250"/>
                  <a:gd name="T39" fmla="*/ 1 h 1252"/>
                  <a:gd name="T40" fmla="*/ 2 w 1250"/>
                  <a:gd name="T41" fmla="*/ 1 h 1252"/>
                  <a:gd name="T42" fmla="*/ 2 w 1250"/>
                  <a:gd name="T43" fmla="*/ 1 h 1252"/>
                  <a:gd name="T44" fmla="*/ 2 w 1250"/>
                  <a:gd name="T45" fmla="*/ 0 h 1252"/>
                  <a:gd name="T46" fmla="*/ 3 w 1250"/>
                  <a:gd name="T47" fmla="*/ 0 h 1252"/>
                  <a:gd name="T48" fmla="*/ 3 w 1250"/>
                  <a:gd name="T49" fmla="*/ 0 h 1252"/>
                  <a:gd name="T50" fmla="*/ 4 w 1250"/>
                  <a:gd name="T51" fmla="*/ 0 h 1252"/>
                  <a:gd name="T52" fmla="*/ 4 w 1250"/>
                  <a:gd name="T53" fmla="*/ 0 h 1252"/>
                  <a:gd name="T54" fmla="*/ 1 w 1250"/>
                  <a:gd name="T55" fmla="*/ 4 h 1252"/>
                  <a:gd name="T56" fmla="*/ 1 w 1250"/>
                  <a:gd name="T57" fmla="*/ 4 h 1252"/>
                  <a:gd name="T58" fmla="*/ 1 w 1250"/>
                  <a:gd name="T59" fmla="*/ 5 h 1252"/>
                  <a:gd name="T60" fmla="*/ 1 w 1250"/>
                  <a:gd name="T61" fmla="*/ 6 h 1252"/>
                  <a:gd name="T62" fmla="*/ 1 w 1250"/>
                  <a:gd name="T63" fmla="*/ 6 h 1252"/>
                  <a:gd name="T64" fmla="*/ 0 w 1250"/>
                  <a:gd name="T65" fmla="*/ 6 h 1252"/>
                  <a:gd name="T66" fmla="*/ 0 w 1250"/>
                  <a:gd name="T67" fmla="*/ 5 h 1252"/>
                  <a:gd name="T68" fmla="*/ 0 w 1250"/>
                  <a:gd name="T69" fmla="*/ 5 h 1252"/>
                  <a:gd name="T70" fmla="*/ 0 w 1250"/>
                  <a:gd name="T71" fmla="*/ 4 h 1252"/>
                  <a:gd name="T72" fmla="*/ 2 w 1250"/>
                  <a:gd name="T73" fmla="*/ 8 h 1252"/>
                  <a:gd name="T74" fmla="*/ 3 w 1250"/>
                  <a:gd name="T75" fmla="*/ 8 h 1252"/>
                  <a:gd name="T76" fmla="*/ 3 w 1250"/>
                  <a:gd name="T77" fmla="*/ 8 h 1252"/>
                  <a:gd name="T78" fmla="*/ 4 w 1250"/>
                  <a:gd name="T79" fmla="*/ 8 h 1252"/>
                  <a:gd name="T80" fmla="*/ 4 w 1250"/>
                  <a:gd name="T81" fmla="*/ 8 h 1252"/>
                  <a:gd name="T82" fmla="*/ 4 w 1250"/>
                  <a:gd name="T83" fmla="*/ 9 h 1252"/>
                  <a:gd name="T84" fmla="*/ 4 w 1250"/>
                  <a:gd name="T85" fmla="*/ 9 h 1252"/>
                  <a:gd name="T86" fmla="*/ 3 w 1250"/>
                  <a:gd name="T87" fmla="*/ 8 h 1252"/>
                  <a:gd name="T88" fmla="*/ 3 w 1250"/>
                  <a:gd name="T89" fmla="*/ 8 h 1252"/>
                  <a:gd name="T90" fmla="*/ 2 w 1250"/>
                  <a:gd name="T91" fmla="*/ 8 h 1252"/>
                  <a:gd name="T92" fmla="*/ 6 w 1250"/>
                  <a:gd name="T93" fmla="*/ 8 h 1252"/>
                  <a:gd name="T94" fmla="*/ 7 w 1250"/>
                  <a:gd name="T95" fmla="*/ 7 h 1252"/>
                  <a:gd name="T96" fmla="*/ 7 w 1250"/>
                  <a:gd name="T97" fmla="*/ 7 h 1252"/>
                  <a:gd name="T98" fmla="*/ 7 w 1250"/>
                  <a:gd name="T99" fmla="*/ 6 h 1252"/>
                  <a:gd name="T100" fmla="*/ 8 w 1250"/>
                  <a:gd name="T101" fmla="*/ 6 h 1252"/>
                  <a:gd name="T102" fmla="*/ 8 w 1250"/>
                  <a:gd name="T103" fmla="*/ 6 h 1252"/>
                  <a:gd name="T104" fmla="*/ 8 w 1250"/>
                  <a:gd name="T105" fmla="*/ 7 h 1252"/>
                  <a:gd name="T106" fmla="*/ 7 w 1250"/>
                  <a:gd name="T107" fmla="*/ 7 h 1252"/>
                  <a:gd name="T108" fmla="*/ 7 w 1250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0"/>
                  <a:gd name="T166" fmla="*/ 0 h 1252"/>
                  <a:gd name="T167" fmla="*/ 1250 w 1250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0" h="1252">
                    <a:moveTo>
                      <a:pt x="1250" y="564"/>
                    </a:moveTo>
                    <a:lnTo>
                      <a:pt x="1170" y="588"/>
                    </a:lnTo>
                    <a:lnTo>
                      <a:pt x="1170" y="551"/>
                    </a:lnTo>
                    <a:lnTo>
                      <a:pt x="1162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0" y="295"/>
                    </a:lnTo>
                    <a:lnTo>
                      <a:pt x="1115" y="236"/>
                    </a:lnTo>
                    <a:lnTo>
                      <a:pt x="1141" y="269"/>
                    </a:lnTo>
                    <a:lnTo>
                      <a:pt x="1170" y="311"/>
                    </a:lnTo>
                    <a:lnTo>
                      <a:pt x="1187" y="349"/>
                    </a:lnTo>
                    <a:lnTo>
                      <a:pt x="1208" y="391"/>
                    </a:lnTo>
                    <a:lnTo>
                      <a:pt x="1225" y="433"/>
                    </a:lnTo>
                    <a:lnTo>
                      <a:pt x="1237" y="475"/>
                    </a:lnTo>
                    <a:lnTo>
                      <a:pt x="1246" y="522"/>
                    </a:lnTo>
                    <a:lnTo>
                      <a:pt x="1250" y="564"/>
                    </a:lnTo>
                    <a:close/>
                    <a:moveTo>
                      <a:pt x="631" y="0"/>
                    </a:moveTo>
                    <a:lnTo>
                      <a:pt x="631" y="80"/>
                    </a:lnTo>
                    <a:lnTo>
                      <a:pt x="598" y="80"/>
                    </a:lnTo>
                    <a:lnTo>
                      <a:pt x="568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1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69" y="214"/>
                    </a:lnTo>
                    <a:lnTo>
                      <a:pt x="244" y="236"/>
                    </a:lnTo>
                    <a:lnTo>
                      <a:pt x="223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3" y="172"/>
                    </a:lnTo>
                    <a:lnTo>
                      <a:pt x="223" y="151"/>
                    </a:lnTo>
                    <a:lnTo>
                      <a:pt x="248" y="131"/>
                    </a:lnTo>
                    <a:lnTo>
                      <a:pt x="274" y="109"/>
                    </a:lnTo>
                    <a:lnTo>
                      <a:pt x="303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59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0" y="4"/>
                    </a:lnTo>
                    <a:lnTo>
                      <a:pt x="594" y="0"/>
                    </a:lnTo>
                    <a:lnTo>
                      <a:pt x="631" y="0"/>
                    </a:lnTo>
                    <a:close/>
                    <a:moveTo>
                      <a:pt x="4" y="551"/>
                    </a:moveTo>
                    <a:lnTo>
                      <a:pt x="84" y="572"/>
                    </a:lnTo>
                    <a:lnTo>
                      <a:pt x="79" y="610"/>
                    </a:lnTo>
                    <a:lnTo>
                      <a:pt x="79" y="651"/>
                    </a:lnTo>
                    <a:lnTo>
                      <a:pt x="84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6" y="861"/>
                    </a:lnTo>
                    <a:lnTo>
                      <a:pt x="33" y="819"/>
                    </a:lnTo>
                    <a:lnTo>
                      <a:pt x="17" y="773"/>
                    </a:lnTo>
                    <a:lnTo>
                      <a:pt x="9" y="727"/>
                    </a:lnTo>
                    <a:lnTo>
                      <a:pt x="4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4" y="551"/>
                    </a:lnTo>
                    <a:close/>
                    <a:moveTo>
                      <a:pt x="295" y="1155"/>
                    </a:moveTo>
                    <a:lnTo>
                      <a:pt x="341" y="1092"/>
                    </a:lnTo>
                    <a:lnTo>
                      <a:pt x="379" y="1114"/>
                    </a:lnTo>
                    <a:lnTo>
                      <a:pt x="412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7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1" y="1176"/>
                    </a:lnTo>
                    <a:lnTo>
                      <a:pt x="631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2" y="1214"/>
                    </a:lnTo>
                    <a:lnTo>
                      <a:pt x="370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3" y="1092"/>
                    </a:lnTo>
                    <a:lnTo>
                      <a:pt x="943" y="1071"/>
                    </a:lnTo>
                    <a:lnTo>
                      <a:pt x="972" y="1050"/>
                    </a:lnTo>
                    <a:lnTo>
                      <a:pt x="1002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3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0" y="941"/>
                    </a:lnTo>
                    <a:lnTo>
                      <a:pt x="1145" y="979"/>
                    </a:lnTo>
                    <a:lnTo>
                      <a:pt x="1119" y="1012"/>
                    </a:lnTo>
                    <a:lnTo>
                      <a:pt x="1090" y="1046"/>
                    </a:lnTo>
                    <a:lnTo>
                      <a:pt x="1060" y="1075"/>
                    </a:lnTo>
                    <a:lnTo>
                      <a:pt x="1031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" name="Freeform 329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3 h 1096"/>
                  <a:gd name="T4" fmla="*/ 7 w 1091"/>
                  <a:gd name="T5" fmla="*/ 3 h 1096"/>
                  <a:gd name="T6" fmla="*/ 7 w 1091"/>
                  <a:gd name="T7" fmla="*/ 2 h 1096"/>
                  <a:gd name="T8" fmla="*/ 6 w 1091"/>
                  <a:gd name="T9" fmla="*/ 2 h 1096"/>
                  <a:gd name="T10" fmla="*/ 7 w 1091"/>
                  <a:gd name="T11" fmla="*/ 2 h 1096"/>
                  <a:gd name="T12" fmla="*/ 7 w 1091"/>
                  <a:gd name="T13" fmla="*/ 2 h 1096"/>
                  <a:gd name="T14" fmla="*/ 8 w 1091"/>
                  <a:gd name="T15" fmla="*/ 3 h 1096"/>
                  <a:gd name="T16" fmla="*/ 8 w 1091"/>
                  <a:gd name="T17" fmla="*/ 3 h 1096"/>
                  <a:gd name="T18" fmla="*/ 4 w 1091"/>
                  <a:gd name="T19" fmla="*/ 0 h 1096"/>
                  <a:gd name="T20" fmla="*/ 3 w 1091"/>
                  <a:gd name="T21" fmla="*/ 1 h 1096"/>
                  <a:gd name="T22" fmla="*/ 3 w 1091"/>
                  <a:gd name="T23" fmla="*/ 1 h 1096"/>
                  <a:gd name="T24" fmla="*/ 2 w 1091"/>
                  <a:gd name="T25" fmla="*/ 1 h 1096"/>
                  <a:gd name="T26" fmla="*/ 2 w 1091"/>
                  <a:gd name="T27" fmla="*/ 1 h 1096"/>
                  <a:gd name="T28" fmla="*/ 1 w 1091"/>
                  <a:gd name="T29" fmla="*/ 1 h 1096"/>
                  <a:gd name="T30" fmla="*/ 1 w 1091"/>
                  <a:gd name="T31" fmla="*/ 1 h 1096"/>
                  <a:gd name="T32" fmla="*/ 2 w 1091"/>
                  <a:gd name="T33" fmla="*/ 1 h 1096"/>
                  <a:gd name="T34" fmla="*/ 2 w 1091"/>
                  <a:gd name="T35" fmla="*/ 1 h 1096"/>
                  <a:gd name="T36" fmla="*/ 2 w 1091"/>
                  <a:gd name="T37" fmla="*/ 0 h 1096"/>
                  <a:gd name="T38" fmla="*/ 3 w 1091"/>
                  <a:gd name="T39" fmla="*/ 0 h 1096"/>
                  <a:gd name="T40" fmla="*/ 3 w 1091"/>
                  <a:gd name="T41" fmla="*/ 0 h 1096"/>
                  <a:gd name="T42" fmla="*/ 3 w 1091"/>
                  <a:gd name="T43" fmla="*/ 0 h 1096"/>
                  <a:gd name="T44" fmla="*/ 4 w 1091"/>
                  <a:gd name="T45" fmla="*/ 0 h 1096"/>
                  <a:gd name="T46" fmla="*/ 1 w 1091"/>
                  <a:gd name="T47" fmla="*/ 4 h 1096"/>
                  <a:gd name="T48" fmla="*/ 1 w 1091"/>
                  <a:gd name="T49" fmla="*/ 4 h 1096"/>
                  <a:gd name="T50" fmla="*/ 1 w 1091"/>
                  <a:gd name="T51" fmla="*/ 5 h 1096"/>
                  <a:gd name="T52" fmla="*/ 0 w 1091"/>
                  <a:gd name="T53" fmla="*/ 5 h 1096"/>
                  <a:gd name="T54" fmla="*/ 0 w 1091"/>
                  <a:gd name="T55" fmla="*/ 5 h 1096"/>
                  <a:gd name="T56" fmla="*/ 0 w 1091"/>
                  <a:gd name="T57" fmla="*/ 4 h 1096"/>
                  <a:gd name="T58" fmla="*/ 0 w 1091"/>
                  <a:gd name="T59" fmla="*/ 4 h 1096"/>
                  <a:gd name="T60" fmla="*/ 2 w 1091"/>
                  <a:gd name="T61" fmla="*/ 7 h 1096"/>
                  <a:gd name="T62" fmla="*/ 2 w 1091"/>
                  <a:gd name="T63" fmla="*/ 7 h 1096"/>
                  <a:gd name="T64" fmla="*/ 3 w 1091"/>
                  <a:gd name="T65" fmla="*/ 7 h 1096"/>
                  <a:gd name="T66" fmla="*/ 3 w 1091"/>
                  <a:gd name="T67" fmla="*/ 7 h 1096"/>
                  <a:gd name="T68" fmla="*/ 4 w 1091"/>
                  <a:gd name="T69" fmla="*/ 7 h 1096"/>
                  <a:gd name="T70" fmla="*/ 4 w 1091"/>
                  <a:gd name="T71" fmla="*/ 8 h 1096"/>
                  <a:gd name="T72" fmla="*/ 3 w 1091"/>
                  <a:gd name="T73" fmla="*/ 7 h 1096"/>
                  <a:gd name="T74" fmla="*/ 3 w 1091"/>
                  <a:gd name="T75" fmla="*/ 7 h 1096"/>
                  <a:gd name="T76" fmla="*/ 2 w 1091"/>
                  <a:gd name="T77" fmla="*/ 7 h 1096"/>
                  <a:gd name="T78" fmla="*/ 2 w 1091"/>
                  <a:gd name="T79" fmla="*/ 7 h 1096"/>
                  <a:gd name="T80" fmla="*/ 5 w 1091"/>
                  <a:gd name="T81" fmla="*/ 7 h 1096"/>
                  <a:gd name="T82" fmla="*/ 6 w 1091"/>
                  <a:gd name="T83" fmla="*/ 6 h 1096"/>
                  <a:gd name="T84" fmla="*/ 6 w 1091"/>
                  <a:gd name="T85" fmla="*/ 6 h 1096"/>
                  <a:gd name="T86" fmla="*/ 6 w 1091"/>
                  <a:gd name="T87" fmla="*/ 6 h 1096"/>
                  <a:gd name="T88" fmla="*/ 7 w 1091"/>
                  <a:gd name="T89" fmla="*/ 5 h 1096"/>
                  <a:gd name="T90" fmla="*/ 7 w 1091"/>
                  <a:gd name="T91" fmla="*/ 6 h 1096"/>
                  <a:gd name="T92" fmla="*/ 7 w 1091"/>
                  <a:gd name="T93" fmla="*/ 6 h 1096"/>
                  <a:gd name="T94" fmla="*/ 6 w 1091"/>
                  <a:gd name="T95" fmla="*/ 6 h 1096"/>
                  <a:gd name="T96" fmla="*/ 6 w 1091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1"/>
                  <a:gd name="T148" fmla="*/ 0 h 1096"/>
                  <a:gd name="T149" fmla="*/ 1091 w 1091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1" h="1096">
                    <a:moveTo>
                      <a:pt x="1091" y="508"/>
                    </a:moveTo>
                    <a:lnTo>
                      <a:pt x="1016" y="530"/>
                    </a:lnTo>
                    <a:lnTo>
                      <a:pt x="1011" y="497"/>
                    </a:lnTo>
                    <a:lnTo>
                      <a:pt x="1007" y="462"/>
                    </a:lnTo>
                    <a:lnTo>
                      <a:pt x="999" y="429"/>
                    </a:lnTo>
                    <a:lnTo>
                      <a:pt x="990" y="395"/>
                    </a:lnTo>
                    <a:lnTo>
                      <a:pt x="978" y="361"/>
                    </a:lnTo>
                    <a:lnTo>
                      <a:pt x="965" y="333"/>
                    </a:lnTo>
                    <a:lnTo>
                      <a:pt x="944" y="298"/>
                    </a:lnTo>
                    <a:lnTo>
                      <a:pt x="923" y="269"/>
                    </a:lnTo>
                    <a:lnTo>
                      <a:pt x="981" y="215"/>
                    </a:lnTo>
                    <a:lnTo>
                      <a:pt x="1003" y="248"/>
                    </a:lnTo>
                    <a:lnTo>
                      <a:pt x="1029" y="281"/>
                    </a:lnTo>
                    <a:lnTo>
                      <a:pt x="1045" y="315"/>
                    </a:lnTo>
                    <a:lnTo>
                      <a:pt x="1062" y="353"/>
                    </a:lnTo>
                    <a:lnTo>
                      <a:pt x="1075" y="390"/>
                    </a:lnTo>
                    <a:lnTo>
                      <a:pt x="1083" y="429"/>
                    </a:lnTo>
                    <a:lnTo>
                      <a:pt x="1091" y="471"/>
                    </a:lnTo>
                    <a:lnTo>
                      <a:pt x="1091" y="508"/>
                    </a:lnTo>
                    <a:close/>
                    <a:moveTo>
                      <a:pt x="552" y="0"/>
                    </a:moveTo>
                    <a:lnTo>
                      <a:pt x="552" y="79"/>
                    </a:lnTo>
                    <a:lnTo>
                      <a:pt x="497" y="79"/>
                    </a:lnTo>
                    <a:lnTo>
                      <a:pt x="443" y="92"/>
                    </a:lnTo>
                    <a:lnTo>
                      <a:pt x="392" y="105"/>
                    </a:lnTo>
                    <a:lnTo>
                      <a:pt x="346" y="126"/>
                    </a:lnTo>
                    <a:lnTo>
                      <a:pt x="300" y="151"/>
                    </a:lnTo>
                    <a:lnTo>
                      <a:pt x="254" y="185"/>
                    </a:lnTo>
                    <a:lnTo>
                      <a:pt x="216" y="219"/>
                    </a:lnTo>
                    <a:lnTo>
                      <a:pt x="182" y="261"/>
                    </a:lnTo>
                    <a:lnTo>
                      <a:pt x="127" y="202"/>
                    </a:lnTo>
                    <a:lnTo>
                      <a:pt x="144" y="176"/>
                    </a:lnTo>
                    <a:lnTo>
                      <a:pt x="165" y="156"/>
                    </a:lnTo>
                    <a:lnTo>
                      <a:pt x="190" y="134"/>
                    </a:lnTo>
                    <a:lnTo>
                      <a:pt x="212" y="114"/>
                    </a:lnTo>
                    <a:lnTo>
                      <a:pt x="237" y="97"/>
                    </a:lnTo>
                    <a:lnTo>
                      <a:pt x="262" y="79"/>
                    </a:lnTo>
                    <a:lnTo>
                      <a:pt x="287" y="62"/>
                    </a:lnTo>
                    <a:lnTo>
                      <a:pt x="317" y="51"/>
                    </a:lnTo>
                    <a:lnTo>
                      <a:pt x="342" y="42"/>
                    </a:lnTo>
                    <a:lnTo>
                      <a:pt x="372" y="29"/>
                    </a:lnTo>
                    <a:lnTo>
                      <a:pt x="401" y="21"/>
                    </a:lnTo>
                    <a:lnTo>
                      <a:pt x="431" y="12"/>
                    </a:lnTo>
                    <a:lnTo>
                      <a:pt x="460" y="8"/>
                    </a:lnTo>
                    <a:lnTo>
                      <a:pt x="489" y="0"/>
                    </a:lnTo>
                    <a:lnTo>
                      <a:pt x="519" y="0"/>
                    </a:lnTo>
                    <a:lnTo>
                      <a:pt x="552" y="0"/>
                    </a:lnTo>
                    <a:close/>
                    <a:moveTo>
                      <a:pt x="5" y="492"/>
                    </a:moveTo>
                    <a:lnTo>
                      <a:pt x="81" y="513"/>
                    </a:lnTo>
                    <a:lnTo>
                      <a:pt x="81" y="579"/>
                    </a:lnTo>
                    <a:lnTo>
                      <a:pt x="94" y="647"/>
                    </a:lnTo>
                    <a:lnTo>
                      <a:pt x="110" y="713"/>
                    </a:lnTo>
                    <a:lnTo>
                      <a:pt x="144" y="772"/>
                    </a:lnTo>
                    <a:lnTo>
                      <a:pt x="64" y="798"/>
                    </a:lnTo>
                    <a:lnTo>
                      <a:pt x="48" y="765"/>
                    </a:lnTo>
                    <a:lnTo>
                      <a:pt x="31" y="726"/>
                    </a:lnTo>
                    <a:lnTo>
                      <a:pt x="18" y="688"/>
                    </a:lnTo>
                    <a:lnTo>
                      <a:pt x="9" y="647"/>
                    </a:lnTo>
                    <a:lnTo>
                      <a:pt x="5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5" y="492"/>
                    </a:lnTo>
                    <a:close/>
                    <a:moveTo>
                      <a:pt x="262" y="1012"/>
                    </a:moveTo>
                    <a:lnTo>
                      <a:pt x="313" y="949"/>
                    </a:lnTo>
                    <a:lnTo>
                      <a:pt x="337" y="962"/>
                    </a:lnTo>
                    <a:lnTo>
                      <a:pt x="368" y="979"/>
                    </a:lnTo>
                    <a:lnTo>
                      <a:pt x="396" y="987"/>
                    </a:lnTo>
                    <a:lnTo>
                      <a:pt x="431" y="999"/>
                    </a:lnTo>
                    <a:lnTo>
                      <a:pt x="460" y="1004"/>
                    </a:lnTo>
                    <a:lnTo>
                      <a:pt x="489" y="1008"/>
                    </a:lnTo>
                    <a:lnTo>
                      <a:pt x="519" y="1017"/>
                    </a:lnTo>
                    <a:lnTo>
                      <a:pt x="552" y="1017"/>
                    </a:lnTo>
                    <a:lnTo>
                      <a:pt x="552" y="1096"/>
                    </a:lnTo>
                    <a:lnTo>
                      <a:pt x="515" y="1093"/>
                    </a:lnTo>
                    <a:lnTo>
                      <a:pt x="477" y="1088"/>
                    </a:lnTo>
                    <a:lnTo>
                      <a:pt x="438" y="1084"/>
                    </a:lnTo>
                    <a:lnTo>
                      <a:pt x="401" y="1075"/>
                    </a:lnTo>
                    <a:lnTo>
                      <a:pt x="368" y="1063"/>
                    </a:lnTo>
                    <a:lnTo>
                      <a:pt x="333" y="1050"/>
                    </a:lnTo>
                    <a:lnTo>
                      <a:pt x="300" y="1034"/>
                    </a:lnTo>
                    <a:lnTo>
                      <a:pt x="262" y="1012"/>
                    </a:lnTo>
                    <a:close/>
                    <a:moveTo>
                      <a:pt x="834" y="1012"/>
                    </a:moveTo>
                    <a:lnTo>
                      <a:pt x="784" y="949"/>
                    </a:lnTo>
                    <a:lnTo>
                      <a:pt x="810" y="936"/>
                    </a:lnTo>
                    <a:lnTo>
                      <a:pt x="834" y="916"/>
                    </a:lnTo>
                    <a:lnTo>
                      <a:pt x="860" y="894"/>
                    </a:lnTo>
                    <a:lnTo>
                      <a:pt x="881" y="877"/>
                    </a:lnTo>
                    <a:lnTo>
                      <a:pt x="902" y="852"/>
                    </a:lnTo>
                    <a:lnTo>
                      <a:pt x="919" y="827"/>
                    </a:lnTo>
                    <a:lnTo>
                      <a:pt x="940" y="802"/>
                    </a:lnTo>
                    <a:lnTo>
                      <a:pt x="952" y="776"/>
                    </a:lnTo>
                    <a:lnTo>
                      <a:pt x="1033" y="802"/>
                    </a:lnTo>
                    <a:lnTo>
                      <a:pt x="1016" y="831"/>
                    </a:lnTo>
                    <a:lnTo>
                      <a:pt x="994" y="865"/>
                    </a:lnTo>
                    <a:lnTo>
                      <a:pt x="970" y="894"/>
                    </a:lnTo>
                    <a:lnTo>
                      <a:pt x="948" y="920"/>
                    </a:lnTo>
                    <a:lnTo>
                      <a:pt x="923" y="945"/>
                    </a:lnTo>
                    <a:lnTo>
                      <a:pt x="893" y="970"/>
                    </a:lnTo>
                    <a:lnTo>
                      <a:pt x="864" y="991"/>
                    </a:lnTo>
                    <a:lnTo>
                      <a:pt x="834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Freeform 330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413"/>
                    </a:lnTo>
                    <a:lnTo>
                      <a:pt x="842" y="359"/>
                    </a:lnTo>
                    <a:lnTo>
                      <a:pt x="821" y="300"/>
                    </a:lnTo>
                    <a:lnTo>
                      <a:pt x="791" y="249"/>
                    </a:lnTo>
                    <a:lnTo>
                      <a:pt x="842" y="190"/>
                    </a:lnTo>
                    <a:lnTo>
                      <a:pt x="863" y="219"/>
                    </a:lnTo>
                    <a:lnTo>
                      <a:pt x="884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0" y="418"/>
                    </a:lnTo>
                    <a:lnTo>
                      <a:pt x="935" y="451"/>
                    </a:lnTo>
                    <a:close/>
                    <a:moveTo>
                      <a:pt x="471" y="0"/>
                    </a:moveTo>
                    <a:lnTo>
                      <a:pt x="471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2" y="144"/>
                    </a:lnTo>
                    <a:lnTo>
                      <a:pt x="215" y="169"/>
                    </a:lnTo>
                    <a:lnTo>
                      <a:pt x="181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1" y="26"/>
                    </a:lnTo>
                    <a:lnTo>
                      <a:pt x="362" y="13"/>
                    </a:lnTo>
                    <a:lnTo>
                      <a:pt x="416" y="0"/>
                    </a:lnTo>
                    <a:lnTo>
                      <a:pt x="471" y="0"/>
                    </a:lnTo>
                    <a:close/>
                    <a:moveTo>
                      <a:pt x="0" y="434"/>
                    </a:moveTo>
                    <a:lnTo>
                      <a:pt x="80" y="455"/>
                    </a:lnTo>
                    <a:lnTo>
                      <a:pt x="80" y="513"/>
                    </a:lnTo>
                    <a:lnTo>
                      <a:pt x="92" y="568"/>
                    </a:lnTo>
                    <a:lnTo>
                      <a:pt x="109" y="622"/>
                    </a:lnTo>
                    <a:lnTo>
                      <a:pt x="138" y="673"/>
                    </a:lnTo>
                    <a:lnTo>
                      <a:pt x="63" y="693"/>
                    </a:lnTo>
                    <a:lnTo>
                      <a:pt x="29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2" y="807"/>
                    </a:lnTo>
                    <a:lnTo>
                      <a:pt x="303" y="820"/>
                    </a:lnTo>
                    <a:lnTo>
                      <a:pt x="328" y="832"/>
                    </a:lnTo>
                    <a:lnTo>
                      <a:pt x="350" y="841"/>
                    </a:lnTo>
                    <a:lnTo>
                      <a:pt x="370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6" y="857"/>
                    </a:lnTo>
                    <a:lnTo>
                      <a:pt x="471" y="857"/>
                    </a:lnTo>
                    <a:lnTo>
                      <a:pt x="471" y="938"/>
                    </a:lnTo>
                    <a:lnTo>
                      <a:pt x="438" y="938"/>
                    </a:lnTo>
                    <a:lnTo>
                      <a:pt x="408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5" y="908"/>
                    </a:lnTo>
                    <a:lnTo>
                      <a:pt x="287" y="900"/>
                    </a:lnTo>
                    <a:lnTo>
                      <a:pt x="256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2" y="807"/>
                    </a:lnTo>
                    <a:lnTo>
                      <a:pt x="678" y="795"/>
                    </a:lnTo>
                    <a:lnTo>
                      <a:pt x="694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3" y="736"/>
                    </a:lnTo>
                    <a:lnTo>
                      <a:pt x="771" y="715"/>
                    </a:lnTo>
                    <a:lnTo>
                      <a:pt x="783" y="693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3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" name="Freeform 331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5 w 779"/>
                  <a:gd name="T3" fmla="*/ 2 h 780"/>
                  <a:gd name="T4" fmla="*/ 5 w 779"/>
                  <a:gd name="T5" fmla="*/ 3 h 780"/>
                  <a:gd name="T6" fmla="*/ 5 w 779"/>
                  <a:gd name="T7" fmla="*/ 2 h 780"/>
                  <a:gd name="T8" fmla="*/ 5 w 779"/>
                  <a:gd name="T9" fmla="*/ 2 h 780"/>
                  <a:gd name="T10" fmla="*/ 3 w 779"/>
                  <a:gd name="T11" fmla="*/ 0 h 780"/>
                  <a:gd name="T12" fmla="*/ 2 w 779"/>
                  <a:gd name="T13" fmla="*/ 1 h 780"/>
                  <a:gd name="T14" fmla="*/ 2 w 779"/>
                  <a:gd name="T15" fmla="*/ 1 h 780"/>
                  <a:gd name="T16" fmla="*/ 1 w 779"/>
                  <a:gd name="T17" fmla="*/ 1 h 780"/>
                  <a:gd name="T18" fmla="*/ 1 w 779"/>
                  <a:gd name="T19" fmla="*/ 1 h 780"/>
                  <a:gd name="T20" fmla="*/ 1 w 779"/>
                  <a:gd name="T21" fmla="*/ 1 h 780"/>
                  <a:gd name="T22" fmla="*/ 1 w 779"/>
                  <a:gd name="T23" fmla="*/ 1 h 780"/>
                  <a:gd name="T24" fmla="*/ 2 w 779"/>
                  <a:gd name="T25" fmla="*/ 0 h 780"/>
                  <a:gd name="T26" fmla="*/ 2 w 779"/>
                  <a:gd name="T27" fmla="*/ 0 h 780"/>
                  <a:gd name="T28" fmla="*/ 3 w 779"/>
                  <a:gd name="T29" fmla="*/ 0 h 780"/>
                  <a:gd name="T30" fmla="*/ 1 w 779"/>
                  <a:gd name="T31" fmla="*/ 3 h 780"/>
                  <a:gd name="T32" fmla="*/ 1 w 779"/>
                  <a:gd name="T33" fmla="*/ 3 h 780"/>
                  <a:gd name="T34" fmla="*/ 1 w 779"/>
                  <a:gd name="T35" fmla="*/ 4 h 780"/>
                  <a:gd name="T36" fmla="*/ 0 w 779"/>
                  <a:gd name="T37" fmla="*/ 4 h 780"/>
                  <a:gd name="T38" fmla="*/ 0 w 779"/>
                  <a:gd name="T39" fmla="*/ 3 h 780"/>
                  <a:gd name="T40" fmla="*/ 1 w 779"/>
                  <a:gd name="T41" fmla="*/ 5 h 780"/>
                  <a:gd name="T42" fmla="*/ 2 w 779"/>
                  <a:gd name="T43" fmla="*/ 5 h 780"/>
                  <a:gd name="T44" fmla="*/ 2 w 779"/>
                  <a:gd name="T45" fmla="*/ 5 h 780"/>
                  <a:gd name="T46" fmla="*/ 2 w 779"/>
                  <a:gd name="T47" fmla="*/ 5 h 780"/>
                  <a:gd name="T48" fmla="*/ 3 w 779"/>
                  <a:gd name="T49" fmla="*/ 5 h 780"/>
                  <a:gd name="T50" fmla="*/ 3 w 779"/>
                  <a:gd name="T51" fmla="*/ 5 h 780"/>
                  <a:gd name="T52" fmla="*/ 2 w 779"/>
                  <a:gd name="T53" fmla="*/ 5 h 780"/>
                  <a:gd name="T54" fmla="*/ 2 w 779"/>
                  <a:gd name="T55" fmla="*/ 5 h 780"/>
                  <a:gd name="T56" fmla="*/ 2 w 779"/>
                  <a:gd name="T57" fmla="*/ 5 h 780"/>
                  <a:gd name="T58" fmla="*/ 1 w 779"/>
                  <a:gd name="T59" fmla="*/ 5 h 780"/>
                  <a:gd name="T60" fmla="*/ 4 w 779"/>
                  <a:gd name="T61" fmla="*/ 5 h 780"/>
                  <a:gd name="T62" fmla="*/ 4 w 779"/>
                  <a:gd name="T63" fmla="*/ 4 h 780"/>
                  <a:gd name="T64" fmla="*/ 4 w 779"/>
                  <a:gd name="T65" fmla="*/ 4 h 780"/>
                  <a:gd name="T66" fmla="*/ 4 w 779"/>
                  <a:gd name="T67" fmla="*/ 4 h 780"/>
                  <a:gd name="T68" fmla="*/ 4 w 779"/>
                  <a:gd name="T69" fmla="*/ 4 h 780"/>
                  <a:gd name="T70" fmla="*/ 5 w 779"/>
                  <a:gd name="T71" fmla="*/ 4 h 780"/>
                  <a:gd name="T72" fmla="*/ 5 w 779"/>
                  <a:gd name="T73" fmla="*/ 5 h 780"/>
                  <a:gd name="T74" fmla="*/ 4 w 779"/>
                  <a:gd name="T75" fmla="*/ 5 h 780"/>
                  <a:gd name="T76" fmla="*/ 4 w 779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9"/>
                  <a:gd name="T118" fmla="*/ 0 h 780"/>
                  <a:gd name="T119" fmla="*/ 779 w 779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9" h="780">
                    <a:moveTo>
                      <a:pt x="711" y="172"/>
                    </a:moveTo>
                    <a:lnTo>
                      <a:pt x="653" y="231"/>
                    </a:lnTo>
                    <a:lnTo>
                      <a:pt x="678" y="277"/>
                    </a:lnTo>
                    <a:lnTo>
                      <a:pt x="695" y="319"/>
                    </a:lnTo>
                    <a:lnTo>
                      <a:pt x="699" y="369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1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2" y="88"/>
                    </a:lnTo>
                    <a:lnTo>
                      <a:pt x="273" y="100"/>
                    </a:lnTo>
                    <a:lnTo>
                      <a:pt x="240" y="113"/>
                    </a:lnTo>
                    <a:lnTo>
                      <a:pt x="207" y="134"/>
                    </a:lnTo>
                    <a:lnTo>
                      <a:pt x="176" y="159"/>
                    </a:lnTo>
                    <a:lnTo>
                      <a:pt x="152" y="184"/>
                    </a:lnTo>
                    <a:lnTo>
                      <a:pt x="126" y="218"/>
                    </a:lnTo>
                    <a:lnTo>
                      <a:pt x="76" y="159"/>
                    </a:lnTo>
                    <a:lnTo>
                      <a:pt x="101" y="125"/>
                    </a:lnTo>
                    <a:lnTo>
                      <a:pt x="135" y="92"/>
                    </a:lnTo>
                    <a:lnTo>
                      <a:pt x="172" y="67"/>
                    </a:lnTo>
                    <a:lnTo>
                      <a:pt x="211" y="41"/>
                    </a:lnTo>
                    <a:lnTo>
                      <a:pt x="253" y="24"/>
                    </a:lnTo>
                    <a:lnTo>
                      <a:pt x="299" y="12"/>
                    </a:lnTo>
                    <a:lnTo>
                      <a:pt x="345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6" y="397"/>
                    </a:lnTo>
                    <a:lnTo>
                      <a:pt x="80" y="445"/>
                    </a:lnTo>
                    <a:lnTo>
                      <a:pt x="93" y="491"/>
                    </a:lnTo>
                    <a:lnTo>
                      <a:pt x="110" y="532"/>
                    </a:lnTo>
                    <a:lnTo>
                      <a:pt x="135" y="570"/>
                    </a:lnTo>
                    <a:lnTo>
                      <a:pt x="58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6" y="675"/>
                    </a:lnTo>
                    <a:lnTo>
                      <a:pt x="282" y="684"/>
                    </a:lnTo>
                    <a:lnTo>
                      <a:pt x="299" y="692"/>
                    </a:lnTo>
                    <a:lnTo>
                      <a:pt x="316" y="696"/>
                    </a:lnTo>
                    <a:lnTo>
                      <a:pt x="336" y="701"/>
                    </a:lnTo>
                    <a:lnTo>
                      <a:pt x="354" y="701"/>
                    </a:lnTo>
                    <a:lnTo>
                      <a:pt x="375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1" y="780"/>
                    </a:lnTo>
                    <a:lnTo>
                      <a:pt x="316" y="773"/>
                    </a:lnTo>
                    <a:lnTo>
                      <a:pt x="290" y="768"/>
                    </a:lnTo>
                    <a:lnTo>
                      <a:pt x="270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60" y="650"/>
                    </a:lnTo>
                    <a:lnTo>
                      <a:pt x="572" y="642"/>
                    </a:lnTo>
                    <a:lnTo>
                      <a:pt x="590" y="629"/>
                    </a:lnTo>
                    <a:lnTo>
                      <a:pt x="601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6" y="574"/>
                    </a:lnTo>
                    <a:lnTo>
                      <a:pt x="715" y="600"/>
                    </a:lnTo>
                    <a:lnTo>
                      <a:pt x="703" y="616"/>
                    </a:lnTo>
                    <a:lnTo>
                      <a:pt x="691" y="638"/>
                    </a:lnTo>
                    <a:lnTo>
                      <a:pt x="673" y="659"/>
                    </a:lnTo>
                    <a:lnTo>
                      <a:pt x="653" y="675"/>
                    </a:lnTo>
                    <a:lnTo>
                      <a:pt x="636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" name="Freeform 332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2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5" y="0"/>
                    </a:moveTo>
                    <a:lnTo>
                      <a:pt x="315" y="80"/>
                    </a:lnTo>
                    <a:lnTo>
                      <a:pt x="282" y="80"/>
                    </a:lnTo>
                    <a:lnTo>
                      <a:pt x="252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2" y="131"/>
                    </a:lnTo>
                    <a:lnTo>
                      <a:pt x="147" y="152"/>
                    </a:lnTo>
                    <a:lnTo>
                      <a:pt x="126" y="173"/>
                    </a:lnTo>
                    <a:lnTo>
                      <a:pt x="113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0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7" y="21"/>
                    </a:lnTo>
                    <a:lnTo>
                      <a:pt x="236" y="9"/>
                    </a:lnTo>
                    <a:lnTo>
                      <a:pt x="273" y="0"/>
                    </a:lnTo>
                    <a:lnTo>
                      <a:pt x="315" y="0"/>
                    </a:lnTo>
                    <a:close/>
                    <a:moveTo>
                      <a:pt x="0" y="318"/>
                    </a:moveTo>
                    <a:lnTo>
                      <a:pt x="84" y="344"/>
                    </a:lnTo>
                    <a:lnTo>
                      <a:pt x="89" y="377"/>
                    </a:lnTo>
                    <a:lnTo>
                      <a:pt x="100" y="412"/>
                    </a:lnTo>
                    <a:lnTo>
                      <a:pt x="118" y="441"/>
                    </a:lnTo>
                    <a:lnTo>
                      <a:pt x="143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2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4" y="533"/>
                    </a:lnTo>
                    <a:lnTo>
                      <a:pt x="256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0" y="546"/>
                    </a:lnTo>
                    <a:lnTo>
                      <a:pt x="303" y="546"/>
                    </a:lnTo>
                    <a:lnTo>
                      <a:pt x="315" y="546"/>
                    </a:lnTo>
                    <a:lnTo>
                      <a:pt x="315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0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6" y="605"/>
                    </a:lnTo>
                    <a:lnTo>
                      <a:pt x="190" y="596"/>
                    </a:lnTo>
                    <a:lnTo>
                      <a:pt x="172" y="592"/>
                    </a:lnTo>
                    <a:close/>
                    <a:moveTo>
                      <a:pt x="450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5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0" y="495"/>
                    </a:lnTo>
                    <a:lnTo>
                      <a:pt x="463" y="487"/>
                    </a:lnTo>
                    <a:lnTo>
                      <a:pt x="471" y="482"/>
                    </a:lnTo>
                    <a:lnTo>
                      <a:pt x="479" y="471"/>
                    </a:lnTo>
                    <a:lnTo>
                      <a:pt x="560" y="495"/>
                    </a:lnTo>
                    <a:lnTo>
                      <a:pt x="551" y="512"/>
                    </a:lnTo>
                    <a:lnTo>
                      <a:pt x="538" y="525"/>
                    </a:lnTo>
                    <a:lnTo>
                      <a:pt x="525" y="537"/>
                    </a:lnTo>
                    <a:lnTo>
                      <a:pt x="514" y="550"/>
                    </a:lnTo>
                    <a:lnTo>
                      <a:pt x="496" y="563"/>
                    </a:lnTo>
                    <a:lnTo>
                      <a:pt x="484" y="571"/>
                    </a:lnTo>
                    <a:lnTo>
                      <a:pt x="467" y="580"/>
                    </a:lnTo>
                    <a:lnTo>
                      <a:pt x="450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" name="Freeform 333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9" cy="39"/>
              </a:xfrm>
              <a:custGeom>
                <a:avLst/>
                <a:gdLst>
                  <a:gd name="T0" fmla="*/ 3 w 459"/>
                  <a:gd name="T1" fmla="*/ 1 h 466"/>
                  <a:gd name="T2" fmla="*/ 3 w 459"/>
                  <a:gd name="T3" fmla="*/ 2 h 466"/>
                  <a:gd name="T4" fmla="*/ 3 w 459"/>
                  <a:gd name="T5" fmla="*/ 2 h 466"/>
                  <a:gd name="T6" fmla="*/ 3 w 459"/>
                  <a:gd name="T7" fmla="*/ 2 h 466"/>
                  <a:gd name="T8" fmla="*/ 3 w 459"/>
                  <a:gd name="T9" fmla="*/ 1 h 466"/>
                  <a:gd name="T10" fmla="*/ 2 w 459"/>
                  <a:gd name="T11" fmla="*/ 0 h 466"/>
                  <a:gd name="T12" fmla="*/ 2 w 459"/>
                  <a:gd name="T13" fmla="*/ 1 h 466"/>
                  <a:gd name="T14" fmla="*/ 1 w 459"/>
                  <a:gd name="T15" fmla="*/ 1 h 466"/>
                  <a:gd name="T16" fmla="*/ 1 w 459"/>
                  <a:gd name="T17" fmla="*/ 1 h 466"/>
                  <a:gd name="T18" fmla="*/ 1 w 459"/>
                  <a:gd name="T19" fmla="*/ 1 h 466"/>
                  <a:gd name="T20" fmla="*/ 0 w 459"/>
                  <a:gd name="T21" fmla="*/ 1 h 466"/>
                  <a:gd name="T22" fmla="*/ 0 w 459"/>
                  <a:gd name="T23" fmla="*/ 1 h 466"/>
                  <a:gd name="T24" fmla="*/ 1 w 459"/>
                  <a:gd name="T25" fmla="*/ 0 h 466"/>
                  <a:gd name="T26" fmla="*/ 1 w 459"/>
                  <a:gd name="T27" fmla="*/ 0 h 466"/>
                  <a:gd name="T28" fmla="*/ 2 w 459"/>
                  <a:gd name="T29" fmla="*/ 0 h 466"/>
                  <a:gd name="T30" fmla="*/ 1 w 459"/>
                  <a:gd name="T31" fmla="*/ 2 h 466"/>
                  <a:gd name="T32" fmla="*/ 1 w 459"/>
                  <a:gd name="T33" fmla="*/ 2 h 466"/>
                  <a:gd name="T34" fmla="*/ 1 w 459"/>
                  <a:gd name="T35" fmla="*/ 3 h 466"/>
                  <a:gd name="T36" fmla="*/ 0 w 459"/>
                  <a:gd name="T37" fmla="*/ 3 h 466"/>
                  <a:gd name="T38" fmla="*/ 0 w 459"/>
                  <a:gd name="T39" fmla="*/ 2 h 466"/>
                  <a:gd name="T40" fmla="*/ 1 w 459"/>
                  <a:gd name="T41" fmla="*/ 3 h 466"/>
                  <a:gd name="T42" fmla="*/ 1 w 459"/>
                  <a:gd name="T43" fmla="*/ 3 h 466"/>
                  <a:gd name="T44" fmla="*/ 2 w 459"/>
                  <a:gd name="T45" fmla="*/ 3 h 466"/>
                  <a:gd name="T46" fmla="*/ 2 w 459"/>
                  <a:gd name="T47" fmla="*/ 3 h 466"/>
                  <a:gd name="T48" fmla="*/ 2 w 459"/>
                  <a:gd name="T49" fmla="*/ 3 h 466"/>
                  <a:gd name="T50" fmla="*/ 1 w 459"/>
                  <a:gd name="T51" fmla="*/ 3 h 466"/>
                  <a:gd name="T52" fmla="*/ 1 w 459"/>
                  <a:gd name="T53" fmla="*/ 3 h 466"/>
                  <a:gd name="T54" fmla="*/ 1 w 459"/>
                  <a:gd name="T55" fmla="*/ 3 h 466"/>
                  <a:gd name="T56" fmla="*/ 2 w 459"/>
                  <a:gd name="T57" fmla="*/ 3 h 466"/>
                  <a:gd name="T58" fmla="*/ 2 w 459"/>
                  <a:gd name="T59" fmla="*/ 3 h 466"/>
                  <a:gd name="T60" fmla="*/ 2 w 459"/>
                  <a:gd name="T61" fmla="*/ 3 h 466"/>
                  <a:gd name="T62" fmla="*/ 3 w 459"/>
                  <a:gd name="T63" fmla="*/ 3 h 466"/>
                  <a:gd name="T64" fmla="*/ 3 w 459"/>
                  <a:gd name="T65" fmla="*/ 3 h 466"/>
                  <a:gd name="T66" fmla="*/ 3 w 459"/>
                  <a:gd name="T67" fmla="*/ 3 h 466"/>
                  <a:gd name="T68" fmla="*/ 2 w 459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466"/>
                  <a:gd name="T107" fmla="*/ 459 w 459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466">
                    <a:moveTo>
                      <a:pt x="438" y="134"/>
                    </a:moveTo>
                    <a:lnTo>
                      <a:pt x="375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5" y="281"/>
                    </a:lnTo>
                    <a:lnTo>
                      <a:pt x="358" y="310"/>
                    </a:lnTo>
                    <a:lnTo>
                      <a:pt x="450" y="281"/>
                    </a:lnTo>
                    <a:lnTo>
                      <a:pt x="459" y="247"/>
                    </a:lnTo>
                    <a:lnTo>
                      <a:pt x="459" y="206"/>
                    </a:lnTo>
                    <a:lnTo>
                      <a:pt x="450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1" y="84"/>
                    </a:lnTo>
                    <a:lnTo>
                      <a:pt x="160" y="93"/>
                    </a:lnTo>
                    <a:lnTo>
                      <a:pt x="139" y="105"/>
                    </a:lnTo>
                    <a:lnTo>
                      <a:pt x="122" y="118"/>
                    </a:lnTo>
                    <a:lnTo>
                      <a:pt x="106" y="134"/>
                    </a:lnTo>
                    <a:lnTo>
                      <a:pt x="93" y="156"/>
                    </a:lnTo>
                    <a:lnTo>
                      <a:pt x="80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10" y="29"/>
                    </a:lnTo>
                    <a:lnTo>
                      <a:pt x="139" y="18"/>
                    </a:lnTo>
                    <a:lnTo>
                      <a:pt x="168" y="9"/>
                    </a:lnTo>
                    <a:lnTo>
                      <a:pt x="198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80" y="286"/>
                    </a:lnTo>
                    <a:lnTo>
                      <a:pt x="93" y="310"/>
                    </a:lnTo>
                    <a:lnTo>
                      <a:pt x="110" y="332"/>
                    </a:lnTo>
                    <a:lnTo>
                      <a:pt x="126" y="348"/>
                    </a:lnTo>
                    <a:lnTo>
                      <a:pt x="152" y="361"/>
                    </a:lnTo>
                    <a:lnTo>
                      <a:pt x="59" y="391"/>
                    </a:lnTo>
                    <a:lnTo>
                      <a:pt x="34" y="361"/>
                    </a:lnTo>
                    <a:lnTo>
                      <a:pt x="16" y="332"/>
                    </a:lnTo>
                    <a:lnTo>
                      <a:pt x="5" y="297"/>
                    </a:lnTo>
                    <a:lnTo>
                      <a:pt x="0" y="264"/>
                    </a:lnTo>
                    <a:close/>
                    <a:moveTo>
                      <a:pt x="139" y="445"/>
                    </a:moveTo>
                    <a:lnTo>
                      <a:pt x="189" y="378"/>
                    </a:lnTo>
                    <a:lnTo>
                      <a:pt x="202" y="382"/>
                    </a:lnTo>
                    <a:lnTo>
                      <a:pt x="211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4" y="461"/>
                    </a:lnTo>
                    <a:lnTo>
                      <a:pt x="185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2" y="450"/>
                    </a:lnTo>
                    <a:lnTo>
                      <a:pt x="139" y="445"/>
                    </a:lnTo>
                    <a:close/>
                    <a:moveTo>
                      <a:pt x="316" y="445"/>
                    </a:moveTo>
                    <a:lnTo>
                      <a:pt x="265" y="378"/>
                    </a:lnTo>
                    <a:lnTo>
                      <a:pt x="277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3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8" y="424"/>
                    </a:lnTo>
                    <a:lnTo>
                      <a:pt x="349" y="432"/>
                    </a:lnTo>
                    <a:lnTo>
                      <a:pt x="341" y="437"/>
                    </a:lnTo>
                    <a:lnTo>
                      <a:pt x="329" y="441"/>
                    </a:lnTo>
                    <a:lnTo>
                      <a:pt x="316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0" name="Freeform 334"/>
              <p:cNvSpPr>
                <a:spLocks noEditPoints="1"/>
              </p:cNvSpPr>
              <p:nvPr/>
            </p:nvSpPr>
            <p:spPr bwMode="auto">
              <a:xfrm>
                <a:off x="4112" y="2956"/>
                <a:ext cx="25" cy="26"/>
              </a:xfrm>
              <a:custGeom>
                <a:avLst/>
                <a:gdLst>
                  <a:gd name="T0" fmla="*/ 2 w 299"/>
                  <a:gd name="T1" fmla="*/ 1 h 311"/>
                  <a:gd name="T2" fmla="*/ 1 w 299"/>
                  <a:gd name="T3" fmla="*/ 2 h 311"/>
                  <a:gd name="T4" fmla="*/ 2 w 299"/>
                  <a:gd name="T5" fmla="*/ 2 h 311"/>
                  <a:gd name="T6" fmla="*/ 2 w 299"/>
                  <a:gd name="T7" fmla="*/ 1 h 311"/>
                  <a:gd name="T8" fmla="*/ 2 w 299"/>
                  <a:gd name="T9" fmla="*/ 1 h 311"/>
                  <a:gd name="T10" fmla="*/ 2 w 299"/>
                  <a:gd name="T11" fmla="*/ 1 h 311"/>
                  <a:gd name="T12" fmla="*/ 2 w 299"/>
                  <a:gd name="T13" fmla="*/ 1 h 311"/>
                  <a:gd name="T14" fmla="*/ 1 w 299"/>
                  <a:gd name="T15" fmla="*/ 0 h 311"/>
                  <a:gd name="T16" fmla="*/ 1 w 299"/>
                  <a:gd name="T17" fmla="*/ 1 h 311"/>
                  <a:gd name="T18" fmla="*/ 1 w 299"/>
                  <a:gd name="T19" fmla="*/ 1 h 311"/>
                  <a:gd name="T20" fmla="*/ 1 w 299"/>
                  <a:gd name="T21" fmla="*/ 1 h 311"/>
                  <a:gd name="T22" fmla="*/ 1 w 299"/>
                  <a:gd name="T23" fmla="*/ 1 h 311"/>
                  <a:gd name="T24" fmla="*/ 1 w 299"/>
                  <a:gd name="T25" fmla="*/ 1 h 311"/>
                  <a:gd name="T26" fmla="*/ 1 w 299"/>
                  <a:gd name="T27" fmla="*/ 1 h 311"/>
                  <a:gd name="T28" fmla="*/ 1 w 299"/>
                  <a:gd name="T29" fmla="*/ 1 h 311"/>
                  <a:gd name="T30" fmla="*/ 1 w 299"/>
                  <a:gd name="T31" fmla="*/ 1 h 311"/>
                  <a:gd name="T32" fmla="*/ 1 w 299"/>
                  <a:gd name="T33" fmla="*/ 1 h 311"/>
                  <a:gd name="T34" fmla="*/ 0 w 299"/>
                  <a:gd name="T35" fmla="*/ 1 h 311"/>
                  <a:gd name="T36" fmla="*/ 0 w 299"/>
                  <a:gd name="T37" fmla="*/ 1 h 311"/>
                  <a:gd name="T38" fmla="*/ 0 w 299"/>
                  <a:gd name="T39" fmla="*/ 0 h 311"/>
                  <a:gd name="T40" fmla="*/ 0 w 299"/>
                  <a:gd name="T41" fmla="*/ 0 h 311"/>
                  <a:gd name="T42" fmla="*/ 0 w 299"/>
                  <a:gd name="T43" fmla="*/ 0 h 311"/>
                  <a:gd name="T44" fmla="*/ 1 w 299"/>
                  <a:gd name="T45" fmla="*/ 0 h 311"/>
                  <a:gd name="T46" fmla="*/ 1 w 299"/>
                  <a:gd name="T47" fmla="*/ 0 h 311"/>
                  <a:gd name="T48" fmla="*/ 1 w 299"/>
                  <a:gd name="T49" fmla="*/ 0 h 311"/>
                  <a:gd name="T50" fmla="*/ 1 w 299"/>
                  <a:gd name="T51" fmla="*/ 0 h 311"/>
                  <a:gd name="T52" fmla="*/ 0 w 299"/>
                  <a:gd name="T53" fmla="*/ 2 h 311"/>
                  <a:gd name="T54" fmla="*/ 1 w 299"/>
                  <a:gd name="T55" fmla="*/ 2 h 311"/>
                  <a:gd name="T56" fmla="*/ 1 w 299"/>
                  <a:gd name="T57" fmla="*/ 2 h 311"/>
                  <a:gd name="T58" fmla="*/ 0 w 299"/>
                  <a:gd name="T59" fmla="*/ 2 h 311"/>
                  <a:gd name="T60" fmla="*/ 0 w 299"/>
                  <a:gd name="T61" fmla="*/ 2 h 311"/>
                  <a:gd name="T62" fmla="*/ 0 w 299"/>
                  <a:gd name="T63" fmla="*/ 2 h 311"/>
                  <a:gd name="T64" fmla="*/ 0 w 299"/>
                  <a:gd name="T65" fmla="*/ 2 h 311"/>
                  <a:gd name="T66" fmla="*/ 1 w 299"/>
                  <a:gd name="T67" fmla="*/ 2 h 311"/>
                  <a:gd name="T68" fmla="*/ 1 w 299"/>
                  <a:gd name="T69" fmla="*/ 2 h 311"/>
                  <a:gd name="T70" fmla="*/ 1 w 299"/>
                  <a:gd name="T71" fmla="*/ 2 h 311"/>
                  <a:gd name="T72" fmla="*/ 1 w 299"/>
                  <a:gd name="T73" fmla="*/ 2 h 311"/>
                  <a:gd name="T74" fmla="*/ 1 w 299"/>
                  <a:gd name="T75" fmla="*/ 2 h 311"/>
                  <a:gd name="T76" fmla="*/ 1 w 299"/>
                  <a:gd name="T77" fmla="*/ 2 h 311"/>
                  <a:gd name="T78" fmla="*/ 1 w 299"/>
                  <a:gd name="T79" fmla="*/ 2 h 311"/>
                  <a:gd name="T80" fmla="*/ 1 w 299"/>
                  <a:gd name="T81" fmla="*/ 2 h 311"/>
                  <a:gd name="T82" fmla="*/ 1 w 299"/>
                  <a:gd name="T83" fmla="*/ 2 h 311"/>
                  <a:gd name="T84" fmla="*/ 2 w 299"/>
                  <a:gd name="T85" fmla="*/ 2 h 311"/>
                  <a:gd name="T86" fmla="*/ 2 w 299"/>
                  <a:gd name="T87" fmla="*/ 2 h 311"/>
                  <a:gd name="T88" fmla="*/ 1 w 299"/>
                  <a:gd name="T89" fmla="*/ 2 h 311"/>
                  <a:gd name="T90" fmla="*/ 1 w 299"/>
                  <a:gd name="T91" fmla="*/ 2 h 311"/>
                  <a:gd name="T92" fmla="*/ 1 w 299"/>
                  <a:gd name="T93" fmla="*/ 2 h 311"/>
                  <a:gd name="T94" fmla="*/ 1 w 299"/>
                  <a:gd name="T95" fmla="*/ 2 h 311"/>
                  <a:gd name="T96" fmla="*/ 1 w 299"/>
                  <a:gd name="T97" fmla="*/ 2 h 311"/>
                  <a:gd name="T98" fmla="*/ 1 w 299"/>
                  <a:gd name="T99" fmla="*/ 2 h 311"/>
                  <a:gd name="T100" fmla="*/ 1 w 299"/>
                  <a:gd name="T101" fmla="*/ 2 h 311"/>
                  <a:gd name="T102" fmla="*/ 1 w 299"/>
                  <a:gd name="T103" fmla="*/ 2 h 311"/>
                  <a:gd name="T104" fmla="*/ 1 w 299"/>
                  <a:gd name="T105" fmla="*/ 2 h 311"/>
                  <a:gd name="T106" fmla="*/ 1 w 299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99"/>
                  <a:gd name="T163" fmla="*/ 0 h 311"/>
                  <a:gd name="T164" fmla="*/ 299 w 299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99" h="311">
                    <a:moveTo>
                      <a:pt x="295" y="123"/>
                    </a:moveTo>
                    <a:lnTo>
                      <a:pt x="155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299" y="181"/>
                    </a:lnTo>
                    <a:lnTo>
                      <a:pt x="299" y="153"/>
                    </a:lnTo>
                    <a:lnTo>
                      <a:pt x="295" y="123"/>
                    </a:lnTo>
                    <a:close/>
                    <a:moveTo>
                      <a:pt x="151" y="0"/>
                    </a:moveTo>
                    <a:lnTo>
                      <a:pt x="151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6" y="98"/>
                    </a:lnTo>
                    <a:lnTo>
                      <a:pt x="88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2" y="43"/>
                    </a:lnTo>
                    <a:lnTo>
                      <a:pt x="59" y="30"/>
                    </a:lnTo>
                    <a:lnTo>
                      <a:pt x="80" y="18"/>
                    </a:lnTo>
                    <a:lnTo>
                      <a:pt x="101" y="9"/>
                    </a:lnTo>
                    <a:lnTo>
                      <a:pt x="126" y="5"/>
                    </a:lnTo>
                    <a:lnTo>
                      <a:pt x="151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09" y="303"/>
                    </a:moveTo>
                    <a:lnTo>
                      <a:pt x="151" y="252"/>
                    </a:lnTo>
                    <a:lnTo>
                      <a:pt x="151" y="311"/>
                    </a:lnTo>
                    <a:lnTo>
                      <a:pt x="139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09" y="303"/>
                    </a:lnTo>
                    <a:close/>
                    <a:moveTo>
                      <a:pt x="185" y="303"/>
                    </a:moveTo>
                    <a:lnTo>
                      <a:pt x="155" y="268"/>
                    </a:lnTo>
                    <a:lnTo>
                      <a:pt x="223" y="286"/>
                    </a:lnTo>
                    <a:lnTo>
                      <a:pt x="214" y="294"/>
                    </a:lnTo>
                    <a:lnTo>
                      <a:pt x="206" y="298"/>
                    </a:lnTo>
                    <a:lnTo>
                      <a:pt x="197" y="303"/>
                    </a:lnTo>
                    <a:lnTo>
                      <a:pt x="185" y="303"/>
                    </a:lnTo>
                    <a:close/>
                    <a:moveTo>
                      <a:pt x="122" y="231"/>
                    </a:moveTo>
                    <a:lnTo>
                      <a:pt x="151" y="257"/>
                    </a:lnTo>
                    <a:lnTo>
                      <a:pt x="151" y="235"/>
                    </a:lnTo>
                    <a:lnTo>
                      <a:pt x="143" y="235"/>
                    </a:lnTo>
                    <a:lnTo>
                      <a:pt x="135" y="235"/>
                    </a:lnTo>
                    <a:lnTo>
                      <a:pt x="126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Freeform 335"/>
              <p:cNvSpPr>
                <a:spLocks/>
              </p:cNvSpPr>
              <p:nvPr/>
            </p:nvSpPr>
            <p:spPr bwMode="auto">
              <a:xfrm>
                <a:off x="4118" y="2963"/>
                <a:ext cx="7" cy="13"/>
              </a:xfrm>
              <a:custGeom>
                <a:avLst/>
                <a:gdLst>
                  <a:gd name="T0" fmla="*/ 1 w 79"/>
                  <a:gd name="T1" fmla="*/ 0 h 154"/>
                  <a:gd name="T2" fmla="*/ 1 w 79"/>
                  <a:gd name="T3" fmla="*/ 1 h 154"/>
                  <a:gd name="T4" fmla="*/ 1 w 79"/>
                  <a:gd name="T5" fmla="*/ 1 h 154"/>
                  <a:gd name="T6" fmla="*/ 1 w 79"/>
                  <a:gd name="T7" fmla="*/ 1 h 154"/>
                  <a:gd name="T8" fmla="*/ 0 w 79"/>
                  <a:gd name="T9" fmla="*/ 1 h 154"/>
                  <a:gd name="T10" fmla="*/ 0 w 79"/>
                  <a:gd name="T11" fmla="*/ 1 h 154"/>
                  <a:gd name="T12" fmla="*/ 0 w 79"/>
                  <a:gd name="T13" fmla="*/ 1 h 154"/>
                  <a:gd name="T14" fmla="*/ 0 w 79"/>
                  <a:gd name="T15" fmla="*/ 1 h 154"/>
                  <a:gd name="T16" fmla="*/ 0 w 79"/>
                  <a:gd name="T17" fmla="*/ 0 h 154"/>
                  <a:gd name="T18" fmla="*/ 0 w 79"/>
                  <a:gd name="T19" fmla="*/ 0 h 154"/>
                  <a:gd name="T20" fmla="*/ 0 w 79"/>
                  <a:gd name="T21" fmla="*/ 0 h 154"/>
                  <a:gd name="T22" fmla="*/ 0 w 79"/>
                  <a:gd name="T23" fmla="*/ 0 h 154"/>
                  <a:gd name="T24" fmla="*/ 0 w 79"/>
                  <a:gd name="T25" fmla="*/ 0 h 154"/>
                  <a:gd name="T26" fmla="*/ 1 w 79"/>
                  <a:gd name="T27" fmla="*/ 0 h 154"/>
                  <a:gd name="T28" fmla="*/ 1 w 79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54"/>
                  <a:gd name="T47" fmla="*/ 79 w 79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71" y="154"/>
                    </a:lnTo>
                    <a:lnTo>
                      <a:pt x="63" y="154"/>
                    </a:lnTo>
                    <a:lnTo>
                      <a:pt x="54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6" y="29"/>
                    </a:lnTo>
                    <a:lnTo>
                      <a:pt x="24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Freeform 336"/>
              <p:cNvSpPr>
                <a:spLocks/>
              </p:cNvSpPr>
              <p:nvPr/>
            </p:nvSpPr>
            <p:spPr bwMode="auto">
              <a:xfrm>
                <a:off x="3960" y="2933"/>
                <a:ext cx="166" cy="65"/>
              </a:xfrm>
              <a:custGeom>
                <a:avLst/>
                <a:gdLst>
                  <a:gd name="T0" fmla="*/ 0 w 1996"/>
                  <a:gd name="T1" fmla="*/ 0 h 789"/>
                  <a:gd name="T2" fmla="*/ 14 w 1996"/>
                  <a:gd name="T3" fmla="*/ 4 h 789"/>
                  <a:gd name="T4" fmla="*/ 8 w 1996"/>
                  <a:gd name="T5" fmla="*/ 5 h 789"/>
                  <a:gd name="T6" fmla="*/ 0 w 1996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789"/>
                  <a:gd name="T14" fmla="*/ 1996 w 1996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789">
                    <a:moveTo>
                      <a:pt x="0" y="0"/>
                    </a:moveTo>
                    <a:lnTo>
                      <a:pt x="1996" y="542"/>
                    </a:lnTo>
                    <a:lnTo>
                      <a:pt x="1162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Freeform 337"/>
              <p:cNvSpPr>
                <a:spLocks/>
              </p:cNvSpPr>
              <p:nvPr/>
            </p:nvSpPr>
            <p:spPr bwMode="auto">
              <a:xfrm>
                <a:off x="4081" y="2815"/>
                <a:ext cx="44" cy="163"/>
              </a:xfrm>
              <a:custGeom>
                <a:avLst/>
                <a:gdLst>
                  <a:gd name="T0" fmla="*/ 0 w 521"/>
                  <a:gd name="T1" fmla="*/ 10 h 1947"/>
                  <a:gd name="T2" fmla="*/ 4 w 521"/>
                  <a:gd name="T3" fmla="*/ 14 h 1947"/>
                  <a:gd name="T4" fmla="*/ 4 w 521"/>
                  <a:gd name="T5" fmla="*/ 0 h 1947"/>
                  <a:gd name="T6" fmla="*/ 0 w 521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1"/>
                  <a:gd name="T13" fmla="*/ 0 h 1947"/>
                  <a:gd name="T14" fmla="*/ 521 w 521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1" h="1947">
                    <a:moveTo>
                      <a:pt x="0" y="1401"/>
                    </a:moveTo>
                    <a:lnTo>
                      <a:pt x="521" y="1947"/>
                    </a:lnTo>
                    <a:lnTo>
                      <a:pt x="521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Freeform 338"/>
              <p:cNvSpPr>
                <a:spLocks/>
              </p:cNvSpPr>
              <p:nvPr/>
            </p:nvSpPr>
            <p:spPr bwMode="auto">
              <a:xfrm>
                <a:off x="4125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2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5" name="Freeform 339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Freeform 340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9 w 1355"/>
                  <a:gd name="T5" fmla="*/ 6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1355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Freeform 341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2" y="1548"/>
                    </a:lnTo>
                    <a:lnTo>
                      <a:pt x="3439" y="1598"/>
                    </a:lnTo>
                    <a:lnTo>
                      <a:pt x="3448" y="1649"/>
                    </a:lnTo>
                    <a:lnTo>
                      <a:pt x="3452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2" y="362"/>
                    </a:lnTo>
                    <a:lnTo>
                      <a:pt x="2059" y="362"/>
                    </a:lnTo>
                    <a:lnTo>
                      <a:pt x="2075" y="366"/>
                    </a:lnTo>
                    <a:lnTo>
                      <a:pt x="2092" y="366"/>
                    </a:lnTo>
                    <a:lnTo>
                      <a:pt x="2109" y="366"/>
                    </a:lnTo>
                    <a:close/>
                    <a:moveTo>
                      <a:pt x="548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8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8" y="1405"/>
                    </a:lnTo>
                    <a:close/>
                    <a:moveTo>
                      <a:pt x="909" y="2888"/>
                    </a:moveTo>
                    <a:lnTo>
                      <a:pt x="619" y="3688"/>
                    </a:lnTo>
                    <a:lnTo>
                      <a:pt x="1107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2" y="3002"/>
                    </a:lnTo>
                    <a:lnTo>
                      <a:pt x="1006" y="2981"/>
                    </a:lnTo>
                    <a:lnTo>
                      <a:pt x="981" y="2960"/>
                    </a:lnTo>
                    <a:lnTo>
                      <a:pt x="956" y="2935"/>
                    </a:lnTo>
                    <a:lnTo>
                      <a:pt x="934" y="2914"/>
                    </a:lnTo>
                    <a:lnTo>
                      <a:pt x="909" y="2888"/>
                    </a:lnTo>
                    <a:close/>
                    <a:moveTo>
                      <a:pt x="2602" y="3196"/>
                    </a:moveTo>
                    <a:lnTo>
                      <a:pt x="3326" y="3696"/>
                    </a:lnTo>
                    <a:lnTo>
                      <a:pt x="2834" y="3056"/>
                    </a:lnTo>
                    <a:lnTo>
                      <a:pt x="2804" y="3078"/>
                    </a:lnTo>
                    <a:lnTo>
                      <a:pt x="2775" y="3099"/>
                    </a:lnTo>
                    <a:lnTo>
                      <a:pt x="2745" y="3120"/>
                    </a:lnTo>
                    <a:lnTo>
                      <a:pt x="2716" y="3137"/>
                    </a:lnTo>
                    <a:lnTo>
                      <a:pt x="2686" y="3150"/>
                    </a:lnTo>
                    <a:lnTo>
                      <a:pt x="2657" y="3166"/>
                    </a:lnTo>
                    <a:lnTo>
                      <a:pt x="2627" y="3183"/>
                    </a:lnTo>
                    <a:lnTo>
                      <a:pt x="2602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Freeform 342"/>
              <p:cNvSpPr>
                <a:spLocks noEditPoints="1"/>
              </p:cNvSpPr>
              <p:nvPr/>
            </p:nvSpPr>
            <p:spPr bwMode="auto">
              <a:xfrm>
                <a:off x="4003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8" y="1439"/>
                    </a:lnTo>
                    <a:lnTo>
                      <a:pt x="2864" y="1384"/>
                    </a:lnTo>
                    <a:lnTo>
                      <a:pt x="2860" y="1329"/>
                    </a:lnTo>
                    <a:lnTo>
                      <a:pt x="2851" y="1270"/>
                    </a:lnTo>
                    <a:lnTo>
                      <a:pt x="2838" y="1211"/>
                    </a:lnTo>
                    <a:lnTo>
                      <a:pt x="2919" y="1190"/>
                    </a:lnTo>
                    <a:lnTo>
                      <a:pt x="2926" y="1240"/>
                    </a:lnTo>
                    <a:lnTo>
                      <a:pt x="2935" y="1291"/>
                    </a:lnTo>
                    <a:lnTo>
                      <a:pt x="2939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30" y="92"/>
                    </a:lnTo>
                    <a:lnTo>
                      <a:pt x="1609" y="88"/>
                    </a:lnTo>
                    <a:lnTo>
                      <a:pt x="1588" y="88"/>
                    </a:lnTo>
                    <a:lnTo>
                      <a:pt x="1562" y="83"/>
                    </a:lnTo>
                    <a:lnTo>
                      <a:pt x="1542" y="79"/>
                    </a:lnTo>
                    <a:lnTo>
                      <a:pt x="1524" y="79"/>
                    </a:lnTo>
                    <a:lnTo>
                      <a:pt x="1500" y="79"/>
                    </a:lnTo>
                    <a:lnTo>
                      <a:pt x="1483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9" y="4"/>
                    </a:lnTo>
                    <a:lnTo>
                      <a:pt x="1546" y="4"/>
                    </a:lnTo>
                    <a:lnTo>
                      <a:pt x="1562" y="8"/>
                    </a:lnTo>
                    <a:lnTo>
                      <a:pt x="1579" y="8"/>
                    </a:lnTo>
                    <a:lnTo>
                      <a:pt x="1596" y="8"/>
                    </a:lnTo>
                    <a:close/>
                    <a:moveTo>
                      <a:pt x="35" y="1047"/>
                    </a:moveTo>
                    <a:lnTo>
                      <a:pt x="118" y="1047"/>
                    </a:lnTo>
                    <a:lnTo>
                      <a:pt x="106" y="1089"/>
                    </a:lnTo>
                    <a:lnTo>
                      <a:pt x="93" y="1131"/>
                    </a:lnTo>
                    <a:lnTo>
                      <a:pt x="81" y="1168"/>
                    </a:lnTo>
                    <a:lnTo>
                      <a:pt x="77" y="1207"/>
                    </a:lnTo>
                    <a:lnTo>
                      <a:pt x="0" y="1181"/>
                    </a:lnTo>
                    <a:lnTo>
                      <a:pt x="5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5" y="1047"/>
                    </a:lnTo>
                    <a:close/>
                    <a:moveTo>
                      <a:pt x="396" y="2530"/>
                    </a:moveTo>
                    <a:lnTo>
                      <a:pt x="425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6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5" y="2598"/>
                    </a:lnTo>
                    <a:lnTo>
                      <a:pt x="615" y="2619"/>
                    </a:lnTo>
                    <a:lnTo>
                      <a:pt x="644" y="2639"/>
                    </a:lnTo>
                    <a:lnTo>
                      <a:pt x="594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9" y="2644"/>
                    </a:lnTo>
                    <a:lnTo>
                      <a:pt x="493" y="2623"/>
                    </a:lnTo>
                    <a:lnTo>
                      <a:pt x="468" y="2602"/>
                    </a:lnTo>
                    <a:lnTo>
                      <a:pt x="443" y="2577"/>
                    </a:lnTo>
                    <a:lnTo>
                      <a:pt x="421" y="2556"/>
                    </a:lnTo>
                    <a:lnTo>
                      <a:pt x="396" y="2530"/>
                    </a:lnTo>
                    <a:close/>
                    <a:moveTo>
                      <a:pt x="2089" y="2838"/>
                    </a:moveTo>
                    <a:lnTo>
                      <a:pt x="2013" y="2783"/>
                    </a:lnTo>
                    <a:lnTo>
                      <a:pt x="2047" y="2770"/>
                    </a:lnTo>
                    <a:lnTo>
                      <a:pt x="2076" y="2753"/>
                    </a:lnTo>
                    <a:lnTo>
                      <a:pt x="2109" y="2737"/>
                    </a:lnTo>
                    <a:lnTo>
                      <a:pt x="2144" y="2720"/>
                    </a:lnTo>
                    <a:lnTo>
                      <a:pt x="2173" y="2703"/>
                    </a:lnTo>
                    <a:lnTo>
                      <a:pt x="2207" y="2682"/>
                    </a:lnTo>
                    <a:lnTo>
                      <a:pt x="2240" y="2661"/>
                    </a:lnTo>
                    <a:lnTo>
                      <a:pt x="2269" y="2639"/>
                    </a:lnTo>
                    <a:lnTo>
                      <a:pt x="2321" y="2698"/>
                    </a:lnTo>
                    <a:lnTo>
                      <a:pt x="2291" y="2720"/>
                    </a:lnTo>
                    <a:lnTo>
                      <a:pt x="2262" y="2741"/>
                    </a:lnTo>
                    <a:lnTo>
                      <a:pt x="2232" y="2762"/>
                    </a:lnTo>
                    <a:lnTo>
                      <a:pt x="2203" y="2779"/>
                    </a:lnTo>
                    <a:lnTo>
                      <a:pt x="2173" y="2792"/>
                    </a:lnTo>
                    <a:lnTo>
                      <a:pt x="2144" y="2808"/>
                    </a:lnTo>
                    <a:lnTo>
                      <a:pt x="2114" y="2825"/>
                    </a:lnTo>
                    <a:lnTo>
                      <a:pt x="2089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Freeform 343"/>
              <p:cNvSpPr>
                <a:spLocks noEditPoints="1"/>
              </p:cNvSpPr>
              <p:nvPr/>
            </p:nvSpPr>
            <p:spPr bwMode="auto">
              <a:xfrm>
                <a:off x="4009" y="2852"/>
                <a:ext cx="233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1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1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1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4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5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5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89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2" y="85"/>
                    </a:lnTo>
                    <a:lnTo>
                      <a:pt x="1506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0" y="76"/>
                    </a:lnTo>
                    <a:lnTo>
                      <a:pt x="1406" y="76"/>
                    </a:lnTo>
                    <a:lnTo>
                      <a:pt x="1384" y="76"/>
                    </a:lnTo>
                    <a:lnTo>
                      <a:pt x="1384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7" y="0"/>
                    </a:lnTo>
                    <a:lnTo>
                      <a:pt x="1465" y="0"/>
                    </a:lnTo>
                    <a:lnTo>
                      <a:pt x="1485" y="4"/>
                    </a:lnTo>
                    <a:lnTo>
                      <a:pt x="1511" y="9"/>
                    </a:lnTo>
                    <a:lnTo>
                      <a:pt x="1532" y="9"/>
                    </a:lnTo>
                    <a:lnTo>
                      <a:pt x="1553" y="13"/>
                    </a:lnTo>
                    <a:close/>
                    <a:moveTo>
                      <a:pt x="41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3" y="1107"/>
                    </a:lnTo>
                    <a:lnTo>
                      <a:pt x="75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6" y="1052"/>
                    </a:lnTo>
                    <a:lnTo>
                      <a:pt x="29" y="1010"/>
                    </a:lnTo>
                    <a:lnTo>
                      <a:pt x="41" y="968"/>
                    </a:lnTo>
                    <a:close/>
                    <a:moveTo>
                      <a:pt x="348" y="2372"/>
                    </a:moveTo>
                    <a:lnTo>
                      <a:pt x="378" y="2291"/>
                    </a:lnTo>
                    <a:lnTo>
                      <a:pt x="407" y="2321"/>
                    </a:lnTo>
                    <a:lnTo>
                      <a:pt x="433" y="2350"/>
                    </a:lnTo>
                    <a:lnTo>
                      <a:pt x="462" y="2376"/>
                    </a:lnTo>
                    <a:lnTo>
                      <a:pt x="492" y="2401"/>
                    </a:lnTo>
                    <a:lnTo>
                      <a:pt x="521" y="2431"/>
                    </a:lnTo>
                    <a:lnTo>
                      <a:pt x="551" y="2451"/>
                    </a:lnTo>
                    <a:lnTo>
                      <a:pt x="580" y="2477"/>
                    </a:lnTo>
                    <a:lnTo>
                      <a:pt x="614" y="2498"/>
                    </a:lnTo>
                    <a:lnTo>
                      <a:pt x="567" y="2560"/>
                    </a:lnTo>
                    <a:lnTo>
                      <a:pt x="538" y="2540"/>
                    </a:lnTo>
                    <a:lnTo>
                      <a:pt x="508" y="2519"/>
                    </a:lnTo>
                    <a:lnTo>
                      <a:pt x="479" y="2498"/>
                    </a:lnTo>
                    <a:lnTo>
                      <a:pt x="454" y="2472"/>
                    </a:lnTo>
                    <a:lnTo>
                      <a:pt x="429" y="2447"/>
                    </a:lnTo>
                    <a:lnTo>
                      <a:pt x="399" y="2422"/>
                    </a:lnTo>
                    <a:lnTo>
                      <a:pt x="374" y="2396"/>
                    </a:lnTo>
                    <a:lnTo>
                      <a:pt x="348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1" y="2624"/>
                    </a:lnTo>
                    <a:lnTo>
                      <a:pt x="1970" y="2607"/>
                    </a:lnTo>
                    <a:lnTo>
                      <a:pt x="2003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6" y="2498"/>
                    </a:lnTo>
                    <a:lnTo>
                      <a:pt x="2192" y="2560"/>
                    </a:lnTo>
                    <a:lnTo>
                      <a:pt x="2163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2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0" name="Freeform 344"/>
              <p:cNvSpPr>
                <a:spLocks noEditPoints="1"/>
              </p:cNvSpPr>
              <p:nvPr/>
            </p:nvSpPr>
            <p:spPr bwMode="auto">
              <a:xfrm>
                <a:off x="4016" y="2858"/>
                <a:ext cx="220" cy="215"/>
              </a:xfrm>
              <a:custGeom>
                <a:avLst/>
                <a:gdLst>
                  <a:gd name="T0" fmla="*/ 18 w 2640"/>
                  <a:gd name="T1" fmla="*/ 10 h 2578"/>
                  <a:gd name="T2" fmla="*/ 18 w 2640"/>
                  <a:gd name="T3" fmla="*/ 9 h 2578"/>
                  <a:gd name="T4" fmla="*/ 18 w 2640"/>
                  <a:gd name="T5" fmla="*/ 8 h 2578"/>
                  <a:gd name="T6" fmla="*/ 18 w 2640"/>
                  <a:gd name="T7" fmla="*/ 8 h 2578"/>
                  <a:gd name="T8" fmla="*/ 18 w 2640"/>
                  <a:gd name="T9" fmla="*/ 9 h 2578"/>
                  <a:gd name="T10" fmla="*/ 10 w 2640"/>
                  <a:gd name="T11" fmla="*/ 0 h 2578"/>
                  <a:gd name="T12" fmla="*/ 10 w 2640"/>
                  <a:gd name="T13" fmla="*/ 1 h 2578"/>
                  <a:gd name="T14" fmla="*/ 10 w 2640"/>
                  <a:gd name="T15" fmla="*/ 1 h 2578"/>
                  <a:gd name="T16" fmla="*/ 10 w 2640"/>
                  <a:gd name="T17" fmla="*/ 1 h 2578"/>
                  <a:gd name="T18" fmla="*/ 9 w 2640"/>
                  <a:gd name="T19" fmla="*/ 1 h 2578"/>
                  <a:gd name="T20" fmla="*/ 9 w 2640"/>
                  <a:gd name="T21" fmla="*/ 0 h 2578"/>
                  <a:gd name="T22" fmla="*/ 9 w 2640"/>
                  <a:gd name="T23" fmla="*/ 0 h 2578"/>
                  <a:gd name="T24" fmla="*/ 10 w 2640"/>
                  <a:gd name="T25" fmla="*/ 0 h 2578"/>
                  <a:gd name="T26" fmla="*/ 10 w 2640"/>
                  <a:gd name="T27" fmla="*/ 0 h 2578"/>
                  <a:gd name="T28" fmla="*/ 10 w 2640"/>
                  <a:gd name="T29" fmla="*/ 0 h 2578"/>
                  <a:gd name="T30" fmla="*/ 1 w 2640"/>
                  <a:gd name="T31" fmla="*/ 6 h 2578"/>
                  <a:gd name="T32" fmla="*/ 1 w 2640"/>
                  <a:gd name="T33" fmla="*/ 7 h 2578"/>
                  <a:gd name="T34" fmla="*/ 0 w 2640"/>
                  <a:gd name="T35" fmla="*/ 8 h 2578"/>
                  <a:gd name="T36" fmla="*/ 0 w 2640"/>
                  <a:gd name="T37" fmla="*/ 7 h 2578"/>
                  <a:gd name="T38" fmla="*/ 0 w 2640"/>
                  <a:gd name="T39" fmla="*/ 7 h 2578"/>
                  <a:gd name="T40" fmla="*/ 2 w 2640"/>
                  <a:gd name="T41" fmla="*/ 15 h 2578"/>
                  <a:gd name="T42" fmla="*/ 2 w 2640"/>
                  <a:gd name="T43" fmla="*/ 15 h 2578"/>
                  <a:gd name="T44" fmla="*/ 3 w 2640"/>
                  <a:gd name="T45" fmla="*/ 15 h 2578"/>
                  <a:gd name="T46" fmla="*/ 3 w 2640"/>
                  <a:gd name="T47" fmla="*/ 16 h 2578"/>
                  <a:gd name="T48" fmla="*/ 4 w 2640"/>
                  <a:gd name="T49" fmla="*/ 16 h 2578"/>
                  <a:gd name="T50" fmla="*/ 4 w 2640"/>
                  <a:gd name="T51" fmla="*/ 17 h 2578"/>
                  <a:gd name="T52" fmla="*/ 3 w 2640"/>
                  <a:gd name="T53" fmla="*/ 17 h 2578"/>
                  <a:gd name="T54" fmla="*/ 3 w 2640"/>
                  <a:gd name="T55" fmla="*/ 16 h 2578"/>
                  <a:gd name="T56" fmla="*/ 2 w 2640"/>
                  <a:gd name="T57" fmla="*/ 16 h 2578"/>
                  <a:gd name="T58" fmla="*/ 2 w 2640"/>
                  <a:gd name="T59" fmla="*/ 15 h 2578"/>
                  <a:gd name="T60" fmla="*/ 12 w 2640"/>
                  <a:gd name="T61" fmla="*/ 18 h 2578"/>
                  <a:gd name="T62" fmla="*/ 12 w 2640"/>
                  <a:gd name="T63" fmla="*/ 17 h 2578"/>
                  <a:gd name="T64" fmla="*/ 13 w 2640"/>
                  <a:gd name="T65" fmla="*/ 17 h 2578"/>
                  <a:gd name="T66" fmla="*/ 14 w 2640"/>
                  <a:gd name="T67" fmla="*/ 17 h 2578"/>
                  <a:gd name="T68" fmla="*/ 14 w 2640"/>
                  <a:gd name="T69" fmla="*/ 16 h 2578"/>
                  <a:gd name="T70" fmla="*/ 14 w 2640"/>
                  <a:gd name="T71" fmla="*/ 17 h 2578"/>
                  <a:gd name="T72" fmla="*/ 14 w 2640"/>
                  <a:gd name="T73" fmla="*/ 17 h 2578"/>
                  <a:gd name="T74" fmla="*/ 13 w 2640"/>
                  <a:gd name="T75" fmla="*/ 18 h 2578"/>
                  <a:gd name="T76" fmla="*/ 13 w 2640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0"/>
                  <a:gd name="T118" fmla="*/ 0 h 2578"/>
                  <a:gd name="T119" fmla="*/ 2640 w 2640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0" h="2578">
                    <a:moveTo>
                      <a:pt x="2640" y="1334"/>
                    </a:moveTo>
                    <a:lnTo>
                      <a:pt x="2555" y="1388"/>
                    </a:lnTo>
                    <a:lnTo>
                      <a:pt x="2559" y="1321"/>
                    </a:lnTo>
                    <a:lnTo>
                      <a:pt x="2555" y="1245"/>
                    </a:lnTo>
                    <a:lnTo>
                      <a:pt x="2548" y="1174"/>
                    </a:lnTo>
                    <a:lnTo>
                      <a:pt x="2535" y="1098"/>
                    </a:lnTo>
                    <a:lnTo>
                      <a:pt x="2614" y="1077"/>
                    </a:lnTo>
                    <a:lnTo>
                      <a:pt x="2627" y="1144"/>
                    </a:lnTo>
                    <a:lnTo>
                      <a:pt x="2636" y="1207"/>
                    </a:lnTo>
                    <a:lnTo>
                      <a:pt x="2636" y="1271"/>
                    </a:lnTo>
                    <a:lnTo>
                      <a:pt x="2640" y="1334"/>
                    </a:lnTo>
                    <a:close/>
                    <a:moveTo>
                      <a:pt x="1508" y="17"/>
                    </a:moveTo>
                    <a:lnTo>
                      <a:pt x="1545" y="105"/>
                    </a:lnTo>
                    <a:lnTo>
                      <a:pt x="1512" y="101"/>
                    </a:lnTo>
                    <a:lnTo>
                      <a:pt x="1482" y="92"/>
                    </a:lnTo>
                    <a:lnTo>
                      <a:pt x="1453" y="92"/>
                    </a:lnTo>
                    <a:lnTo>
                      <a:pt x="1423" y="88"/>
                    </a:lnTo>
                    <a:lnTo>
                      <a:pt x="1394" y="85"/>
                    </a:lnTo>
                    <a:lnTo>
                      <a:pt x="1364" y="85"/>
                    </a:lnTo>
                    <a:lnTo>
                      <a:pt x="1339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1" y="0"/>
                    </a:lnTo>
                    <a:lnTo>
                      <a:pt x="1355" y="0"/>
                    </a:lnTo>
                    <a:lnTo>
                      <a:pt x="1381" y="4"/>
                    </a:lnTo>
                    <a:lnTo>
                      <a:pt x="1407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2" y="13"/>
                    </a:lnTo>
                    <a:lnTo>
                      <a:pt x="1508" y="17"/>
                    </a:lnTo>
                    <a:close/>
                    <a:moveTo>
                      <a:pt x="47" y="892"/>
                    </a:moveTo>
                    <a:lnTo>
                      <a:pt x="135" y="888"/>
                    </a:lnTo>
                    <a:lnTo>
                      <a:pt x="114" y="943"/>
                    </a:lnTo>
                    <a:lnTo>
                      <a:pt x="97" y="993"/>
                    </a:lnTo>
                    <a:lnTo>
                      <a:pt x="85" y="1048"/>
                    </a:lnTo>
                    <a:lnTo>
                      <a:pt x="76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7" y="989"/>
                    </a:lnTo>
                    <a:lnTo>
                      <a:pt x="34" y="938"/>
                    </a:lnTo>
                    <a:lnTo>
                      <a:pt x="47" y="892"/>
                    </a:lnTo>
                    <a:close/>
                    <a:moveTo>
                      <a:pt x="303" y="2215"/>
                    </a:moveTo>
                    <a:lnTo>
                      <a:pt x="337" y="2127"/>
                    </a:lnTo>
                    <a:lnTo>
                      <a:pt x="363" y="2161"/>
                    </a:lnTo>
                    <a:lnTo>
                      <a:pt x="391" y="2195"/>
                    </a:lnTo>
                    <a:lnTo>
                      <a:pt x="426" y="2220"/>
                    </a:lnTo>
                    <a:lnTo>
                      <a:pt x="455" y="2254"/>
                    </a:lnTo>
                    <a:lnTo>
                      <a:pt x="488" y="2278"/>
                    </a:lnTo>
                    <a:lnTo>
                      <a:pt x="518" y="2308"/>
                    </a:lnTo>
                    <a:lnTo>
                      <a:pt x="551" y="2333"/>
                    </a:lnTo>
                    <a:lnTo>
                      <a:pt x="586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6" y="2578"/>
                    </a:moveTo>
                    <a:lnTo>
                      <a:pt x="1705" y="2519"/>
                    </a:lnTo>
                    <a:lnTo>
                      <a:pt x="1747" y="2506"/>
                    </a:lnTo>
                    <a:lnTo>
                      <a:pt x="1786" y="2489"/>
                    </a:lnTo>
                    <a:lnTo>
                      <a:pt x="1827" y="2473"/>
                    </a:lnTo>
                    <a:lnTo>
                      <a:pt x="1865" y="2451"/>
                    </a:lnTo>
                    <a:lnTo>
                      <a:pt x="1907" y="2434"/>
                    </a:lnTo>
                    <a:lnTo>
                      <a:pt x="1946" y="2409"/>
                    </a:lnTo>
                    <a:lnTo>
                      <a:pt x="1983" y="2388"/>
                    </a:lnTo>
                    <a:lnTo>
                      <a:pt x="2021" y="2359"/>
                    </a:lnTo>
                    <a:lnTo>
                      <a:pt x="2071" y="2422"/>
                    </a:lnTo>
                    <a:lnTo>
                      <a:pt x="2038" y="2447"/>
                    </a:lnTo>
                    <a:lnTo>
                      <a:pt x="2005" y="2468"/>
                    </a:lnTo>
                    <a:lnTo>
                      <a:pt x="1966" y="2493"/>
                    </a:lnTo>
                    <a:lnTo>
                      <a:pt x="1928" y="2510"/>
                    </a:lnTo>
                    <a:lnTo>
                      <a:pt x="1895" y="2531"/>
                    </a:lnTo>
                    <a:lnTo>
                      <a:pt x="1856" y="2548"/>
                    </a:lnTo>
                    <a:lnTo>
                      <a:pt x="1823" y="2560"/>
                    </a:lnTo>
                    <a:lnTo>
                      <a:pt x="1786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1" name="Freeform 345"/>
              <p:cNvSpPr>
                <a:spLocks noEditPoints="1"/>
              </p:cNvSpPr>
              <p:nvPr/>
            </p:nvSpPr>
            <p:spPr bwMode="auto">
              <a:xfrm>
                <a:off x="4022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8 h 2438"/>
                  <a:gd name="T4" fmla="*/ 17 w 2483"/>
                  <a:gd name="T5" fmla="*/ 9 h 2438"/>
                  <a:gd name="T6" fmla="*/ 17 w 2483"/>
                  <a:gd name="T7" fmla="*/ 9 h 2438"/>
                  <a:gd name="T8" fmla="*/ 17 w 2483"/>
                  <a:gd name="T9" fmla="*/ 8 h 2438"/>
                  <a:gd name="T10" fmla="*/ 10 w 2483"/>
                  <a:gd name="T11" fmla="*/ 0 h 2438"/>
                  <a:gd name="T12" fmla="*/ 10 w 2483"/>
                  <a:gd name="T13" fmla="*/ 1 h 2438"/>
                  <a:gd name="T14" fmla="*/ 10 w 2483"/>
                  <a:gd name="T15" fmla="*/ 1 h 2438"/>
                  <a:gd name="T16" fmla="*/ 9 w 2483"/>
                  <a:gd name="T17" fmla="*/ 1 h 2438"/>
                  <a:gd name="T18" fmla="*/ 9 w 2483"/>
                  <a:gd name="T19" fmla="*/ 1 h 2438"/>
                  <a:gd name="T20" fmla="*/ 9 w 2483"/>
                  <a:gd name="T21" fmla="*/ 0 h 2438"/>
                  <a:gd name="T22" fmla="*/ 9 w 2483"/>
                  <a:gd name="T23" fmla="*/ 0 h 2438"/>
                  <a:gd name="T24" fmla="*/ 9 w 2483"/>
                  <a:gd name="T25" fmla="*/ 0 h 2438"/>
                  <a:gd name="T26" fmla="*/ 10 w 2483"/>
                  <a:gd name="T27" fmla="*/ 0 h 2438"/>
                  <a:gd name="T28" fmla="*/ 10 w 2483"/>
                  <a:gd name="T29" fmla="*/ 0 h 2438"/>
                  <a:gd name="T30" fmla="*/ 1 w 2483"/>
                  <a:gd name="T31" fmla="*/ 6 h 2438"/>
                  <a:gd name="T32" fmla="*/ 1 w 2483"/>
                  <a:gd name="T33" fmla="*/ 6 h 2438"/>
                  <a:gd name="T34" fmla="*/ 1 w 2483"/>
                  <a:gd name="T35" fmla="*/ 7 h 2438"/>
                  <a:gd name="T36" fmla="*/ 0 w 2483"/>
                  <a:gd name="T37" fmla="*/ 7 h 2438"/>
                  <a:gd name="T38" fmla="*/ 0 w 2483"/>
                  <a:gd name="T39" fmla="*/ 6 h 2438"/>
                  <a:gd name="T40" fmla="*/ 2 w 2483"/>
                  <a:gd name="T41" fmla="*/ 14 h 2438"/>
                  <a:gd name="T42" fmla="*/ 2 w 2483"/>
                  <a:gd name="T43" fmla="*/ 14 h 2438"/>
                  <a:gd name="T44" fmla="*/ 3 w 2483"/>
                  <a:gd name="T45" fmla="*/ 14 h 2438"/>
                  <a:gd name="T46" fmla="*/ 3 w 2483"/>
                  <a:gd name="T47" fmla="*/ 15 h 2438"/>
                  <a:gd name="T48" fmla="*/ 4 w 2483"/>
                  <a:gd name="T49" fmla="*/ 15 h 2438"/>
                  <a:gd name="T50" fmla="*/ 4 w 2483"/>
                  <a:gd name="T51" fmla="*/ 16 h 2438"/>
                  <a:gd name="T52" fmla="*/ 3 w 2483"/>
                  <a:gd name="T53" fmla="*/ 15 h 2438"/>
                  <a:gd name="T54" fmla="*/ 3 w 2483"/>
                  <a:gd name="T55" fmla="*/ 15 h 2438"/>
                  <a:gd name="T56" fmla="*/ 2 w 2483"/>
                  <a:gd name="T57" fmla="*/ 15 h 2438"/>
                  <a:gd name="T58" fmla="*/ 2 w 2483"/>
                  <a:gd name="T59" fmla="*/ 14 h 2438"/>
                  <a:gd name="T60" fmla="*/ 11 w 2483"/>
                  <a:gd name="T61" fmla="*/ 16 h 2438"/>
                  <a:gd name="T62" fmla="*/ 11 w 2483"/>
                  <a:gd name="T63" fmla="*/ 16 h 2438"/>
                  <a:gd name="T64" fmla="*/ 12 w 2483"/>
                  <a:gd name="T65" fmla="*/ 16 h 2438"/>
                  <a:gd name="T66" fmla="*/ 13 w 2483"/>
                  <a:gd name="T67" fmla="*/ 16 h 2438"/>
                  <a:gd name="T68" fmla="*/ 13 w 2483"/>
                  <a:gd name="T69" fmla="*/ 15 h 2438"/>
                  <a:gd name="T70" fmla="*/ 13 w 2483"/>
                  <a:gd name="T71" fmla="*/ 16 h 2438"/>
                  <a:gd name="T72" fmla="*/ 13 w 2483"/>
                  <a:gd name="T73" fmla="*/ 16 h 2438"/>
                  <a:gd name="T74" fmla="*/ 12 w 2483"/>
                  <a:gd name="T75" fmla="*/ 17 h 2438"/>
                  <a:gd name="T76" fmla="*/ 12 w 2483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5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79" y="1307"/>
                    </a:lnTo>
                    <a:lnTo>
                      <a:pt x="2483" y="1240"/>
                    </a:lnTo>
                    <a:lnTo>
                      <a:pt x="2479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69" y="24"/>
                    </a:moveTo>
                    <a:lnTo>
                      <a:pt x="1502" y="113"/>
                    </a:lnTo>
                    <a:lnTo>
                      <a:pt x="1469" y="105"/>
                    </a:lnTo>
                    <a:lnTo>
                      <a:pt x="1432" y="96"/>
                    </a:lnTo>
                    <a:lnTo>
                      <a:pt x="1397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6" y="79"/>
                    </a:lnTo>
                    <a:lnTo>
                      <a:pt x="1267" y="79"/>
                    </a:lnTo>
                    <a:lnTo>
                      <a:pt x="1233" y="79"/>
                    </a:lnTo>
                    <a:lnTo>
                      <a:pt x="1233" y="0"/>
                    </a:lnTo>
                    <a:lnTo>
                      <a:pt x="1263" y="0"/>
                    </a:lnTo>
                    <a:lnTo>
                      <a:pt x="1288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69" y="24"/>
                    </a:lnTo>
                    <a:close/>
                    <a:moveTo>
                      <a:pt x="59" y="807"/>
                    </a:moveTo>
                    <a:lnTo>
                      <a:pt x="138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8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1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6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7" y="2189"/>
                    </a:lnTo>
                    <a:lnTo>
                      <a:pt x="560" y="2215"/>
                    </a:lnTo>
                    <a:lnTo>
                      <a:pt x="510" y="2278"/>
                    </a:lnTo>
                    <a:lnTo>
                      <a:pt x="475" y="2252"/>
                    </a:lnTo>
                    <a:lnTo>
                      <a:pt x="442" y="2227"/>
                    </a:lnTo>
                    <a:lnTo>
                      <a:pt x="412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5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2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8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1" y="2353"/>
                    </a:lnTo>
                    <a:lnTo>
                      <a:pt x="1789" y="2370"/>
                    </a:lnTo>
                    <a:lnTo>
                      <a:pt x="1751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2" name="Freeform 346"/>
              <p:cNvSpPr>
                <a:spLocks noEditPoints="1"/>
              </p:cNvSpPr>
              <p:nvPr/>
            </p:nvSpPr>
            <p:spPr bwMode="auto">
              <a:xfrm>
                <a:off x="4028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7" y="1072"/>
                    </a:lnTo>
                    <a:lnTo>
                      <a:pt x="2252" y="1165"/>
                    </a:lnTo>
                    <a:lnTo>
                      <a:pt x="2247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19" y="1043"/>
                    </a:lnTo>
                    <a:lnTo>
                      <a:pt x="2307" y="960"/>
                    </a:lnTo>
                    <a:close/>
                    <a:moveTo>
                      <a:pt x="1426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0" y="101"/>
                    </a:lnTo>
                    <a:lnTo>
                      <a:pt x="1343" y="92"/>
                    </a:lnTo>
                    <a:lnTo>
                      <a:pt x="1305" y="89"/>
                    </a:lnTo>
                    <a:lnTo>
                      <a:pt x="1267" y="85"/>
                    </a:lnTo>
                    <a:lnTo>
                      <a:pt x="1229" y="80"/>
                    </a:lnTo>
                    <a:lnTo>
                      <a:pt x="1191" y="76"/>
                    </a:lnTo>
                    <a:lnTo>
                      <a:pt x="1157" y="76"/>
                    </a:lnTo>
                    <a:lnTo>
                      <a:pt x="1157" y="0"/>
                    </a:lnTo>
                    <a:lnTo>
                      <a:pt x="1191" y="0"/>
                    </a:lnTo>
                    <a:lnTo>
                      <a:pt x="1220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1" y="13"/>
                    </a:lnTo>
                    <a:lnTo>
                      <a:pt x="1356" y="17"/>
                    </a:lnTo>
                    <a:lnTo>
                      <a:pt x="1393" y="26"/>
                    </a:lnTo>
                    <a:lnTo>
                      <a:pt x="1426" y="34"/>
                    </a:lnTo>
                    <a:close/>
                    <a:moveTo>
                      <a:pt x="62" y="728"/>
                    </a:moveTo>
                    <a:lnTo>
                      <a:pt x="151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3" y="824"/>
                    </a:lnTo>
                    <a:lnTo>
                      <a:pt x="105" y="853"/>
                    </a:lnTo>
                    <a:lnTo>
                      <a:pt x="92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5" y="971"/>
                    </a:lnTo>
                    <a:lnTo>
                      <a:pt x="0" y="955"/>
                    </a:lnTo>
                    <a:lnTo>
                      <a:pt x="12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2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7" y="1832"/>
                    </a:lnTo>
                    <a:lnTo>
                      <a:pt x="307" y="1871"/>
                    </a:lnTo>
                    <a:lnTo>
                      <a:pt x="340" y="1913"/>
                    </a:lnTo>
                    <a:lnTo>
                      <a:pt x="375" y="1946"/>
                    </a:lnTo>
                    <a:lnTo>
                      <a:pt x="412" y="1980"/>
                    </a:lnTo>
                    <a:lnTo>
                      <a:pt x="450" y="2013"/>
                    </a:lnTo>
                    <a:lnTo>
                      <a:pt x="488" y="2048"/>
                    </a:lnTo>
                    <a:lnTo>
                      <a:pt x="530" y="2077"/>
                    </a:lnTo>
                    <a:lnTo>
                      <a:pt x="484" y="2136"/>
                    </a:lnTo>
                    <a:lnTo>
                      <a:pt x="441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0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39" y="2232"/>
                    </a:lnTo>
                    <a:lnTo>
                      <a:pt x="1490" y="2219"/>
                    </a:lnTo>
                    <a:lnTo>
                      <a:pt x="1540" y="2203"/>
                    </a:lnTo>
                    <a:lnTo>
                      <a:pt x="1586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0" y="2106"/>
                    </a:lnTo>
                    <a:lnTo>
                      <a:pt x="1776" y="2077"/>
                    </a:lnTo>
                    <a:lnTo>
                      <a:pt x="1822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6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Freeform 347"/>
              <p:cNvSpPr>
                <a:spLocks noEditPoints="1"/>
              </p:cNvSpPr>
              <p:nvPr/>
            </p:nvSpPr>
            <p:spPr bwMode="auto">
              <a:xfrm>
                <a:off x="4035" y="2878"/>
                <a:ext cx="181" cy="181"/>
              </a:xfrm>
              <a:custGeom>
                <a:avLst/>
                <a:gdLst>
                  <a:gd name="T0" fmla="*/ 14 w 2177"/>
                  <a:gd name="T1" fmla="*/ 7 h 2169"/>
                  <a:gd name="T2" fmla="*/ 14 w 2177"/>
                  <a:gd name="T3" fmla="*/ 8 h 2169"/>
                  <a:gd name="T4" fmla="*/ 14 w 2177"/>
                  <a:gd name="T5" fmla="*/ 9 h 2169"/>
                  <a:gd name="T6" fmla="*/ 15 w 2177"/>
                  <a:gd name="T7" fmla="*/ 8 h 2169"/>
                  <a:gd name="T8" fmla="*/ 15 w 2177"/>
                  <a:gd name="T9" fmla="*/ 7 h 2169"/>
                  <a:gd name="T10" fmla="*/ 10 w 2177"/>
                  <a:gd name="T11" fmla="*/ 0 h 2169"/>
                  <a:gd name="T12" fmla="*/ 9 w 2177"/>
                  <a:gd name="T13" fmla="*/ 1 h 2169"/>
                  <a:gd name="T14" fmla="*/ 9 w 2177"/>
                  <a:gd name="T15" fmla="*/ 1 h 2169"/>
                  <a:gd name="T16" fmla="*/ 8 w 2177"/>
                  <a:gd name="T17" fmla="*/ 1 h 2169"/>
                  <a:gd name="T18" fmla="*/ 8 w 2177"/>
                  <a:gd name="T19" fmla="*/ 1 h 2169"/>
                  <a:gd name="T20" fmla="*/ 7 w 2177"/>
                  <a:gd name="T21" fmla="*/ 0 h 2169"/>
                  <a:gd name="T22" fmla="*/ 8 w 2177"/>
                  <a:gd name="T23" fmla="*/ 0 h 2169"/>
                  <a:gd name="T24" fmla="*/ 8 w 2177"/>
                  <a:gd name="T25" fmla="*/ 0 h 2169"/>
                  <a:gd name="T26" fmla="*/ 9 w 2177"/>
                  <a:gd name="T27" fmla="*/ 0 h 2169"/>
                  <a:gd name="T28" fmla="*/ 10 w 2177"/>
                  <a:gd name="T29" fmla="*/ 0 h 2169"/>
                  <a:gd name="T30" fmla="*/ 1 w 2177"/>
                  <a:gd name="T31" fmla="*/ 5 h 2169"/>
                  <a:gd name="T32" fmla="*/ 1 w 2177"/>
                  <a:gd name="T33" fmla="*/ 5 h 2169"/>
                  <a:gd name="T34" fmla="*/ 1 w 2177"/>
                  <a:gd name="T35" fmla="*/ 6 h 2169"/>
                  <a:gd name="T36" fmla="*/ 1 w 2177"/>
                  <a:gd name="T37" fmla="*/ 6 h 2169"/>
                  <a:gd name="T38" fmla="*/ 0 w 2177"/>
                  <a:gd name="T39" fmla="*/ 6 h 2169"/>
                  <a:gd name="T40" fmla="*/ 0 w 2177"/>
                  <a:gd name="T41" fmla="*/ 6 h 2169"/>
                  <a:gd name="T42" fmla="*/ 0 w 2177"/>
                  <a:gd name="T43" fmla="*/ 6 h 2169"/>
                  <a:gd name="T44" fmla="*/ 0 w 2177"/>
                  <a:gd name="T45" fmla="*/ 5 h 2169"/>
                  <a:gd name="T46" fmla="*/ 0 w 2177"/>
                  <a:gd name="T47" fmla="*/ 5 h 2169"/>
                  <a:gd name="T48" fmla="*/ 1 w 2177"/>
                  <a:gd name="T49" fmla="*/ 12 h 2169"/>
                  <a:gd name="T50" fmla="*/ 2 w 2177"/>
                  <a:gd name="T51" fmla="*/ 12 h 2169"/>
                  <a:gd name="T52" fmla="*/ 2 w 2177"/>
                  <a:gd name="T53" fmla="*/ 12 h 2169"/>
                  <a:gd name="T54" fmla="*/ 3 w 2177"/>
                  <a:gd name="T55" fmla="*/ 13 h 2169"/>
                  <a:gd name="T56" fmla="*/ 3 w 2177"/>
                  <a:gd name="T57" fmla="*/ 13 h 2169"/>
                  <a:gd name="T58" fmla="*/ 3 w 2177"/>
                  <a:gd name="T59" fmla="*/ 14 h 2169"/>
                  <a:gd name="T60" fmla="*/ 3 w 2177"/>
                  <a:gd name="T61" fmla="*/ 14 h 2169"/>
                  <a:gd name="T62" fmla="*/ 2 w 2177"/>
                  <a:gd name="T63" fmla="*/ 13 h 2169"/>
                  <a:gd name="T64" fmla="*/ 2 w 2177"/>
                  <a:gd name="T65" fmla="*/ 13 h 2169"/>
                  <a:gd name="T66" fmla="*/ 1 w 2177"/>
                  <a:gd name="T67" fmla="*/ 12 h 2169"/>
                  <a:gd name="T68" fmla="*/ 8 w 2177"/>
                  <a:gd name="T69" fmla="*/ 15 h 2169"/>
                  <a:gd name="T70" fmla="*/ 9 w 2177"/>
                  <a:gd name="T71" fmla="*/ 15 h 2169"/>
                  <a:gd name="T72" fmla="*/ 9 w 2177"/>
                  <a:gd name="T73" fmla="*/ 15 h 2169"/>
                  <a:gd name="T74" fmla="*/ 10 w 2177"/>
                  <a:gd name="T75" fmla="*/ 14 h 2169"/>
                  <a:gd name="T76" fmla="*/ 10 w 2177"/>
                  <a:gd name="T77" fmla="*/ 14 h 2169"/>
                  <a:gd name="T78" fmla="*/ 10 w 2177"/>
                  <a:gd name="T79" fmla="*/ 14 h 2169"/>
                  <a:gd name="T80" fmla="*/ 11 w 2177"/>
                  <a:gd name="T81" fmla="*/ 14 h 2169"/>
                  <a:gd name="T82" fmla="*/ 11 w 2177"/>
                  <a:gd name="T83" fmla="*/ 14 h 2169"/>
                  <a:gd name="T84" fmla="*/ 11 w 2177"/>
                  <a:gd name="T85" fmla="*/ 14 h 2169"/>
                  <a:gd name="T86" fmla="*/ 11 w 2177"/>
                  <a:gd name="T87" fmla="*/ 14 h 2169"/>
                  <a:gd name="T88" fmla="*/ 11 w 2177"/>
                  <a:gd name="T89" fmla="*/ 15 h 2169"/>
                  <a:gd name="T90" fmla="*/ 10 w 2177"/>
                  <a:gd name="T91" fmla="*/ 15 h 2169"/>
                  <a:gd name="T92" fmla="*/ 9 w 2177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7"/>
                  <a:gd name="T142" fmla="*/ 0 h 2169"/>
                  <a:gd name="T143" fmla="*/ 2177 w 2177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7" h="2169">
                    <a:moveTo>
                      <a:pt x="2161" y="908"/>
                    </a:moveTo>
                    <a:lnTo>
                      <a:pt x="2080" y="930"/>
                    </a:lnTo>
                    <a:lnTo>
                      <a:pt x="2093" y="1035"/>
                    </a:lnTo>
                    <a:lnTo>
                      <a:pt x="2093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1" y="1268"/>
                    </a:lnTo>
                    <a:lnTo>
                      <a:pt x="2172" y="1176"/>
                    </a:lnTo>
                    <a:lnTo>
                      <a:pt x="2177" y="1089"/>
                    </a:lnTo>
                    <a:lnTo>
                      <a:pt x="2172" y="996"/>
                    </a:lnTo>
                    <a:lnTo>
                      <a:pt x="2161" y="908"/>
                    </a:lnTo>
                    <a:close/>
                    <a:moveTo>
                      <a:pt x="1382" y="46"/>
                    </a:moveTo>
                    <a:lnTo>
                      <a:pt x="1419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2" y="105"/>
                    </a:lnTo>
                    <a:lnTo>
                      <a:pt x="1251" y="97"/>
                    </a:lnTo>
                    <a:lnTo>
                      <a:pt x="1209" y="88"/>
                    </a:lnTo>
                    <a:lnTo>
                      <a:pt x="1167" y="88"/>
                    </a:lnTo>
                    <a:lnTo>
                      <a:pt x="1125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4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8" y="16"/>
                    </a:lnTo>
                    <a:lnTo>
                      <a:pt x="1305" y="25"/>
                    </a:lnTo>
                    <a:lnTo>
                      <a:pt x="1344" y="33"/>
                    </a:lnTo>
                    <a:lnTo>
                      <a:pt x="1382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6" y="719"/>
                    </a:lnTo>
                    <a:lnTo>
                      <a:pt x="123" y="753"/>
                    </a:lnTo>
                    <a:lnTo>
                      <a:pt x="110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5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5" y="866"/>
                    </a:lnTo>
                    <a:lnTo>
                      <a:pt x="13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1" y="715"/>
                    </a:lnTo>
                    <a:lnTo>
                      <a:pt x="64" y="685"/>
                    </a:lnTo>
                    <a:lnTo>
                      <a:pt x="76" y="652"/>
                    </a:lnTo>
                    <a:close/>
                    <a:moveTo>
                      <a:pt x="173" y="1714"/>
                    </a:moveTo>
                    <a:lnTo>
                      <a:pt x="206" y="1622"/>
                    </a:lnTo>
                    <a:lnTo>
                      <a:pt x="236" y="1668"/>
                    </a:lnTo>
                    <a:lnTo>
                      <a:pt x="265" y="1710"/>
                    </a:lnTo>
                    <a:lnTo>
                      <a:pt x="300" y="1756"/>
                    </a:lnTo>
                    <a:lnTo>
                      <a:pt x="337" y="1795"/>
                    </a:lnTo>
                    <a:lnTo>
                      <a:pt x="375" y="1832"/>
                    </a:lnTo>
                    <a:lnTo>
                      <a:pt x="418" y="1870"/>
                    </a:lnTo>
                    <a:lnTo>
                      <a:pt x="460" y="1904"/>
                    </a:lnTo>
                    <a:lnTo>
                      <a:pt x="506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5" y="1937"/>
                    </a:lnTo>
                    <a:lnTo>
                      <a:pt x="337" y="1904"/>
                    </a:lnTo>
                    <a:lnTo>
                      <a:pt x="300" y="1870"/>
                    </a:lnTo>
                    <a:lnTo>
                      <a:pt x="265" y="1837"/>
                    </a:lnTo>
                    <a:lnTo>
                      <a:pt x="232" y="1795"/>
                    </a:lnTo>
                    <a:lnTo>
                      <a:pt x="202" y="1756"/>
                    </a:lnTo>
                    <a:lnTo>
                      <a:pt x="173" y="1714"/>
                    </a:lnTo>
                    <a:close/>
                    <a:moveTo>
                      <a:pt x="1314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1" y="2084"/>
                    </a:lnTo>
                    <a:lnTo>
                      <a:pt x="1360" y="2077"/>
                    </a:lnTo>
                    <a:lnTo>
                      <a:pt x="1386" y="2064"/>
                    </a:lnTo>
                    <a:lnTo>
                      <a:pt x="1415" y="2055"/>
                    </a:lnTo>
                    <a:lnTo>
                      <a:pt x="1445" y="2047"/>
                    </a:lnTo>
                    <a:lnTo>
                      <a:pt x="1470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50" y="1996"/>
                    </a:lnTo>
                    <a:lnTo>
                      <a:pt x="1575" y="1984"/>
                    </a:lnTo>
                    <a:lnTo>
                      <a:pt x="1600" y="1967"/>
                    </a:lnTo>
                    <a:lnTo>
                      <a:pt x="1625" y="1955"/>
                    </a:lnTo>
                    <a:lnTo>
                      <a:pt x="1651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9" y="2060"/>
                    </a:lnTo>
                    <a:lnTo>
                      <a:pt x="1563" y="2084"/>
                    </a:lnTo>
                    <a:lnTo>
                      <a:pt x="1511" y="2106"/>
                    </a:lnTo>
                    <a:lnTo>
                      <a:pt x="1465" y="2127"/>
                    </a:lnTo>
                    <a:lnTo>
                      <a:pt x="1415" y="2143"/>
                    </a:lnTo>
                    <a:lnTo>
                      <a:pt x="1364" y="2156"/>
                    </a:lnTo>
                    <a:lnTo>
                      <a:pt x="1314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Freeform 348"/>
              <p:cNvSpPr>
                <a:spLocks noEditPoints="1"/>
              </p:cNvSpPr>
              <p:nvPr/>
            </p:nvSpPr>
            <p:spPr bwMode="auto">
              <a:xfrm>
                <a:off x="4041" y="2885"/>
                <a:ext cx="168" cy="168"/>
              </a:xfrm>
              <a:custGeom>
                <a:avLst/>
                <a:gdLst>
                  <a:gd name="T0" fmla="*/ 13 w 2017"/>
                  <a:gd name="T1" fmla="*/ 6 h 2022"/>
                  <a:gd name="T2" fmla="*/ 13 w 2017"/>
                  <a:gd name="T3" fmla="*/ 8 h 2022"/>
                  <a:gd name="T4" fmla="*/ 13 w 2017"/>
                  <a:gd name="T5" fmla="*/ 9 h 2022"/>
                  <a:gd name="T6" fmla="*/ 14 w 2017"/>
                  <a:gd name="T7" fmla="*/ 8 h 2022"/>
                  <a:gd name="T8" fmla="*/ 14 w 2017"/>
                  <a:gd name="T9" fmla="*/ 7 h 2022"/>
                  <a:gd name="T10" fmla="*/ 9 w 2017"/>
                  <a:gd name="T11" fmla="*/ 0 h 2022"/>
                  <a:gd name="T12" fmla="*/ 9 w 2017"/>
                  <a:gd name="T13" fmla="*/ 1 h 2022"/>
                  <a:gd name="T14" fmla="*/ 9 w 2017"/>
                  <a:gd name="T15" fmla="*/ 1 h 2022"/>
                  <a:gd name="T16" fmla="*/ 8 w 2017"/>
                  <a:gd name="T17" fmla="*/ 1 h 2022"/>
                  <a:gd name="T18" fmla="*/ 7 w 2017"/>
                  <a:gd name="T19" fmla="*/ 1 h 2022"/>
                  <a:gd name="T20" fmla="*/ 7 w 2017"/>
                  <a:gd name="T21" fmla="*/ 0 h 2022"/>
                  <a:gd name="T22" fmla="*/ 8 w 2017"/>
                  <a:gd name="T23" fmla="*/ 0 h 2022"/>
                  <a:gd name="T24" fmla="*/ 8 w 2017"/>
                  <a:gd name="T25" fmla="*/ 0 h 2022"/>
                  <a:gd name="T26" fmla="*/ 9 w 2017"/>
                  <a:gd name="T27" fmla="*/ 0 h 2022"/>
                  <a:gd name="T28" fmla="*/ 9 w 2017"/>
                  <a:gd name="T29" fmla="*/ 0 h 2022"/>
                  <a:gd name="T30" fmla="*/ 1 w 2017"/>
                  <a:gd name="T31" fmla="*/ 4 h 2022"/>
                  <a:gd name="T32" fmla="*/ 1 w 2017"/>
                  <a:gd name="T33" fmla="*/ 4 h 2022"/>
                  <a:gd name="T34" fmla="*/ 1 w 2017"/>
                  <a:gd name="T35" fmla="*/ 5 h 2022"/>
                  <a:gd name="T36" fmla="*/ 1 w 2017"/>
                  <a:gd name="T37" fmla="*/ 5 h 2022"/>
                  <a:gd name="T38" fmla="*/ 0 w 2017"/>
                  <a:gd name="T39" fmla="*/ 6 h 2022"/>
                  <a:gd name="T40" fmla="*/ 0 w 2017"/>
                  <a:gd name="T41" fmla="*/ 6 h 2022"/>
                  <a:gd name="T42" fmla="*/ 0 w 2017"/>
                  <a:gd name="T43" fmla="*/ 5 h 2022"/>
                  <a:gd name="T44" fmla="*/ 0 w 2017"/>
                  <a:gd name="T45" fmla="*/ 5 h 2022"/>
                  <a:gd name="T46" fmla="*/ 0 w 2017"/>
                  <a:gd name="T47" fmla="*/ 4 h 2022"/>
                  <a:gd name="T48" fmla="*/ 1 w 2017"/>
                  <a:gd name="T49" fmla="*/ 11 h 2022"/>
                  <a:gd name="T50" fmla="*/ 1 w 2017"/>
                  <a:gd name="T51" fmla="*/ 10 h 2022"/>
                  <a:gd name="T52" fmla="*/ 2 w 2017"/>
                  <a:gd name="T53" fmla="*/ 11 h 2022"/>
                  <a:gd name="T54" fmla="*/ 2 w 2017"/>
                  <a:gd name="T55" fmla="*/ 12 h 2022"/>
                  <a:gd name="T56" fmla="*/ 3 w 2017"/>
                  <a:gd name="T57" fmla="*/ 12 h 2022"/>
                  <a:gd name="T58" fmla="*/ 3 w 2017"/>
                  <a:gd name="T59" fmla="*/ 13 h 2022"/>
                  <a:gd name="T60" fmla="*/ 2 w 2017"/>
                  <a:gd name="T61" fmla="*/ 12 h 2022"/>
                  <a:gd name="T62" fmla="*/ 2 w 2017"/>
                  <a:gd name="T63" fmla="*/ 12 h 2022"/>
                  <a:gd name="T64" fmla="*/ 1 w 2017"/>
                  <a:gd name="T65" fmla="*/ 11 h 2022"/>
                  <a:gd name="T66" fmla="*/ 1 w 2017"/>
                  <a:gd name="T67" fmla="*/ 11 h 2022"/>
                  <a:gd name="T68" fmla="*/ 7 w 2017"/>
                  <a:gd name="T69" fmla="*/ 13 h 2022"/>
                  <a:gd name="T70" fmla="*/ 8 w 2017"/>
                  <a:gd name="T71" fmla="*/ 13 h 2022"/>
                  <a:gd name="T72" fmla="*/ 8 w 2017"/>
                  <a:gd name="T73" fmla="*/ 13 h 2022"/>
                  <a:gd name="T74" fmla="*/ 9 w 2017"/>
                  <a:gd name="T75" fmla="*/ 13 h 2022"/>
                  <a:gd name="T76" fmla="*/ 9 w 2017"/>
                  <a:gd name="T77" fmla="*/ 13 h 2022"/>
                  <a:gd name="T78" fmla="*/ 9 w 2017"/>
                  <a:gd name="T79" fmla="*/ 13 h 2022"/>
                  <a:gd name="T80" fmla="*/ 10 w 2017"/>
                  <a:gd name="T81" fmla="*/ 13 h 2022"/>
                  <a:gd name="T82" fmla="*/ 10 w 2017"/>
                  <a:gd name="T83" fmla="*/ 13 h 2022"/>
                  <a:gd name="T84" fmla="*/ 11 w 2017"/>
                  <a:gd name="T85" fmla="*/ 12 h 2022"/>
                  <a:gd name="T86" fmla="*/ 11 w 2017"/>
                  <a:gd name="T87" fmla="*/ 13 h 2022"/>
                  <a:gd name="T88" fmla="*/ 10 w 2017"/>
                  <a:gd name="T89" fmla="*/ 13 h 2022"/>
                  <a:gd name="T90" fmla="*/ 10 w 2017"/>
                  <a:gd name="T91" fmla="*/ 13 h 2022"/>
                  <a:gd name="T92" fmla="*/ 10 w 2017"/>
                  <a:gd name="T93" fmla="*/ 14 h 2022"/>
                  <a:gd name="T94" fmla="*/ 9 w 2017"/>
                  <a:gd name="T95" fmla="*/ 14 h 2022"/>
                  <a:gd name="T96" fmla="*/ 9 w 2017"/>
                  <a:gd name="T97" fmla="*/ 14 h 2022"/>
                  <a:gd name="T98" fmla="*/ 8 w 2017"/>
                  <a:gd name="T99" fmla="*/ 14 h 2022"/>
                  <a:gd name="T100" fmla="*/ 8 w 2017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7"/>
                  <a:gd name="T154" fmla="*/ 0 h 2022"/>
                  <a:gd name="T155" fmla="*/ 2017 w 2017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7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1" y="989"/>
                    </a:lnTo>
                    <a:lnTo>
                      <a:pt x="1937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7" y="1055"/>
                    </a:lnTo>
                    <a:lnTo>
                      <a:pt x="2017" y="956"/>
                    </a:lnTo>
                    <a:lnTo>
                      <a:pt x="2004" y="851"/>
                    </a:lnTo>
                    <a:close/>
                    <a:moveTo>
                      <a:pt x="1343" y="64"/>
                    </a:moveTo>
                    <a:lnTo>
                      <a:pt x="1381" y="160"/>
                    </a:lnTo>
                    <a:lnTo>
                      <a:pt x="1335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6" y="97"/>
                    </a:lnTo>
                    <a:lnTo>
                      <a:pt x="1150" y="94"/>
                    </a:lnTo>
                    <a:lnTo>
                      <a:pt x="1104" y="85"/>
                    </a:lnTo>
                    <a:lnTo>
                      <a:pt x="1052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9" y="0"/>
                    </a:lnTo>
                    <a:lnTo>
                      <a:pt x="1091" y="9"/>
                    </a:lnTo>
                    <a:lnTo>
                      <a:pt x="1133" y="9"/>
                    </a:lnTo>
                    <a:lnTo>
                      <a:pt x="1175" y="18"/>
                    </a:lnTo>
                    <a:lnTo>
                      <a:pt x="1216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3" y="64"/>
                    </a:lnTo>
                    <a:close/>
                    <a:moveTo>
                      <a:pt x="88" y="573"/>
                    </a:moveTo>
                    <a:lnTo>
                      <a:pt x="178" y="573"/>
                    </a:lnTo>
                    <a:lnTo>
                      <a:pt x="156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3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9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4" y="707"/>
                    </a:lnTo>
                    <a:lnTo>
                      <a:pt x="47" y="674"/>
                    </a:lnTo>
                    <a:lnTo>
                      <a:pt x="60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0" y="1543"/>
                    </a:moveTo>
                    <a:lnTo>
                      <a:pt x="165" y="1447"/>
                    </a:lnTo>
                    <a:lnTo>
                      <a:pt x="194" y="1497"/>
                    </a:lnTo>
                    <a:lnTo>
                      <a:pt x="224" y="1547"/>
                    </a:lnTo>
                    <a:lnTo>
                      <a:pt x="261" y="1598"/>
                    </a:lnTo>
                    <a:lnTo>
                      <a:pt x="299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6" y="1795"/>
                    </a:lnTo>
                    <a:lnTo>
                      <a:pt x="430" y="1858"/>
                    </a:lnTo>
                    <a:lnTo>
                      <a:pt x="384" y="1825"/>
                    </a:lnTo>
                    <a:lnTo>
                      <a:pt x="342" y="1791"/>
                    </a:lnTo>
                    <a:lnTo>
                      <a:pt x="299" y="1753"/>
                    </a:lnTo>
                    <a:lnTo>
                      <a:pt x="261" y="1716"/>
                    </a:lnTo>
                    <a:lnTo>
                      <a:pt x="224" y="1677"/>
                    </a:lnTo>
                    <a:lnTo>
                      <a:pt x="189" y="1631"/>
                    </a:lnTo>
                    <a:lnTo>
                      <a:pt x="160" y="1589"/>
                    </a:lnTo>
                    <a:lnTo>
                      <a:pt x="130" y="1543"/>
                    </a:lnTo>
                    <a:close/>
                    <a:moveTo>
                      <a:pt x="1141" y="2022"/>
                    </a:moveTo>
                    <a:lnTo>
                      <a:pt x="1045" y="1955"/>
                    </a:lnTo>
                    <a:lnTo>
                      <a:pt x="1074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5" y="1935"/>
                    </a:lnTo>
                    <a:lnTo>
                      <a:pt x="1234" y="1930"/>
                    </a:lnTo>
                    <a:lnTo>
                      <a:pt x="1264" y="1922"/>
                    </a:lnTo>
                    <a:lnTo>
                      <a:pt x="1297" y="1913"/>
                    </a:lnTo>
                    <a:lnTo>
                      <a:pt x="1326" y="1900"/>
                    </a:lnTo>
                    <a:lnTo>
                      <a:pt x="1356" y="1888"/>
                    </a:lnTo>
                    <a:lnTo>
                      <a:pt x="1385" y="1876"/>
                    </a:lnTo>
                    <a:lnTo>
                      <a:pt x="1415" y="1863"/>
                    </a:lnTo>
                    <a:lnTo>
                      <a:pt x="1440" y="1850"/>
                    </a:lnTo>
                    <a:lnTo>
                      <a:pt x="1470" y="1834"/>
                    </a:lnTo>
                    <a:lnTo>
                      <a:pt x="1499" y="1817"/>
                    </a:lnTo>
                    <a:lnTo>
                      <a:pt x="1529" y="1795"/>
                    </a:lnTo>
                    <a:lnTo>
                      <a:pt x="1575" y="1858"/>
                    </a:lnTo>
                    <a:lnTo>
                      <a:pt x="1549" y="1876"/>
                    </a:lnTo>
                    <a:lnTo>
                      <a:pt x="1524" y="1888"/>
                    </a:lnTo>
                    <a:lnTo>
                      <a:pt x="1499" y="1905"/>
                    </a:lnTo>
                    <a:lnTo>
                      <a:pt x="1474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4" y="1959"/>
                    </a:lnTo>
                    <a:lnTo>
                      <a:pt x="1369" y="1968"/>
                    </a:lnTo>
                    <a:lnTo>
                      <a:pt x="1339" y="1976"/>
                    </a:lnTo>
                    <a:lnTo>
                      <a:pt x="1310" y="1985"/>
                    </a:lnTo>
                    <a:lnTo>
                      <a:pt x="1284" y="1998"/>
                    </a:lnTo>
                    <a:lnTo>
                      <a:pt x="1255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5" name="Freeform 349"/>
              <p:cNvSpPr>
                <a:spLocks noEditPoints="1"/>
              </p:cNvSpPr>
              <p:nvPr/>
            </p:nvSpPr>
            <p:spPr bwMode="auto">
              <a:xfrm>
                <a:off x="4047" y="2891"/>
                <a:ext cx="156" cy="156"/>
              </a:xfrm>
              <a:custGeom>
                <a:avLst/>
                <a:gdLst>
                  <a:gd name="T0" fmla="*/ 12 w 1865"/>
                  <a:gd name="T1" fmla="*/ 6 h 1874"/>
                  <a:gd name="T2" fmla="*/ 13 w 1865"/>
                  <a:gd name="T3" fmla="*/ 6 h 1874"/>
                  <a:gd name="T4" fmla="*/ 12 w 1865"/>
                  <a:gd name="T5" fmla="*/ 7 h 1874"/>
                  <a:gd name="T6" fmla="*/ 12 w 1865"/>
                  <a:gd name="T7" fmla="*/ 8 h 1874"/>
                  <a:gd name="T8" fmla="*/ 12 w 1865"/>
                  <a:gd name="T9" fmla="*/ 9 h 1874"/>
                  <a:gd name="T10" fmla="*/ 13 w 1865"/>
                  <a:gd name="T11" fmla="*/ 9 h 1874"/>
                  <a:gd name="T12" fmla="*/ 13 w 1865"/>
                  <a:gd name="T13" fmla="*/ 7 h 1874"/>
                  <a:gd name="T14" fmla="*/ 13 w 1865"/>
                  <a:gd name="T15" fmla="*/ 5 h 1874"/>
                  <a:gd name="T16" fmla="*/ 9 w 1865"/>
                  <a:gd name="T17" fmla="*/ 1 h 1874"/>
                  <a:gd name="T18" fmla="*/ 9 w 1865"/>
                  <a:gd name="T19" fmla="*/ 1 h 1874"/>
                  <a:gd name="T20" fmla="*/ 9 w 1865"/>
                  <a:gd name="T21" fmla="*/ 1 h 1874"/>
                  <a:gd name="T22" fmla="*/ 8 w 1865"/>
                  <a:gd name="T23" fmla="*/ 1 h 1874"/>
                  <a:gd name="T24" fmla="*/ 8 w 1865"/>
                  <a:gd name="T25" fmla="*/ 1 h 1874"/>
                  <a:gd name="T26" fmla="*/ 8 w 1865"/>
                  <a:gd name="T27" fmla="*/ 1 h 1874"/>
                  <a:gd name="T28" fmla="*/ 7 w 1865"/>
                  <a:gd name="T29" fmla="*/ 1 h 1874"/>
                  <a:gd name="T30" fmla="*/ 7 w 1865"/>
                  <a:gd name="T31" fmla="*/ 1 h 1874"/>
                  <a:gd name="T32" fmla="*/ 7 w 1865"/>
                  <a:gd name="T33" fmla="*/ 0 h 1874"/>
                  <a:gd name="T34" fmla="*/ 7 w 1865"/>
                  <a:gd name="T35" fmla="*/ 0 h 1874"/>
                  <a:gd name="T36" fmla="*/ 8 w 1865"/>
                  <a:gd name="T37" fmla="*/ 0 h 1874"/>
                  <a:gd name="T38" fmla="*/ 8 w 1865"/>
                  <a:gd name="T39" fmla="*/ 0 h 1874"/>
                  <a:gd name="T40" fmla="*/ 9 w 1865"/>
                  <a:gd name="T41" fmla="*/ 0 h 1874"/>
                  <a:gd name="T42" fmla="*/ 1 w 1865"/>
                  <a:gd name="T43" fmla="*/ 3 h 1874"/>
                  <a:gd name="T44" fmla="*/ 1 w 1865"/>
                  <a:gd name="T45" fmla="*/ 4 h 1874"/>
                  <a:gd name="T46" fmla="*/ 1 w 1865"/>
                  <a:gd name="T47" fmla="*/ 4 h 1874"/>
                  <a:gd name="T48" fmla="*/ 1 w 1865"/>
                  <a:gd name="T49" fmla="*/ 5 h 1874"/>
                  <a:gd name="T50" fmla="*/ 1 w 1865"/>
                  <a:gd name="T51" fmla="*/ 5 h 1874"/>
                  <a:gd name="T52" fmla="*/ 0 w 1865"/>
                  <a:gd name="T53" fmla="*/ 5 h 1874"/>
                  <a:gd name="T54" fmla="*/ 0 w 1865"/>
                  <a:gd name="T55" fmla="*/ 5 h 1874"/>
                  <a:gd name="T56" fmla="*/ 0 w 1865"/>
                  <a:gd name="T57" fmla="*/ 4 h 1874"/>
                  <a:gd name="T58" fmla="*/ 1 w 1865"/>
                  <a:gd name="T59" fmla="*/ 4 h 1874"/>
                  <a:gd name="T60" fmla="*/ 1 w 1865"/>
                  <a:gd name="T61" fmla="*/ 3 h 1874"/>
                  <a:gd name="T62" fmla="*/ 1 w 1865"/>
                  <a:gd name="T63" fmla="*/ 9 h 1874"/>
                  <a:gd name="T64" fmla="*/ 1 w 1865"/>
                  <a:gd name="T65" fmla="*/ 9 h 1874"/>
                  <a:gd name="T66" fmla="*/ 2 w 1865"/>
                  <a:gd name="T67" fmla="*/ 10 h 1874"/>
                  <a:gd name="T68" fmla="*/ 2 w 1865"/>
                  <a:gd name="T69" fmla="*/ 11 h 1874"/>
                  <a:gd name="T70" fmla="*/ 3 w 1865"/>
                  <a:gd name="T71" fmla="*/ 11 h 1874"/>
                  <a:gd name="T72" fmla="*/ 3 w 1865"/>
                  <a:gd name="T73" fmla="*/ 12 h 1874"/>
                  <a:gd name="T74" fmla="*/ 2 w 1865"/>
                  <a:gd name="T75" fmla="*/ 11 h 1874"/>
                  <a:gd name="T76" fmla="*/ 2 w 1865"/>
                  <a:gd name="T77" fmla="*/ 11 h 1874"/>
                  <a:gd name="T78" fmla="*/ 1 w 1865"/>
                  <a:gd name="T79" fmla="*/ 10 h 1874"/>
                  <a:gd name="T80" fmla="*/ 1 w 1865"/>
                  <a:gd name="T81" fmla="*/ 9 h 1874"/>
                  <a:gd name="T82" fmla="*/ 7 w 1865"/>
                  <a:gd name="T83" fmla="*/ 13 h 1874"/>
                  <a:gd name="T84" fmla="*/ 7 w 1865"/>
                  <a:gd name="T85" fmla="*/ 12 h 1874"/>
                  <a:gd name="T86" fmla="*/ 7 w 1865"/>
                  <a:gd name="T87" fmla="*/ 12 h 1874"/>
                  <a:gd name="T88" fmla="*/ 8 w 1865"/>
                  <a:gd name="T89" fmla="*/ 12 h 1874"/>
                  <a:gd name="T90" fmla="*/ 8 w 1865"/>
                  <a:gd name="T91" fmla="*/ 12 h 1874"/>
                  <a:gd name="T92" fmla="*/ 8 w 1865"/>
                  <a:gd name="T93" fmla="*/ 12 h 1874"/>
                  <a:gd name="T94" fmla="*/ 9 w 1865"/>
                  <a:gd name="T95" fmla="*/ 12 h 1874"/>
                  <a:gd name="T96" fmla="*/ 9 w 1865"/>
                  <a:gd name="T97" fmla="*/ 12 h 1874"/>
                  <a:gd name="T98" fmla="*/ 10 w 1865"/>
                  <a:gd name="T99" fmla="*/ 12 h 1874"/>
                  <a:gd name="T100" fmla="*/ 10 w 1865"/>
                  <a:gd name="T101" fmla="*/ 12 h 1874"/>
                  <a:gd name="T102" fmla="*/ 10 w 1865"/>
                  <a:gd name="T103" fmla="*/ 12 h 1874"/>
                  <a:gd name="T104" fmla="*/ 9 w 1865"/>
                  <a:gd name="T105" fmla="*/ 12 h 1874"/>
                  <a:gd name="T106" fmla="*/ 9 w 1865"/>
                  <a:gd name="T107" fmla="*/ 12 h 1874"/>
                  <a:gd name="T108" fmla="*/ 9 w 1865"/>
                  <a:gd name="T109" fmla="*/ 13 h 1874"/>
                  <a:gd name="T110" fmla="*/ 8 w 1865"/>
                  <a:gd name="T111" fmla="*/ 13 h 1874"/>
                  <a:gd name="T112" fmla="*/ 8 w 1865"/>
                  <a:gd name="T113" fmla="*/ 13 h 1874"/>
                  <a:gd name="T114" fmla="*/ 7 w 1865"/>
                  <a:gd name="T115" fmla="*/ 13 h 1874"/>
                  <a:gd name="T116" fmla="*/ 7 w 1865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52" y="790"/>
                    </a:moveTo>
                    <a:lnTo>
                      <a:pt x="1781" y="811"/>
                    </a:lnTo>
                    <a:lnTo>
                      <a:pt x="1785" y="875"/>
                    </a:lnTo>
                    <a:lnTo>
                      <a:pt x="1790" y="934"/>
                    </a:lnTo>
                    <a:lnTo>
                      <a:pt x="1785" y="992"/>
                    </a:lnTo>
                    <a:lnTo>
                      <a:pt x="1781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8" y="1226"/>
                    </a:lnTo>
                    <a:lnTo>
                      <a:pt x="1714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1" y="1020"/>
                    </a:lnTo>
                    <a:lnTo>
                      <a:pt x="1865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8" y="184"/>
                    </a:lnTo>
                    <a:lnTo>
                      <a:pt x="1322" y="172"/>
                    </a:lnTo>
                    <a:lnTo>
                      <a:pt x="1297" y="160"/>
                    </a:lnTo>
                    <a:lnTo>
                      <a:pt x="1271" y="151"/>
                    </a:lnTo>
                    <a:lnTo>
                      <a:pt x="1247" y="138"/>
                    </a:lnTo>
                    <a:lnTo>
                      <a:pt x="1221" y="125"/>
                    </a:lnTo>
                    <a:lnTo>
                      <a:pt x="1195" y="122"/>
                    </a:lnTo>
                    <a:lnTo>
                      <a:pt x="1170" y="109"/>
                    </a:lnTo>
                    <a:lnTo>
                      <a:pt x="1140" y="105"/>
                    </a:lnTo>
                    <a:lnTo>
                      <a:pt x="1116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1" y="79"/>
                    </a:lnTo>
                    <a:lnTo>
                      <a:pt x="981" y="79"/>
                    </a:lnTo>
                    <a:lnTo>
                      <a:pt x="956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6" y="0"/>
                    </a:lnTo>
                    <a:lnTo>
                      <a:pt x="1028" y="4"/>
                    </a:lnTo>
                    <a:lnTo>
                      <a:pt x="1074" y="13"/>
                    </a:lnTo>
                    <a:lnTo>
                      <a:pt x="1120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9" y="63"/>
                    </a:lnTo>
                    <a:lnTo>
                      <a:pt x="1305" y="79"/>
                    </a:lnTo>
                    <a:close/>
                    <a:moveTo>
                      <a:pt x="102" y="492"/>
                    </a:moveTo>
                    <a:lnTo>
                      <a:pt x="190" y="492"/>
                    </a:lnTo>
                    <a:lnTo>
                      <a:pt x="168" y="529"/>
                    </a:lnTo>
                    <a:lnTo>
                      <a:pt x="148" y="567"/>
                    </a:lnTo>
                    <a:lnTo>
                      <a:pt x="131" y="606"/>
                    </a:lnTo>
                    <a:lnTo>
                      <a:pt x="113" y="643"/>
                    </a:lnTo>
                    <a:lnTo>
                      <a:pt x="102" y="681"/>
                    </a:lnTo>
                    <a:lnTo>
                      <a:pt x="89" y="724"/>
                    </a:lnTo>
                    <a:lnTo>
                      <a:pt x="84" y="761"/>
                    </a:lnTo>
                    <a:lnTo>
                      <a:pt x="76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7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80" y="529"/>
                    </a:lnTo>
                    <a:lnTo>
                      <a:pt x="102" y="492"/>
                    </a:lnTo>
                    <a:close/>
                    <a:moveTo>
                      <a:pt x="89" y="1366"/>
                    </a:moveTo>
                    <a:lnTo>
                      <a:pt x="118" y="1285"/>
                    </a:lnTo>
                    <a:lnTo>
                      <a:pt x="135" y="1281"/>
                    </a:lnTo>
                    <a:lnTo>
                      <a:pt x="164" y="1336"/>
                    </a:lnTo>
                    <a:lnTo>
                      <a:pt x="194" y="1390"/>
                    </a:lnTo>
                    <a:lnTo>
                      <a:pt x="227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6" y="1618"/>
                    </a:lnTo>
                    <a:lnTo>
                      <a:pt x="446" y="1651"/>
                    </a:lnTo>
                    <a:lnTo>
                      <a:pt x="400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3" y="1559"/>
                    </a:lnTo>
                    <a:lnTo>
                      <a:pt x="185" y="1517"/>
                    </a:lnTo>
                    <a:lnTo>
                      <a:pt x="148" y="1466"/>
                    </a:lnTo>
                    <a:lnTo>
                      <a:pt x="118" y="1416"/>
                    </a:lnTo>
                    <a:lnTo>
                      <a:pt x="89" y="1366"/>
                    </a:lnTo>
                    <a:close/>
                    <a:moveTo>
                      <a:pt x="969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60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6" y="1777"/>
                    </a:lnTo>
                    <a:lnTo>
                      <a:pt x="1145" y="1769"/>
                    </a:lnTo>
                    <a:lnTo>
                      <a:pt x="1175" y="1760"/>
                    </a:lnTo>
                    <a:lnTo>
                      <a:pt x="1204" y="1753"/>
                    </a:lnTo>
                    <a:lnTo>
                      <a:pt x="1234" y="1740"/>
                    </a:lnTo>
                    <a:lnTo>
                      <a:pt x="1263" y="1727"/>
                    </a:lnTo>
                    <a:lnTo>
                      <a:pt x="1293" y="1714"/>
                    </a:lnTo>
                    <a:lnTo>
                      <a:pt x="1322" y="1702"/>
                    </a:lnTo>
                    <a:lnTo>
                      <a:pt x="1348" y="1689"/>
                    </a:lnTo>
                    <a:lnTo>
                      <a:pt x="1377" y="1672"/>
                    </a:lnTo>
                    <a:lnTo>
                      <a:pt x="1407" y="1651"/>
                    </a:lnTo>
                    <a:lnTo>
                      <a:pt x="1453" y="1714"/>
                    </a:lnTo>
                    <a:lnTo>
                      <a:pt x="1423" y="1736"/>
                    </a:lnTo>
                    <a:lnTo>
                      <a:pt x="1394" y="1753"/>
                    </a:lnTo>
                    <a:lnTo>
                      <a:pt x="1364" y="1769"/>
                    </a:lnTo>
                    <a:lnTo>
                      <a:pt x="1339" y="1782"/>
                    </a:lnTo>
                    <a:lnTo>
                      <a:pt x="1309" y="1795"/>
                    </a:lnTo>
                    <a:lnTo>
                      <a:pt x="1280" y="1807"/>
                    </a:lnTo>
                    <a:lnTo>
                      <a:pt x="1250" y="1819"/>
                    </a:lnTo>
                    <a:lnTo>
                      <a:pt x="1221" y="1832"/>
                    </a:lnTo>
                    <a:lnTo>
                      <a:pt x="1188" y="1841"/>
                    </a:lnTo>
                    <a:lnTo>
                      <a:pt x="1158" y="1849"/>
                    </a:lnTo>
                    <a:lnTo>
                      <a:pt x="1129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8" y="1870"/>
                    </a:lnTo>
                    <a:lnTo>
                      <a:pt x="969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Freeform 350"/>
              <p:cNvSpPr>
                <a:spLocks noEditPoints="1"/>
              </p:cNvSpPr>
              <p:nvPr/>
            </p:nvSpPr>
            <p:spPr bwMode="auto">
              <a:xfrm>
                <a:off x="4053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3" y="813"/>
                    </a:lnTo>
                    <a:lnTo>
                      <a:pt x="1633" y="866"/>
                    </a:lnTo>
                    <a:lnTo>
                      <a:pt x="1633" y="920"/>
                    </a:lnTo>
                    <a:lnTo>
                      <a:pt x="1625" y="974"/>
                    </a:lnTo>
                    <a:lnTo>
                      <a:pt x="1616" y="1029"/>
                    </a:lnTo>
                    <a:lnTo>
                      <a:pt x="1604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2" y="1151"/>
                    </a:lnTo>
                    <a:lnTo>
                      <a:pt x="1679" y="1097"/>
                    </a:lnTo>
                    <a:lnTo>
                      <a:pt x="1692" y="1038"/>
                    </a:lnTo>
                    <a:lnTo>
                      <a:pt x="1705" y="974"/>
                    </a:lnTo>
                    <a:lnTo>
                      <a:pt x="1709" y="917"/>
                    </a:lnTo>
                    <a:lnTo>
                      <a:pt x="1714" y="859"/>
                    </a:lnTo>
                    <a:lnTo>
                      <a:pt x="1709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7" y="198"/>
                    </a:lnTo>
                    <a:lnTo>
                      <a:pt x="1237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69" y="109"/>
                    </a:lnTo>
                    <a:lnTo>
                      <a:pt x="1035" y="102"/>
                    </a:lnTo>
                    <a:lnTo>
                      <a:pt x="1010" y="93"/>
                    </a:lnTo>
                    <a:lnTo>
                      <a:pt x="976" y="89"/>
                    </a:lnTo>
                    <a:lnTo>
                      <a:pt x="947" y="85"/>
                    </a:lnTo>
                    <a:lnTo>
                      <a:pt x="917" y="80"/>
                    </a:lnTo>
                    <a:lnTo>
                      <a:pt x="884" y="80"/>
                    </a:lnTo>
                    <a:lnTo>
                      <a:pt x="854" y="80"/>
                    </a:lnTo>
                    <a:lnTo>
                      <a:pt x="854" y="0"/>
                    </a:lnTo>
                    <a:lnTo>
                      <a:pt x="880" y="0"/>
                    </a:lnTo>
                    <a:lnTo>
                      <a:pt x="905" y="4"/>
                    </a:lnTo>
                    <a:lnTo>
                      <a:pt x="935" y="4"/>
                    </a:lnTo>
                    <a:lnTo>
                      <a:pt x="964" y="8"/>
                    </a:lnTo>
                    <a:lnTo>
                      <a:pt x="989" y="13"/>
                    </a:lnTo>
                    <a:lnTo>
                      <a:pt x="1014" y="17"/>
                    </a:lnTo>
                    <a:lnTo>
                      <a:pt x="1040" y="26"/>
                    </a:lnTo>
                    <a:lnTo>
                      <a:pt x="1064" y="30"/>
                    </a:lnTo>
                    <a:lnTo>
                      <a:pt x="1094" y="34"/>
                    </a:lnTo>
                    <a:lnTo>
                      <a:pt x="1119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5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1" y="454"/>
                    </a:lnTo>
                    <a:lnTo>
                      <a:pt x="160" y="492"/>
                    </a:lnTo>
                    <a:lnTo>
                      <a:pt x="138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4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8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7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5" y="1278"/>
                    </a:lnTo>
                    <a:lnTo>
                      <a:pt x="219" y="1324"/>
                    </a:lnTo>
                    <a:lnTo>
                      <a:pt x="252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4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3" y="1505"/>
                    </a:lnTo>
                    <a:lnTo>
                      <a:pt x="227" y="1463"/>
                    </a:lnTo>
                    <a:lnTo>
                      <a:pt x="185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8" y="1261"/>
                    </a:lnTo>
                    <a:lnTo>
                      <a:pt x="59" y="1206"/>
                    </a:lnTo>
                    <a:close/>
                    <a:moveTo>
                      <a:pt x="854" y="1724"/>
                    </a:moveTo>
                    <a:lnTo>
                      <a:pt x="854" y="1648"/>
                    </a:lnTo>
                    <a:lnTo>
                      <a:pt x="884" y="1648"/>
                    </a:lnTo>
                    <a:lnTo>
                      <a:pt x="909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8" y="1627"/>
                    </a:lnTo>
                    <a:lnTo>
                      <a:pt x="1048" y="1619"/>
                    </a:lnTo>
                    <a:lnTo>
                      <a:pt x="1077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78" y="1573"/>
                    </a:lnTo>
                    <a:lnTo>
                      <a:pt x="1204" y="1560"/>
                    </a:lnTo>
                    <a:lnTo>
                      <a:pt x="1233" y="1547"/>
                    </a:lnTo>
                    <a:lnTo>
                      <a:pt x="1254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69" y="1694"/>
                    </a:lnTo>
                    <a:lnTo>
                      <a:pt x="1040" y="1702"/>
                    </a:lnTo>
                    <a:lnTo>
                      <a:pt x="1010" y="1711"/>
                    </a:lnTo>
                    <a:lnTo>
                      <a:pt x="976" y="1715"/>
                    </a:lnTo>
                    <a:lnTo>
                      <a:pt x="947" y="1720"/>
                    </a:lnTo>
                    <a:lnTo>
                      <a:pt x="917" y="1724"/>
                    </a:lnTo>
                    <a:lnTo>
                      <a:pt x="884" y="1724"/>
                    </a:lnTo>
                    <a:lnTo>
                      <a:pt x="854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7" name="Freeform 351"/>
              <p:cNvSpPr>
                <a:spLocks noEditPoints="1"/>
              </p:cNvSpPr>
              <p:nvPr/>
            </p:nvSpPr>
            <p:spPr bwMode="auto">
              <a:xfrm>
                <a:off x="4060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6 h 1568"/>
                  <a:gd name="T4" fmla="*/ 10 w 1557"/>
                  <a:gd name="T5" fmla="*/ 6 h 1568"/>
                  <a:gd name="T6" fmla="*/ 10 w 1557"/>
                  <a:gd name="T7" fmla="*/ 7 h 1568"/>
                  <a:gd name="T8" fmla="*/ 10 w 1557"/>
                  <a:gd name="T9" fmla="*/ 8 h 1568"/>
                  <a:gd name="T10" fmla="*/ 11 w 1557"/>
                  <a:gd name="T11" fmla="*/ 7 h 1568"/>
                  <a:gd name="T12" fmla="*/ 11 w 1557"/>
                  <a:gd name="T13" fmla="*/ 7 h 1568"/>
                  <a:gd name="T14" fmla="*/ 11 w 1557"/>
                  <a:gd name="T15" fmla="*/ 6 h 1568"/>
                  <a:gd name="T16" fmla="*/ 11 w 1557"/>
                  <a:gd name="T17" fmla="*/ 5 h 1568"/>
                  <a:gd name="T18" fmla="*/ 9 w 1557"/>
                  <a:gd name="T19" fmla="*/ 1 h 1568"/>
                  <a:gd name="T20" fmla="*/ 9 w 1557"/>
                  <a:gd name="T21" fmla="*/ 2 h 1568"/>
                  <a:gd name="T22" fmla="*/ 9 w 1557"/>
                  <a:gd name="T23" fmla="*/ 2 h 1568"/>
                  <a:gd name="T24" fmla="*/ 8 w 1557"/>
                  <a:gd name="T25" fmla="*/ 1 h 1568"/>
                  <a:gd name="T26" fmla="*/ 8 w 1557"/>
                  <a:gd name="T27" fmla="*/ 1 h 1568"/>
                  <a:gd name="T28" fmla="*/ 7 w 1557"/>
                  <a:gd name="T29" fmla="*/ 1 h 1568"/>
                  <a:gd name="T30" fmla="*/ 7 w 1557"/>
                  <a:gd name="T31" fmla="*/ 1 h 1568"/>
                  <a:gd name="T32" fmla="*/ 6 w 1557"/>
                  <a:gd name="T33" fmla="*/ 1 h 1568"/>
                  <a:gd name="T34" fmla="*/ 6 w 1557"/>
                  <a:gd name="T35" fmla="*/ 1 h 1568"/>
                  <a:gd name="T36" fmla="*/ 5 w 1557"/>
                  <a:gd name="T37" fmla="*/ 0 h 1568"/>
                  <a:gd name="T38" fmla="*/ 6 w 1557"/>
                  <a:gd name="T39" fmla="*/ 0 h 1568"/>
                  <a:gd name="T40" fmla="*/ 6 w 1557"/>
                  <a:gd name="T41" fmla="*/ 0 h 1568"/>
                  <a:gd name="T42" fmla="*/ 7 w 1557"/>
                  <a:gd name="T43" fmla="*/ 0 h 1568"/>
                  <a:gd name="T44" fmla="*/ 7 w 1557"/>
                  <a:gd name="T45" fmla="*/ 0 h 1568"/>
                  <a:gd name="T46" fmla="*/ 8 w 1557"/>
                  <a:gd name="T47" fmla="*/ 0 h 1568"/>
                  <a:gd name="T48" fmla="*/ 8 w 1557"/>
                  <a:gd name="T49" fmla="*/ 1 h 1568"/>
                  <a:gd name="T50" fmla="*/ 8 w 1557"/>
                  <a:gd name="T51" fmla="*/ 1 h 1568"/>
                  <a:gd name="T52" fmla="*/ 9 w 1557"/>
                  <a:gd name="T53" fmla="*/ 1 h 1568"/>
                  <a:gd name="T54" fmla="*/ 2 w 1557"/>
                  <a:gd name="T55" fmla="*/ 2 h 1568"/>
                  <a:gd name="T56" fmla="*/ 1 w 1557"/>
                  <a:gd name="T57" fmla="*/ 3 h 1568"/>
                  <a:gd name="T58" fmla="*/ 1 w 1557"/>
                  <a:gd name="T59" fmla="*/ 4 h 1568"/>
                  <a:gd name="T60" fmla="*/ 1 w 1557"/>
                  <a:gd name="T61" fmla="*/ 4 h 1568"/>
                  <a:gd name="T62" fmla="*/ 1 w 1557"/>
                  <a:gd name="T63" fmla="*/ 5 h 1568"/>
                  <a:gd name="T64" fmla="*/ 0 w 1557"/>
                  <a:gd name="T65" fmla="*/ 4 h 1568"/>
                  <a:gd name="T66" fmla="*/ 0 w 1557"/>
                  <a:gd name="T67" fmla="*/ 4 h 1568"/>
                  <a:gd name="T68" fmla="*/ 0 w 1557"/>
                  <a:gd name="T69" fmla="*/ 3 h 1568"/>
                  <a:gd name="T70" fmla="*/ 1 w 1557"/>
                  <a:gd name="T71" fmla="*/ 3 h 1568"/>
                  <a:gd name="T72" fmla="*/ 0 w 1557"/>
                  <a:gd name="T73" fmla="*/ 8 h 1568"/>
                  <a:gd name="T74" fmla="*/ 1 w 1557"/>
                  <a:gd name="T75" fmla="*/ 8 h 1568"/>
                  <a:gd name="T76" fmla="*/ 2 w 1557"/>
                  <a:gd name="T77" fmla="*/ 8 h 1568"/>
                  <a:gd name="T78" fmla="*/ 2 w 1557"/>
                  <a:gd name="T79" fmla="*/ 9 h 1568"/>
                  <a:gd name="T80" fmla="*/ 2 w 1557"/>
                  <a:gd name="T81" fmla="*/ 9 h 1568"/>
                  <a:gd name="T82" fmla="*/ 2 w 1557"/>
                  <a:gd name="T83" fmla="*/ 10 h 1568"/>
                  <a:gd name="T84" fmla="*/ 2 w 1557"/>
                  <a:gd name="T85" fmla="*/ 10 h 1568"/>
                  <a:gd name="T86" fmla="*/ 1 w 1557"/>
                  <a:gd name="T87" fmla="*/ 9 h 1568"/>
                  <a:gd name="T88" fmla="*/ 1 w 1557"/>
                  <a:gd name="T89" fmla="*/ 8 h 1568"/>
                  <a:gd name="T90" fmla="*/ 0 w 1557"/>
                  <a:gd name="T91" fmla="*/ 8 h 1568"/>
                  <a:gd name="T92" fmla="*/ 5 w 1557"/>
                  <a:gd name="T93" fmla="*/ 10 h 1568"/>
                  <a:gd name="T94" fmla="*/ 6 w 1557"/>
                  <a:gd name="T95" fmla="*/ 10 h 1568"/>
                  <a:gd name="T96" fmla="*/ 7 w 1557"/>
                  <a:gd name="T97" fmla="*/ 10 h 1568"/>
                  <a:gd name="T98" fmla="*/ 7 w 1557"/>
                  <a:gd name="T99" fmla="*/ 10 h 1568"/>
                  <a:gd name="T100" fmla="*/ 8 w 1557"/>
                  <a:gd name="T101" fmla="*/ 10 h 1568"/>
                  <a:gd name="T102" fmla="*/ 8 w 1557"/>
                  <a:gd name="T103" fmla="*/ 10 h 1568"/>
                  <a:gd name="T104" fmla="*/ 8 w 1557"/>
                  <a:gd name="T105" fmla="*/ 10 h 1568"/>
                  <a:gd name="T106" fmla="*/ 8 w 1557"/>
                  <a:gd name="T107" fmla="*/ 11 h 1568"/>
                  <a:gd name="T108" fmla="*/ 7 w 1557"/>
                  <a:gd name="T109" fmla="*/ 11 h 1568"/>
                  <a:gd name="T110" fmla="*/ 7 w 1557"/>
                  <a:gd name="T111" fmla="*/ 11 h 1568"/>
                  <a:gd name="T112" fmla="*/ 6 w 1557"/>
                  <a:gd name="T113" fmla="*/ 11 h 1568"/>
                  <a:gd name="T114" fmla="*/ 6 w 1557"/>
                  <a:gd name="T115" fmla="*/ 11 h 1568"/>
                  <a:gd name="T116" fmla="*/ 6 w 1557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69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1" y="1038"/>
                    </a:lnTo>
                    <a:lnTo>
                      <a:pt x="1410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8" y="1004"/>
                    </a:lnTo>
                    <a:lnTo>
                      <a:pt x="1540" y="949"/>
                    </a:lnTo>
                    <a:lnTo>
                      <a:pt x="1549" y="894"/>
                    </a:lnTo>
                    <a:lnTo>
                      <a:pt x="1557" y="840"/>
                    </a:lnTo>
                    <a:lnTo>
                      <a:pt x="1557" y="786"/>
                    </a:lnTo>
                    <a:lnTo>
                      <a:pt x="1557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79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1" y="198"/>
                    </a:lnTo>
                    <a:lnTo>
                      <a:pt x="1132" y="177"/>
                    </a:lnTo>
                    <a:lnTo>
                      <a:pt x="1098" y="160"/>
                    </a:lnTo>
                    <a:lnTo>
                      <a:pt x="1065" y="143"/>
                    </a:lnTo>
                    <a:lnTo>
                      <a:pt x="1031" y="127"/>
                    </a:lnTo>
                    <a:lnTo>
                      <a:pt x="997" y="114"/>
                    </a:lnTo>
                    <a:lnTo>
                      <a:pt x="959" y="105"/>
                    </a:lnTo>
                    <a:lnTo>
                      <a:pt x="926" y="97"/>
                    </a:lnTo>
                    <a:lnTo>
                      <a:pt x="888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8" y="80"/>
                    </a:lnTo>
                    <a:lnTo>
                      <a:pt x="778" y="0"/>
                    </a:lnTo>
                    <a:lnTo>
                      <a:pt x="808" y="0"/>
                    </a:lnTo>
                    <a:lnTo>
                      <a:pt x="841" y="0"/>
                    </a:lnTo>
                    <a:lnTo>
                      <a:pt x="871" y="5"/>
                    </a:lnTo>
                    <a:lnTo>
                      <a:pt x="900" y="9"/>
                    </a:lnTo>
                    <a:lnTo>
                      <a:pt x="934" y="13"/>
                    </a:lnTo>
                    <a:lnTo>
                      <a:pt x="959" y="22"/>
                    </a:lnTo>
                    <a:lnTo>
                      <a:pt x="993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1" y="101"/>
                    </a:lnTo>
                    <a:lnTo>
                      <a:pt x="1191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1" y="337"/>
                    </a:lnTo>
                    <a:lnTo>
                      <a:pt x="202" y="374"/>
                    </a:lnTo>
                    <a:lnTo>
                      <a:pt x="172" y="416"/>
                    </a:lnTo>
                    <a:lnTo>
                      <a:pt x="151" y="459"/>
                    </a:lnTo>
                    <a:lnTo>
                      <a:pt x="130" y="501"/>
                    </a:lnTo>
                    <a:lnTo>
                      <a:pt x="109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8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2" y="455"/>
                    </a:lnTo>
                    <a:lnTo>
                      <a:pt x="84" y="412"/>
                    </a:lnTo>
                    <a:lnTo>
                      <a:pt x="105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1" y="1316"/>
                    </a:lnTo>
                    <a:lnTo>
                      <a:pt x="353" y="1345"/>
                    </a:lnTo>
                    <a:lnTo>
                      <a:pt x="391" y="1370"/>
                    </a:lnTo>
                    <a:lnTo>
                      <a:pt x="345" y="1438"/>
                    </a:lnTo>
                    <a:lnTo>
                      <a:pt x="298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6" y="1290"/>
                    </a:lnTo>
                    <a:lnTo>
                      <a:pt x="143" y="1244"/>
                    </a:lnTo>
                    <a:lnTo>
                      <a:pt x="109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8" y="1568"/>
                    </a:moveTo>
                    <a:lnTo>
                      <a:pt x="778" y="1488"/>
                    </a:lnTo>
                    <a:lnTo>
                      <a:pt x="829" y="1484"/>
                    </a:lnTo>
                    <a:lnTo>
                      <a:pt x="876" y="1480"/>
                    </a:lnTo>
                    <a:lnTo>
                      <a:pt x="926" y="1471"/>
                    </a:lnTo>
                    <a:lnTo>
                      <a:pt x="972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7" y="1370"/>
                    </a:lnTo>
                    <a:lnTo>
                      <a:pt x="1204" y="1438"/>
                    </a:lnTo>
                    <a:lnTo>
                      <a:pt x="1178" y="1454"/>
                    </a:lnTo>
                    <a:lnTo>
                      <a:pt x="1157" y="1467"/>
                    </a:lnTo>
                    <a:lnTo>
                      <a:pt x="1128" y="1480"/>
                    </a:lnTo>
                    <a:lnTo>
                      <a:pt x="1102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1" y="1534"/>
                    </a:lnTo>
                    <a:lnTo>
                      <a:pt x="972" y="1539"/>
                    </a:lnTo>
                    <a:lnTo>
                      <a:pt x="942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3" y="1563"/>
                    </a:lnTo>
                    <a:lnTo>
                      <a:pt x="808" y="1568"/>
                    </a:lnTo>
                    <a:lnTo>
                      <a:pt x="778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Freeform 352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2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2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3" y="899"/>
                    </a:lnTo>
                    <a:lnTo>
                      <a:pt x="1280" y="941"/>
                    </a:lnTo>
                    <a:lnTo>
                      <a:pt x="1259" y="983"/>
                    </a:lnTo>
                    <a:lnTo>
                      <a:pt x="1335" y="1004"/>
                    </a:lnTo>
                    <a:lnTo>
                      <a:pt x="1356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4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2" y="282"/>
                    </a:lnTo>
                    <a:lnTo>
                      <a:pt x="1137" y="261"/>
                    </a:lnTo>
                    <a:lnTo>
                      <a:pt x="1112" y="235"/>
                    </a:lnTo>
                    <a:lnTo>
                      <a:pt x="1086" y="215"/>
                    </a:lnTo>
                    <a:lnTo>
                      <a:pt x="1057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2" y="139"/>
                    </a:lnTo>
                    <a:lnTo>
                      <a:pt x="939" y="126"/>
                    </a:lnTo>
                    <a:lnTo>
                      <a:pt x="910" y="113"/>
                    </a:lnTo>
                    <a:lnTo>
                      <a:pt x="876" y="101"/>
                    </a:lnTo>
                    <a:lnTo>
                      <a:pt x="838" y="93"/>
                    </a:lnTo>
                    <a:lnTo>
                      <a:pt x="804" y="89"/>
                    </a:lnTo>
                    <a:lnTo>
                      <a:pt x="771" y="80"/>
                    </a:lnTo>
                    <a:lnTo>
                      <a:pt x="737" y="76"/>
                    </a:lnTo>
                    <a:lnTo>
                      <a:pt x="703" y="76"/>
                    </a:lnTo>
                    <a:lnTo>
                      <a:pt x="703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3" y="8"/>
                    </a:lnTo>
                    <a:lnTo>
                      <a:pt x="851" y="17"/>
                    </a:lnTo>
                    <a:lnTo>
                      <a:pt x="884" y="25"/>
                    </a:lnTo>
                    <a:lnTo>
                      <a:pt x="922" y="34"/>
                    </a:lnTo>
                    <a:lnTo>
                      <a:pt x="956" y="47"/>
                    </a:lnTo>
                    <a:lnTo>
                      <a:pt x="990" y="63"/>
                    </a:lnTo>
                    <a:lnTo>
                      <a:pt x="1023" y="80"/>
                    </a:lnTo>
                    <a:lnTo>
                      <a:pt x="1057" y="97"/>
                    </a:lnTo>
                    <a:lnTo>
                      <a:pt x="1086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4" y="215"/>
                    </a:lnTo>
                    <a:lnTo>
                      <a:pt x="1230" y="244"/>
                    </a:lnTo>
                    <a:close/>
                    <a:moveTo>
                      <a:pt x="156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2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6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4" y="467"/>
                    </a:lnTo>
                    <a:lnTo>
                      <a:pt x="55" y="421"/>
                    </a:lnTo>
                    <a:lnTo>
                      <a:pt x="76" y="379"/>
                    </a:lnTo>
                    <a:lnTo>
                      <a:pt x="97" y="336"/>
                    </a:lnTo>
                    <a:lnTo>
                      <a:pt x="127" y="294"/>
                    </a:lnTo>
                    <a:lnTo>
                      <a:pt x="156" y="257"/>
                    </a:lnTo>
                    <a:close/>
                    <a:moveTo>
                      <a:pt x="59" y="1000"/>
                    </a:moveTo>
                    <a:lnTo>
                      <a:pt x="135" y="975"/>
                    </a:lnTo>
                    <a:lnTo>
                      <a:pt x="156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1" y="1151"/>
                    </a:lnTo>
                    <a:lnTo>
                      <a:pt x="295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6" y="1290"/>
                    </a:lnTo>
                    <a:lnTo>
                      <a:pt x="278" y="1265"/>
                    </a:lnTo>
                    <a:lnTo>
                      <a:pt x="236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3" y="1408"/>
                    </a:moveTo>
                    <a:lnTo>
                      <a:pt x="703" y="1328"/>
                    </a:lnTo>
                    <a:lnTo>
                      <a:pt x="749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3" y="1290"/>
                    </a:lnTo>
                    <a:lnTo>
                      <a:pt x="956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2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7" y="1378"/>
                    </a:lnTo>
                    <a:lnTo>
                      <a:pt x="851" y="1391"/>
                    </a:lnTo>
                    <a:lnTo>
                      <a:pt x="801" y="1400"/>
                    </a:lnTo>
                    <a:lnTo>
                      <a:pt x="754" y="1404"/>
                    </a:lnTo>
                    <a:lnTo>
                      <a:pt x="703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Freeform 353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5 h 1252"/>
                  <a:gd name="T4" fmla="*/ 8 w 1251"/>
                  <a:gd name="T5" fmla="*/ 6 h 1252"/>
                  <a:gd name="T6" fmla="*/ 8 w 1251"/>
                  <a:gd name="T7" fmla="*/ 6 h 1252"/>
                  <a:gd name="T8" fmla="*/ 9 w 1251"/>
                  <a:gd name="T9" fmla="*/ 5 h 1252"/>
                  <a:gd name="T10" fmla="*/ 9 w 1251"/>
                  <a:gd name="T11" fmla="*/ 5 h 1252"/>
                  <a:gd name="T12" fmla="*/ 9 w 1251"/>
                  <a:gd name="T13" fmla="*/ 4 h 1252"/>
                  <a:gd name="T14" fmla="*/ 8 w 1251"/>
                  <a:gd name="T15" fmla="*/ 2 h 1252"/>
                  <a:gd name="T16" fmla="*/ 7 w 1251"/>
                  <a:gd name="T17" fmla="*/ 2 h 1252"/>
                  <a:gd name="T18" fmla="*/ 7 w 1251"/>
                  <a:gd name="T19" fmla="*/ 2 h 1252"/>
                  <a:gd name="T20" fmla="*/ 7 w 1251"/>
                  <a:gd name="T21" fmla="*/ 1 h 1252"/>
                  <a:gd name="T22" fmla="*/ 6 w 1251"/>
                  <a:gd name="T23" fmla="*/ 1 h 1252"/>
                  <a:gd name="T24" fmla="*/ 6 w 1251"/>
                  <a:gd name="T25" fmla="*/ 1 h 1252"/>
                  <a:gd name="T26" fmla="*/ 5 w 1251"/>
                  <a:gd name="T27" fmla="*/ 1 h 1252"/>
                  <a:gd name="T28" fmla="*/ 5 w 1251"/>
                  <a:gd name="T29" fmla="*/ 1 h 1252"/>
                  <a:gd name="T30" fmla="*/ 5 w 1251"/>
                  <a:gd name="T31" fmla="*/ 1 h 1252"/>
                  <a:gd name="T32" fmla="*/ 4 w 1251"/>
                  <a:gd name="T33" fmla="*/ 0 h 1252"/>
                  <a:gd name="T34" fmla="*/ 5 w 1251"/>
                  <a:gd name="T35" fmla="*/ 0 h 1252"/>
                  <a:gd name="T36" fmla="*/ 5 w 1251"/>
                  <a:gd name="T37" fmla="*/ 0 h 1252"/>
                  <a:gd name="T38" fmla="*/ 6 w 1251"/>
                  <a:gd name="T39" fmla="*/ 0 h 1252"/>
                  <a:gd name="T40" fmla="*/ 6 w 1251"/>
                  <a:gd name="T41" fmla="*/ 0 h 1252"/>
                  <a:gd name="T42" fmla="*/ 7 w 1251"/>
                  <a:gd name="T43" fmla="*/ 1 h 1252"/>
                  <a:gd name="T44" fmla="*/ 7 w 1251"/>
                  <a:gd name="T45" fmla="*/ 1 h 1252"/>
                  <a:gd name="T46" fmla="*/ 7 w 1251"/>
                  <a:gd name="T47" fmla="*/ 1 h 1252"/>
                  <a:gd name="T48" fmla="*/ 8 w 1251"/>
                  <a:gd name="T49" fmla="*/ 2 h 1252"/>
                  <a:gd name="T50" fmla="*/ 1 w 1251"/>
                  <a:gd name="T51" fmla="*/ 2 h 1252"/>
                  <a:gd name="T52" fmla="*/ 1 w 1251"/>
                  <a:gd name="T53" fmla="*/ 2 h 1252"/>
                  <a:gd name="T54" fmla="*/ 1 w 1251"/>
                  <a:gd name="T55" fmla="*/ 3 h 1252"/>
                  <a:gd name="T56" fmla="*/ 1 w 1251"/>
                  <a:gd name="T57" fmla="*/ 3 h 1252"/>
                  <a:gd name="T58" fmla="*/ 1 w 1251"/>
                  <a:gd name="T59" fmla="*/ 4 h 1252"/>
                  <a:gd name="T60" fmla="*/ 0 w 1251"/>
                  <a:gd name="T61" fmla="*/ 3 h 1252"/>
                  <a:gd name="T62" fmla="*/ 0 w 1251"/>
                  <a:gd name="T63" fmla="*/ 3 h 1252"/>
                  <a:gd name="T64" fmla="*/ 1 w 1251"/>
                  <a:gd name="T65" fmla="*/ 2 h 1252"/>
                  <a:gd name="T66" fmla="*/ 1 w 1251"/>
                  <a:gd name="T67" fmla="*/ 2 h 1252"/>
                  <a:gd name="T68" fmla="*/ 0 w 1251"/>
                  <a:gd name="T69" fmla="*/ 6 h 1252"/>
                  <a:gd name="T70" fmla="*/ 1 w 1251"/>
                  <a:gd name="T71" fmla="*/ 6 h 1252"/>
                  <a:gd name="T72" fmla="*/ 1 w 1251"/>
                  <a:gd name="T73" fmla="*/ 7 h 1252"/>
                  <a:gd name="T74" fmla="*/ 2 w 1251"/>
                  <a:gd name="T75" fmla="*/ 7 h 1252"/>
                  <a:gd name="T76" fmla="*/ 2 w 1251"/>
                  <a:gd name="T77" fmla="*/ 7 h 1252"/>
                  <a:gd name="T78" fmla="*/ 2 w 1251"/>
                  <a:gd name="T79" fmla="*/ 8 h 1252"/>
                  <a:gd name="T80" fmla="*/ 2 w 1251"/>
                  <a:gd name="T81" fmla="*/ 8 h 1252"/>
                  <a:gd name="T82" fmla="*/ 1 w 1251"/>
                  <a:gd name="T83" fmla="*/ 7 h 1252"/>
                  <a:gd name="T84" fmla="*/ 1 w 1251"/>
                  <a:gd name="T85" fmla="*/ 7 h 1252"/>
                  <a:gd name="T86" fmla="*/ 0 w 1251"/>
                  <a:gd name="T87" fmla="*/ 6 h 1252"/>
                  <a:gd name="T88" fmla="*/ 4 w 1251"/>
                  <a:gd name="T89" fmla="*/ 8 h 1252"/>
                  <a:gd name="T90" fmla="*/ 5 w 1251"/>
                  <a:gd name="T91" fmla="*/ 8 h 1252"/>
                  <a:gd name="T92" fmla="*/ 5 w 1251"/>
                  <a:gd name="T93" fmla="*/ 8 h 1252"/>
                  <a:gd name="T94" fmla="*/ 6 w 1251"/>
                  <a:gd name="T95" fmla="*/ 8 h 1252"/>
                  <a:gd name="T96" fmla="*/ 6 w 1251"/>
                  <a:gd name="T97" fmla="*/ 8 h 1252"/>
                  <a:gd name="T98" fmla="*/ 6 w 1251"/>
                  <a:gd name="T99" fmla="*/ 8 h 1252"/>
                  <a:gd name="T100" fmla="*/ 6 w 1251"/>
                  <a:gd name="T101" fmla="*/ 8 h 1252"/>
                  <a:gd name="T102" fmla="*/ 5 w 1251"/>
                  <a:gd name="T103" fmla="*/ 9 h 1252"/>
                  <a:gd name="T104" fmla="*/ 5 w 1251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1"/>
                  <a:gd name="T160" fmla="*/ 0 h 1252"/>
                  <a:gd name="T161" fmla="*/ 1251 w 1251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1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0" y="663"/>
                    </a:lnTo>
                    <a:lnTo>
                      <a:pt x="1163" y="738"/>
                    </a:lnTo>
                    <a:lnTo>
                      <a:pt x="1137" y="810"/>
                    </a:lnTo>
                    <a:lnTo>
                      <a:pt x="1108" y="882"/>
                    </a:lnTo>
                    <a:lnTo>
                      <a:pt x="1183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9" y="781"/>
                    </a:lnTo>
                    <a:lnTo>
                      <a:pt x="1242" y="738"/>
                    </a:lnTo>
                    <a:lnTo>
                      <a:pt x="1246" y="697"/>
                    </a:lnTo>
                    <a:lnTo>
                      <a:pt x="1251" y="655"/>
                    </a:lnTo>
                    <a:lnTo>
                      <a:pt x="1251" y="610"/>
                    </a:lnTo>
                    <a:lnTo>
                      <a:pt x="1246" y="564"/>
                    </a:lnTo>
                    <a:close/>
                    <a:moveTo>
                      <a:pt x="1108" y="236"/>
                    </a:moveTo>
                    <a:lnTo>
                      <a:pt x="1053" y="295"/>
                    </a:lnTo>
                    <a:lnTo>
                      <a:pt x="1036" y="269"/>
                    </a:lnTo>
                    <a:lnTo>
                      <a:pt x="1010" y="244"/>
                    </a:lnTo>
                    <a:lnTo>
                      <a:pt x="990" y="223"/>
                    </a:lnTo>
                    <a:lnTo>
                      <a:pt x="968" y="201"/>
                    </a:lnTo>
                    <a:lnTo>
                      <a:pt x="944" y="185"/>
                    </a:lnTo>
                    <a:lnTo>
                      <a:pt x="918" y="168"/>
                    </a:lnTo>
                    <a:lnTo>
                      <a:pt x="892" y="151"/>
                    </a:lnTo>
                    <a:lnTo>
                      <a:pt x="867" y="135"/>
                    </a:lnTo>
                    <a:lnTo>
                      <a:pt x="837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7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5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800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6" y="63"/>
                    </a:lnTo>
                    <a:lnTo>
                      <a:pt x="927" y="80"/>
                    </a:lnTo>
                    <a:lnTo>
                      <a:pt x="956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6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8" y="236"/>
                    </a:lnTo>
                    <a:close/>
                    <a:moveTo>
                      <a:pt x="143" y="223"/>
                    </a:moveTo>
                    <a:lnTo>
                      <a:pt x="202" y="282"/>
                    </a:lnTo>
                    <a:lnTo>
                      <a:pt x="177" y="311"/>
                    </a:lnTo>
                    <a:lnTo>
                      <a:pt x="156" y="345"/>
                    </a:lnTo>
                    <a:lnTo>
                      <a:pt x="134" y="378"/>
                    </a:lnTo>
                    <a:lnTo>
                      <a:pt x="118" y="416"/>
                    </a:lnTo>
                    <a:lnTo>
                      <a:pt x="106" y="454"/>
                    </a:lnTo>
                    <a:lnTo>
                      <a:pt x="93" y="492"/>
                    </a:lnTo>
                    <a:lnTo>
                      <a:pt x="84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9" y="505"/>
                    </a:lnTo>
                    <a:lnTo>
                      <a:pt x="18" y="463"/>
                    </a:lnTo>
                    <a:lnTo>
                      <a:pt x="34" y="420"/>
                    </a:lnTo>
                    <a:lnTo>
                      <a:pt x="46" y="378"/>
                    </a:lnTo>
                    <a:lnTo>
                      <a:pt x="68" y="336"/>
                    </a:lnTo>
                    <a:lnTo>
                      <a:pt x="93" y="299"/>
                    </a:lnTo>
                    <a:lnTo>
                      <a:pt x="114" y="256"/>
                    </a:lnTo>
                    <a:lnTo>
                      <a:pt x="143" y="223"/>
                    </a:lnTo>
                    <a:close/>
                    <a:moveTo>
                      <a:pt x="59" y="899"/>
                    </a:moveTo>
                    <a:lnTo>
                      <a:pt x="139" y="878"/>
                    </a:lnTo>
                    <a:lnTo>
                      <a:pt x="156" y="911"/>
                    </a:lnTo>
                    <a:lnTo>
                      <a:pt x="177" y="941"/>
                    </a:lnTo>
                    <a:lnTo>
                      <a:pt x="198" y="970"/>
                    </a:lnTo>
                    <a:lnTo>
                      <a:pt x="224" y="1000"/>
                    </a:lnTo>
                    <a:lnTo>
                      <a:pt x="248" y="1025"/>
                    </a:lnTo>
                    <a:lnTo>
                      <a:pt x="274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1" y="1155"/>
                    </a:lnTo>
                    <a:lnTo>
                      <a:pt x="253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6" y="1042"/>
                    </a:lnTo>
                    <a:lnTo>
                      <a:pt x="127" y="1012"/>
                    </a:lnTo>
                    <a:lnTo>
                      <a:pt x="106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6" y="1173"/>
                    </a:lnTo>
                    <a:lnTo>
                      <a:pt x="699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6" y="1114"/>
                    </a:lnTo>
                    <a:lnTo>
                      <a:pt x="909" y="1092"/>
                    </a:lnTo>
                    <a:lnTo>
                      <a:pt x="956" y="1155"/>
                    </a:lnTo>
                    <a:lnTo>
                      <a:pt x="918" y="1176"/>
                    </a:lnTo>
                    <a:lnTo>
                      <a:pt x="880" y="1197"/>
                    </a:lnTo>
                    <a:lnTo>
                      <a:pt x="837" y="1214"/>
                    </a:lnTo>
                    <a:lnTo>
                      <a:pt x="800" y="1227"/>
                    </a:lnTo>
                    <a:lnTo>
                      <a:pt x="758" y="1239"/>
                    </a:lnTo>
                    <a:lnTo>
                      <a:pt x="716" y="1243"/>
                    </a:lnTo>
                    <a:lnTo>
                      <a:pt x="673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0" name="Freeform 354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4 h 1096"/>
                  <a:gd name="T4" fmla="*/ 7 w 1090"/>
                  <a:gd name="T5" fmla="*/ 5 h 1096"/>
                  <a:gd name="T6" fmla="*/ 7 w 1090"/>
                  <a:gd name="T7" fmla="*/ 5 h 1096"/>
                  <a:gd name="T8" fmla="*/ 8 w 1090"/>
                  <a:gd name="T9" fmla="*/ 4 h 1096"/>
                  <a:gd name="T10" fmla="*/ 7 w 1090"/>
                  <a:gd name="T11" fmla="*/ 1 h 1096"/>
                  <a:gd name="T12" fmla="*/ 6 w 1090"/>
                  <a:gd name="T13" fmla="*/ 2 h 1096"/>
                  <a:gd name="T14" fmla="*/ 6 w 1090"/>
                  <a:gd name="T15" fmla="*/ 1 h 1096"/>
                  <a:gd name="T16" fmla="*/ 5 w 1090"/>
                  <a:gd name="T17" fmla="*/ 1 h 1096"/>
                  <a:gd name="T18" fmla="*/ 4 w 1090"/>
                  <a:gd name="T19" fmla="*/ 1 h 1096"/>
                  <a:gd name="T20" fmla="*/ 4 w 1090"/>
                  <a:gd name="T21" fmla="*/ 0 h 1096"/>
                  <a:gd name="T22" fmla="*/ 4 w 1090"/>
                  <a:gd name="T23" fmla="*/ 0 h 1096"/>
                  <a:gd name="T24" fmla="*/ 5 w 1090"/>
                  <a:gd name="T25" fmla="*/ 0 h 1096"/>
                  <a:gd name="T26" fmla="*/ 5 w 1090"/>
                  <a:gd name="T27" fmla="*/ 0 h 1096"/>
                  <a:gd name="T28" fmla="*/ 6 w 1090"/>
                  <a:gd name="T29" fmla="*/ 0 h 1096"/>
                  <a:gd name="T30" fmla="*/ 6 w 1090"/>
                  <a:gd name="T31" fmla="*/ 1 h 1096"/>
                  <a:gd name="T32" fmla="*/ 6 w 1090"/>
                  <a:gd name="T33" fmla="*/ 1 h 1096"/>
                  <a:gd name="T34" fmla="*/ 7 w 1090"/>
                  <a:gd name="T35" fmla="*/ 1 h 1096"/>
                  <a:gd name="T36" fmla="*/ 7 w 1090"/>
                  <a:gd name="T37" fmla="*/ 1 h 1096"/>
                  <a:gd name="T38" fmla="*/ 1 w 1090"/>
                  <a:gd name="T39" fmla="*/ 2 h 1096"/>
                  <a:gd name="T40" fmla="*/ 1 w 1090"/>
                  <a:gd name="T41" fmla="*/ 2 h 1096"/>
                  <a:gd name="T42" fmla="*/ 1 w 1090"/>
                  <a:gd name="T43" fmla="*/ 3 h 1096"/>
                  <a:gd name="T44" fmla="*/ 1 w 1090"/>
                  <a:gd name="T45" fmla="*/ 3 h 1096"/>
                  <a:gd name="T46" fmla="*/ 1 w 1090"/>
                  <a:gd name="T47" fmla="*/ 4 h 1096"/>
                  <a:gd name="T48" fmla="*/ 0 w 1090"/>
                  <a:gd name="T49" fmla="*/ 3 h 1096"/>
                  <a:gd name="T50" fmla="*/ 0 w 1090"/>
                  <a:gd name="T51" fmla="*/ 3 h 1096"/>
                  <a:gd name="T52" fmla="*/ 0 w 1090"/>
                  <a:gd name="T53" fmla="*/ 2 h 1096"/>
                  <a:gd name="T54" fmla="*/ 1 w 1090"/>
                  <a:gd name="T55" fmla="*/ 2 h 1096"/>
                  <a:gd name="T56" fmla="*/ 0 w 1090"/>
                  <a:gd name="T57" fmla="*/ 5 h 1096"/>
                  <a:gd name="T58" fmla="*/ 1 w 1090"/>
                  <a:gd name="T59" fmla="*/ 5 h 1096"/>
                  <a:gd name="T60" fmla="*/ 1 w 1090"/>
                  <a:gd name="T61" fmla="*/ 6 h 1096"/>
                  <a:gd name="T62" fmla="*/ 2 w 1090"/>
                  <a:gd name="T63" fmla="*/ 6 h 1096"/>
                  <a:gd name="T64" fmla="*/ 2 w 1090"/>
                  <a:gd name="T65" fmla="*/ 6 h 1096"/>
                  <a:gd name="T66" fmla="*/ 2 w 1090"/>
                  <a:gd name="T67" fmla="*/ 7 h 1096"/>
                  <a:gd name="T68" fmla="*/ 1 w 1090"/>
                  <a:gd name="T69" fmla="*/ 7 h 1096"/>
                  <a:gd name="T70" fmla="*/ 1 w 1090"/>
                  <a:gd name="T71" fmla="*/ 6 h 1096"/>
                  <a:gd name="T72" fmla="*/ 1 w 1090"/>
                  <a:gd name="T73" fmla="*/ 6 h 1096"/>
                  <a:gd name="T74" fmla="*/ 0 w 1090"/>
                  <a:gd name="T75" fmla="*/ 5 h 1096"/>
                  <a:gd name="T76" fmla="*/ 4 w 1090"/>
                  <a:gd name="T77" fmla="*/ 7 h 1096"/>
                  <a:gd name="T78" fmla="*/ 4 w 1090"/>
                  <a:gd name="T79" fmla="*/ 7 h 1096"/>
                  <a:gd name="T80" fmla="*/ 5 w 1090"/>
                  <a:gd name="T81" fmla="*/ 7 h 1096"/>
                  <a:gd name="T82" fmla="*/ 5 w 1090"/>
                  <a:gd name="T83" fmla="*/ 7 h 1096"/>
                  <a:gd name="T84" fmla="*/ 5 w 1090"/>
                  <a:gd name="T85" fmla="*/ 7 h 1096"/>
                  <a:gd name="T86" fmla="*/ 6 w 1090"/>
                  <a:gd name="T87" fmla="*/ 7 h 1096"/>
                  <a:gd name="T88" fmla="*/ 5 w 1090"/>
                  <a:gd name="T89" fmla="*/ 7 h 1096"/>
                  <a:gd name="T90" fmla="*/ 5 w 1090"/>
                  <a:gd name="T91" fmla="*/ 7 h 1096"/>
                  <a:gd name="T92" fmla="*/ 4 w 1090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0"/>
                  <a:gd name="T142" fmla="*/ 0 h 1096"/>
                  <a:gd name="T143" fmla="*/ 1090 w 1090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0" h="1096">
                    <a:moveTo>
                      <a:pt x="1086" y="508"/>
                    </a:moveTo>
                    <a:lnTo>
                      <a:pt x="1011" y="530"/>
                    </a:lnTo>
                    <a:lnTo>
                      <a:pt x="1011" y="592"/>
                    </a:lnTo>
                    <a:lnTo>
                      <a:pt x="998" y="655"/>
                    </a:lnTo>
                    <a:lnTo>
                      <a:pt x="976" y="717"/>
                    </a:lnTo>
                    <a:lnTo>
                      <a:pt x="947" y="776"/>
                    </a:lnTo>
                    <a:lnTo>
                      <a:pt x="1028" y="802"/>
                    </a:lnTo>
                    <a:lnTo>
                      <a:pt x="1057" y="730"/>
                    </a:lnTo>
                    <a:lnTo>
                      <a:pt x="1083" y="658"/>
                    </a:lnTo>
                    <a:lnTo>
                      <a:pt x="1090" y="583"/>
                    </a:lnTo>
                    <a:lnTo>
                      <a:pt x="1086" y="508"/>
                    </a:lnTo>
                    <a:close/>
                    <a:moveTo>
                      <a:pt x="973" y="215"/>
                    </a:moveTo>
                    <a:lnTo>
                      <a:pt x="918" y="269"/>
                    </a:lnTo>
                    <a:lnTo>
                      <a:pt x="884" y="226"/>
                    </a:lnTo>
                    <a:lnTo>
                      <a:pt x="847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7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7" y="42"/>
                    </a:lnTo>
                    <a:lnTo>
                      <a:pt x="787" y="55"/>
                    </a:lnTo>
                    <a:lnTo>
                      <a:pt x="812" y="71"/>
                    </a:lnTo>
                    <a:lnTo>
                      <a:pt x="838" y="88"/>
                    </a:lnTo>
                    <a:lnTo>
                      <a:pt x="864" y="105"/>
                    </a:lnTo>
                    <a:lnTo>
                      <a:pt x="888" y="121"/>
                    </a:lnTo>
                    <a:lnTo>
                      <a:pt x="910" y="143"/>
                    </a:lnTo>
                    <a:lnTo>
                      <a:pt x="930" y="164"/>
                    </a:lnTo>
                    <a:lnTo>
                      <a:pt x="956" y="189"/>
                    </a:lnTo>
                    <a:lnTo>
                      <a:pt x="973" y="215"/>
                    </a:lnTo>
                    <a:close/>
                    <a:moveTo>
                      <a:pt x="122" y="202"/>
                    </a:moveTo>
                    <a:lnTo>
                      <a:pt x="177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2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9" y="445"/>
                    </a:lnTo>
                    <a:lnTo>
                      <a:pt x="80" y="479"/>
                    </a:lnTo>
                    <a:lnTo>
                      <a:pt x="76" y="513"/>
                    </a:lnTo>
                    <a:lnTo>
                      <a:pt x="0" y="492"/>
                    </a:lnTo>
                    <a:lnTo>
                      <a:pt x="4" y="454"/>
                    </a:lnTo>
                    <a:lnTo>
                      <a:pt x="13" y="412"/>
                    </a:lnTo>
                    <a:lnTo>
                      <a:pt x="26" y="374"/>
                    </a:lnTo>
                    <a:lnTo>
                      <a:pt x="38" y="336"/>
                    </a:lnTo>
                    <a:lnTo>
                      <a:pt x="54" y="298"/>
                    </a:lnTo>
                    <a:lnTo>
                      <a:pt x="76" y="265"/>
                    </a:lnTo>
                    <a:lnTo>
                      <a:pt x="97" y="231"/>
                    </a:lnTo>
                    <a:lnTo>
                      <a:pt x="122" y="202"/>
                    </a:lnTo>
                    <a:close/>
                    <a:moveTo>
                      <a:pt x="59" y="798"/>
                    </a:moveTo>
                    <a:lnTo>
                      <a:pt x="135" y="772"/>
                    </a:lnTo>
                    <a:lnTo>
                      <a:pt x="152" y="798"/>
                    </a:lnTo>
                    <a:lnTo>
                      <a:pt x="168" y="827"/>
                    </a:lnTo>
                    <a:lnTo>
                      <a:pt x="190" y="848"/>
                    </a:lnTo>
                    <a:lnTo>
                      <a:pt x="207" y="874"/>
                    </a:lnTo>
                    <a:lnTo>
                      <a:pt x="232" y="894"/>
                    </a:lnTo>
                    <a:lnTo>
                      <a:pt x="257" y="916"/>
                    </a:lnTo>
                    <a:lnTo>
                      <a:pt x="282" y="932"/>
                    </a:lnTo>
                    <a:lnTo>
                      <a:pt x="308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4" y="970"/>
                    </a:lnTo>
                    <a:lnTo>
                      <a:pt x="168" y="945"/>
                    </a:lnTo>
                    <a:lnTo>
                      <a:pt x="144" y="920"/>
                    </a:lnTo>
                    <a:lnTo>
                      <a:pt x="118" y="890"/>
                    </a:lnTo>
                    <a:lnTo>
                      <a:pt x="97" y="861"/>
                    </a:lnTo>
                    <a:lnTo>
                      <a:pt x="76" y="831"/>
                    </a:lnTo>
                    <a:lnTo>
                      <a:pt x="59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4" y="979"/>
                    </a:lnTo>
                    <a:lnTo>
                      <a:pt x="754" y="962"/>
                    </a:lnTo>
                    <a:lnTo>
                      <a:pt x="779" y="949"/>
                    </a:lnTo>
                    <a:lnTo>
                      <a:pt x="829" y="1012"/>
                    </a:lnTo>
                    <a:lnTo>
                      <a:pt x="796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9" y="1088"/>
                    </a:lnTo>
                    <a:lnTo>
                      <a:pt x="586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1" name="Freeform 355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522"/>
                    </a:lnTo>
                    <a:lnTo>
                      <a:pt x="842" y="576"/>
                    </a:lnTo>
                    <a:lnTo>
                      <a:pt x="821" y="627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900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2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2" y="123"/>
                    </a:lnTo>
                    <a:lnTo>
                      <a:pt x="606" y="101"/>
                    </a:lnTo>
                    <a:lnTo>
                      <a:pt x="564" y="89"/>
                    </a:lnTo>
                    <a:lnTo>
                      <a:pt x="517" y="81"/>
                    </a:lnTo>
                    <a:lnTo>
                      <a:pt x="471" y="77"/>
                    </a:lnTo>
                    <a:lnTo>
                      <a:pt x="471" y="0"/>
                    </a:lnTo>
                    <a:lnTo>
                      <a:pt x="526" y="0"/>
                    </a:lnTo>
                    <a:lnTo>
                      <a:pt x="581" y="13"/>
                    </a:lnTo>
                    <a:lnTo>
                      <a:pt x="631" y="30"/>
                    </a:lnTo>
                    <a:lnTo>
                      <a:pt x="678" y="51"/>
                    </a:lnTo>
                    <a:lnTo>
                      <a:pt x="724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2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38" y="257"/>
                    </a:lnTo>
                    <a:lnTo>
                      <a:pt x="127" y="282"/>
                    </a:lnTo>
                    <a:lnTo>
                      <a:pt x="109" y="311"/>
                    </a:lnTo>
                    <a:lnTo>
                      <a:pt x="97" y="337"/>
                    </a:lnTo>
                    <a:lnTo>
                      <a:pt x="92" y="366"/>
                    </a:lnTo>
                    <a:lnTo>
                      <a:pt x="84" y="396"/>
                    </a:lnTo>
                    <a:lnTo>
                      <a:pt x="80" y="425"/>
                    </a:lnTo>
                    <a:lnTo>
                      <a:pt x="80" y="455"/>
                    </a:lnTo>
                    <a:lnTo>
                      <a:pt x="0" y="434"/>
                    </a:lnTo>
                    <a:lnTo>
                      <a:pt x="4" y="400"/>
                    </a:lnTo>
                    <a:lnTo>
                      <a:pt x="13" y="366"/>
                    </a:lnTo>
                    <a:lnTo>
                      <a:pt x="21" y="333"/>
                    </a:lnTo>
                    <a:lnTo>
                      <a:pt x="29" y="300"/>
                    </a:lnTo>
                    <a:lnTo>
                      <a:pt x="46" y="265"/>
                    </a:lnTo>
                    <a:lnTo>
                      <a:pt x="63" y="236"/>
                    </a:lnTo>
                    <a:lnTo>
                      <a:pt x="80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1" y="732"/>
                    </a:lnTo>
                    <a:lnTo>
                      <a:pt x="197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6" y="795"/>
                    </a:lnTo>
                    <a:lnTo>
                      <a:pt x="282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1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2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5" y="938"/>
                    </a:moveTo>
                    <a:lnTo>
                      <a:pt x="475" y="857"/>
                    </a:lnTo>
                    <a:lnTo>
                      <a:pt x="501" y="857"/>
                    </a:lnTo>
                    <a:lnTo>
                      <a:pt x="522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1" y="820"/>
                    </a:lnTo>
                    <a:lnTo>
                      <a:pt x="652" y="807"/>
                    </a:lnTo>
                    <a:lnTo>
                      <a:pt x="703" y="870"/>
                    </a:lnTo>
                    <a:lnTo>
                      <a:pt x="678" y="883"/>
                    </a:lnTo>
                    <a:lnTo>
                      <a:pt x="648" y="900"/>
                    </a:lnTo>
                    <a:lnTo>
                      <a:pt x="619" y="908"/>
                    </a:lnTo>
                    <a:lnTo>
                      <a:pt x="593" y="920"/>
                    </a:lnTo>
                    <a:lnTo>
                      <a:pt x="564" y="925"/>
                    </a:lnTo>
                    <a:lnTo>
                      <a:pt x="534" y="929"/>
                    </a:lnTo>
                    <a:lnTo>
                      <a:pt x="505" y="938"/>
                    </a:lnTo>
                    <a:lnTo>
                      <a:pt x="475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2" name="Freeform 356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4 w 779"/>
                  <a:gd name="T3" fmla="*/ 1 h 780"/>
                  <a:gd name="T4" fmla="*/ 4 w 779"/>
                  <a:gd name="T5" fmla="*/ 1 h 780"/>
                  <a:gd name="T6" fmla="*/ 3 w 779"/>
                  <a:gd name="T7" fmla="*/ 1 h 780"/>
                  <a:gd name="T8" fmla="*/ 3 w 779"/>
                  <a:gd name="T9" fmla="*/ 1 h 780"/>
                  <a:gd name="T10" fmla="*/ 3 w 779"/>
                  <a:gd name="T11" fmla="*/ 0 h 780"/>
                  <a:gd name="T12" fmla="*/ 4 w 779"/>
                  <a:gd name="T13" fmla="*/ 0 h 780"/>
                  <a:gd name="T14" fmla="*/ 4 w 779"/>
                  <a:gd name="T15" fmla="*/ 1 h 780"/>
                  <a:gd name="T16" fmla="*/ 5 w 779"/>
                  <a:gd name="T17" fmla="*/ 1 h 780"/>
                  <a:gd name="T18" fmla="*/ 1 w 779"/>
                  <a:gd name="T19" fmla="*/ 1 h 780"/>
                  <a:gd name="T20" fmla="*/ 1 w 779"/>
                  <a:gd name="T21" fmla="*/ 2 h 780"/>
                  <a:gd name="T22" fmla="*/ 1 w 779"/>
                  <a:gd name="T23" fmla="*/ 2 h 780"/>
                  <a:gd name="T24" fmla="*/ 0 w 779"/>
                  <a:gd name="T25" fmla="*/ 3 h 780"/>
                  <a:gd name="T26" fmla="*/ 0 w 779"/>
                  <a:gd name="T27" fmla="*/ 2 h 780"/>
                  <a:gd name="T28" fmla="*/ 0 w 779"/>
                  <a:gd name="T29" fmla="*/ 2 h 780"/>
                  <a:gd name="T30" fmla="*/ 0 w 779"/>
                  <a:gd name="T31" fmla="*/ 1 h 780"/>
                  <a:gd name="T32" fmla="*/ 1 w 779"/>
                  <a:gd name="T33" fmla="*/ 1 h 780"/>
                  <a:gd name="T34" fmla="*/ 1 w 779"/>
                  <a:gd name="T35" fmla="*/ 4 h 780"/>
                  <a:gd name="T36" fmla="*/ 1 w 779"/>
                  <a:gd name="T37" fmla="*/ 4 h 780"/>
                  <a:gd name="T38" fmla="*/ 1 w 779"/>
                  <a:gd name="T39" fmla="*/ 4 h 780"/>
                  <a:gd name="T40" fmla="*/ 2 w 779"/>
                  <a:gd name="T41" fmla="*/ 4 h 780"/>
                  <a:gd name="T42" fmla="*/ 2 w 779"/>
                  <a:gd name="T43" fmla="*/ 5 h 780"/>
                  <a:gd name="T44" fmla="*/ 1 w 779"/>
                  <a:gd name="T45" fmla="*/ 5 h 780"/>
                  <a:gd name="T46" fmla="*/ 1 w 779"/>
                  <a:gd name="T47" fmla="*/ 5 h 780"/>
                  <a:gd name="T48" fmla="*/ 1 w 779"/>
                  <a:gd name="T49" fmla="*/ 5 h 780"/>
                  <a:gd name="T50" fmla="*/ 1 w 779"/>
                  <a:gd name="T51" fmla="*/ 4 h 780"/>
                  <a:gd name="T52" fmla="*/ 3 w 779"/>
                  <a:gd name="T53" fmla="*/ 5 h 780"/>
                  <a:gd name="T54" fmla="*/ 3 w 779"/>
                  <a:gd name="T55" fmla="*/ 5 h 780"/>
                  <a:gd name="T56" fmla="*/ 3 w 779"/>
                  <a:gd name="T57" fmla="*/ 5 h 780"/>
                  <a:gd name="T58" fmla="*/ 3 w 779"/>
                  <a:gd name="T59" fmla="*/ 5 h 780"/>
                  <a:gd name="T60" fmla="*/ 4 w 779"/>
                  <a:gd name="T61" fmla="*/ 5 h 780"/>
                  <a:gd name="T62" fmla="*/ 4 w 779"/>
                  <a:gd name="T63" fmla="*/ 5 h 780"/>
                  <a:gd name="T64" fmla="*/ 4 w 779"/>
                  <a:gd name="T65" fmla="*/ 5 h 780"/>
                  <a:gd name="T66" fmla="*/ 3 w 779"/>
                  <a:gd name="T67" fmla="*/ 5 h 780"/>
                  <a:gd name="T68" fmla="*/ 3 w 779"/>
                  <a:gd name="T69" fmla="*/ 5 h 780"/>
                  <a:gd name="T70" fmla="*/ 3 w 779"/>
                  <a:gd name="T71" fmla="*/ 5 h 780"/>
                  <a:gd name="T72" fmla="*/ 4 w 779"/>
                  <a:gd name="T73" fmla="*/ 4 h 780"/>
                  <a:gd name="T74" fmla="*/ 5 w 779"/>
                  <a:gd name="T75" fmla="*/ 4 h 780"/>
                  <a:gd name="T76" fmla="*/ 5 w 779"/>
                  <a:gd name="T77" fmla="*/ 3 h 780"/>
                  <a:gd name="T78" fmla="*/ 5 w 779"/>
                  <a:gd name="T79" fmla="*/ 3 h 780"/>
                  <a:gd name="T80" fmla="*/ 5 w 779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9"/>
                  <a:gd name="T124" fmla="*/ 0 h 780"/>
                  <a:gd name="T125" fmla="*/ 779 w 779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9" h="780">
                    <a:moveTo>
                      <a:pt x="708" y="168"/>
                    </a:moveTo>
                    <a:lnTo>
                      <a:pt x="653" y="223"/>
                    </a:lnTo>
                    <a:lnTo>
                      <a:pt x="631" y="193"/>
                    </a:lnTo>
                    <a:lnTo>
                      <a:pt x="601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5" y="100"/>
                    </a:lnTo>
                    <a:lnTo>
                      <a:pt x="467" y="88"/>
                    </a:lnTo>
                    <a:lnTo>
                      <a:pt x="430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7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10" y="67"/>
                    </a:lnTo>
                    <a:lnTo>
                      <a:pt x="649" y="96"/>
                    </a:lnTo>
                    <a:lnTo>
                      <a:pt x="678" y="129"/>
                    </a:lnTo>
                    <a:lnTo>
                      <a:pt x="708" y="168"/>
                    </a:lnTo>
                    <a:close/>
                    <a:moveTo>
                      <a:pt x="80" y="155"/>
                    </a:moveTo>
                    <a:lnTo>
                      <a:pt x="130" y="214"/>
                    </a:lnTo>
                    <a:lnTo>
                      <a:pt x="106" y="252"/>
                    </a:lnTo>
                    <a:lnTo>
                      <a:pt x="88" y="298"/>
                    </a:lnTo>
                    <a:lnTo>
                      <a:pt x="76" y="348"/>
                    </a:lnTo>
                    <a:lnTo>
                      <a:pt x="76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7" y="260"/>
                    </a:lnTo>
                    <a:lnTo>
                      <a:pt x="29" y="234"/>
                    </a:lnTo>
                    <a:lnTo>
                      <a:pt x="47" y="205"/>
                    </a:lnTo>
                    <a:lnTo>
                      <a:pt x="58" y="180"/>
                    </a:lnTo>
                    <a:lnTo>
                      <a:pt x="80" y="155"/>
                    </a:lnTo>
                    <a:close/>
                    <a:moveTo>
                      <a:pt x="55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6" y="600"/>
                    </a:lnTo>
                    <a:lnTo>
                      <a:pt x="168" y="612"/>
                    </a:lnTo>
                    <a:lnTo>
                      <a:pt x="185" y="625"/>
                    </a:lnTo>
                    <a:lnTo>
                      <a:pt x="198" y="642"/>
                    </a:lnTo>
                    <a:lnTo>
                      <a:pt x="215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6" y="705"/>
                    </a:lnTo>
                    <a:lnTo>
                      <a:pt x="139" y="688"/>
                    </a:lnTo>
                    <a:lnTo>
                      <a:pt x="117" y="671"/>
                    </a:lnTo>
                    <a:lnTo>
                      <a:pt x="101" y="655"/>
                    </a:lnTo>
                    <a:lnTo>
                      <a:pt x="84" y="638"/>
                    </a:lnTo>
                    <a:lnTo>
                      <a:pt x="67" y="612"/>
                    </a:lnTo>
                    <a:lnTo>
                      <a:pt x="55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3" y="705"/>
                    </a:lnTo>
                    <a:lnTo>
                      <a:pt x="430" y="701"/>
                    </a:lnTo>
                    <a:lnTo>
                      <a:pt x="446" y="701"/>
                    </a:lnTo>
                    <a:lnTo>
                      <a:pt x="463" y="692"/>
                    </a:lnTo>
                    <a:lnTo>
                      <a:pt x="476" y="688"/>
                    </a:lnTo>
                    <a:lnTo>
                      <a:pt x="492" y="684"/>
                    </a:lnTo>
                    <a:lnTo>
                      <a:pt x="509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1" y="751"/>
                    </a:lnTo>
                    <a:lnTo>
                      <a:pt x="509" y="764"/>
                    </a:lnTo>
                    <a:lnTo>
                      <a:pt x="489" y="768"/>
                    </a:lnTo>
                    <a:lnTo>
                      <a:pt x="463" y="773"/>
                    </a:lnTo>
                    <a:lnTo>
                      <a:pt x="442" y="780"/>
                    </a:lnTo>
                    <a:lnTo>
                      <a:pt x="421" y="780"/>
                    </a:lnTo>
                    <a:lnTo>
                      <a:pt x="395" y="780"/>
                    </a:lnTo>
                    <a:close/>
                    <a:moveTo>
                      <a:pt x="715" y="600"/>
                    </a:moveTo>
                    <a:lnTo>
                      <a:pt x="636" y="574"/>
                    </a:lnTo>
                    <a:lnTo>
                      <a:pt x="660" y="537"/>
                    </a:lnTo>
                    <a:lnTo>
                      <a:pt x="682" y="499"/>
                    </a:lnTo>
                    <a:lnTo>
                      <a:pt x="695" y="456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1" y="550"/>
                    </a:lnTo>
                    <a:lnTo>
                      <a:pt x="715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3" name="Freeform 357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79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8" y="98"/>
                    </a:lnTo>
                    <a:lnTo>
                      <a:pt x="378" y="89"/>
                    </a:lnTo>
                    <a:lnTo>
                      <a:pt x="345" y="80"/>
                    </a:lnTo>
                    <a:lnTo>
                      <a:pt x="315" y="80"/>
                    </a:lnTo>
                    <a:lnTo>
                      <a:pt x="315" y="0"/>
                    </a:lnTo>
                    <a:lnTo>
                      <a:pt x="354" y="0"/>
                    </a:lnTo>
                    <a:lnTo>
                      <a:pt x="391" y="9"/>
                    </a:lnTo>
                    <a:lnTo>
                      <a:pt x="429" y="21"/>
                    </a:lnTo>
                    <a:lnTo>
                      <a:pt x="463" y="39"/>
                    </a:lnTo>
                    <a:lnTo>
                      <a:pt x="496" y="59"/>
                    </a:lnTo>
                    <a:lnTo>
                      <a:pt x="525" y="85"/>
                    </a:lnTo>
                    <a:lnTo>
                      <a:pt x="555" y="114"/>
                    </a:lnTo>
                    <a:lnTo>
                      <a:pt x="577" y="144"/>
                    </a:lnTo>
                    <a:close/>
                    <a:moveTo>
                      <a:pt x="54" y="135"/>
                    </a:moveTo>
                    <a:lnTo>
                      <a:pt x="118" y="194"/>
                    </a:lnTo>
                    <a:lnTo>
                      <a:pt x="96" y="227"/>
                    </a:lnTo>
                    <a:lnTo>
                      <a:pt x="84" y="265"/>
                    </a:lnTo>
                    <a:lnTo>
                      <a:pt x="80" y="303"/>
                    </a:lnTo>
                    <a:lnTo>
                      <a:pt x="84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2" y="219"/>
                    </a:lnTo>
                    <a:lnTo>
                      <a:pt x="30" y="173"/>
                    </a:lnTo>
                    <a:lnTo>
                      <a:pt x="54" y="135"/>
                    </a:lnTo>
                    <a:close/>
                    <a:moveTo>
                      <a:pt x="54" y="487"/>
                    </a:moveTo>
                    <a:lnTo>
                      <a:pt x="139" y="466"/>
                    </a:lnTo>
                    <a:lnTo>
                      <a:pt x="147" y="475"/>
                    </a:lnTo>
                    <a:lnTo>
                      <a:pt x="155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7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2" y="592"/>
                    </a:lnTo>
                    <a:lnTo>
                      <a:pt x="155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2" y="533"/>
                    </a:lnTo>
                    <a:lnTo>
                      <a:pt x="80" y="521"/>
                    </a:lnTo>
                    <a:lnTo>
                      <a:pt x="67" y="504"/>
                    </a:lnTo>
                    <a:lnTo>
                      <a:pt x="54" y="487"/>
                    </a:lnTo>
                    <a:close/>
                    <a:moveTo>
                      <a:pt x="319" y="626"/>
                    </a:moveTo>
                    <a:lnTo>
                      <a:pt x="319" y="541"/>
                    </a:lnTo>
                    <a:lnTo>
                      <a:pt x="332" y="541"/>
                    </a:lnTo>
                    <a:lnTo>
                      <a:pt x="341" y="541"/>
                    </a:lnTo>
                    <a:lnTo>
                      <a:pt x="349" y="541"/>
                    </a:lnTo>
                    <a:lnTo>
                      <a:pt x="361" y="537"/>
                    </a:lnTo>
                    <a:lnTo>
                      <a:pt x="370" y="537"/>
                    </a:lnTo>
                    <a:lnTo>
                      <a:pt x="383" y="533"/>
                    </a:lnTo>
                    <a:lnTo>
                      <a:pt x="391" y="530"/>
                    </a:lnTo>
                    <a:lnTo>
                      <a:pt x="400" y="525"/>
                    </a:lnTo>
                    <a:lnTo>
                      <a:pt x="450" y="592"/>
                    </a:lnTo>
                    <a:lnTo>
                      <a:pt x="433" y="596"/>
                    </a:lnTo>
                    <a:lnTo>
                      <a:pt x="416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19" y="626"/>
                    </a:lnTo>
                    <a:close/>
                    <a:moveTo>
                      <a:pt x="560" y="495"/>
                    </a:moveTo>
                    <a:lnTo>
                      <a:pt x="479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5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4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" name="Freeform 358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0" y="164"/>
                    </a:lnTo>
                    <a:lnTo>
                      <a:pt x="357" y="143"/>
                    </a:lnTo>
                    <a:lnTo>
                      <a:pt x="345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1" y="84"/>
                    </a:lnTo>
                    <a:lnTo>
                      <a:pt x="257" y="80"/>
                    </a:lnTo>
                    <a:lnTo>
                      <a:pt x="235" y="75"/>
                    </a:lnTo>
                    <a:lnTo>
                      <a:pt x="235" y="0"/>
                    </a:lnTo>
                    <a:lnTo>
                      <a:pt x="265" y="0"/>
                    </a:lnTo>
                    <a:lnTo>
                      <a:pt x="298" y="9"/>
                    </a:lnTo>
                    <a:lnTo>
                      <a:pt x="328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399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2" y="169"/>
                    </a:lnTo>
                    <a:lnTo>
                      <a:pt x="79" y="198"/>
                    </a:lnTo>
                    <a:lnTo>
                      <a:pt x="75" y="223"/>
                    </a:lnTo>
                    <a:lnTo>
                      <a:pt x="79" y="256"/>
                    </a:lnTo>
                    <a:lnTo>
                      <a:pt x="84" y="286"/>
                    </a:lnTo>
                    <a:lnTo>
                      <a:pt x="4" y="264"/>
                    </a:lnTo>
                    <a:lnTo>
                      <a:pt x="0" y="223"/>
                    </a:lnTo>
                    <a:lnTo>
                      <a:pt x="4" y="185"/>
                    </a:lnTo>
                    <a:lnTo>
                      <a:pt x="16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0" y="378"/>
                    </a:lnTo>
                    <a:lnTo>
                      <a:pt x="193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7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5" y="402"/>
                    </a:lnTo>
                    <a:lnTo>
                      <a:pt x="67" y="395"/>
                    </a:lnTo>
                    <a:lnTo>
                      <a:pt x="59" y="386"/>
                    </a:lnTo>
                    <a:close/>
                    <a:moveTo>
                      <a:pt x="239" y="461"/>
                    </a:moveTo>
                    <a:lnTo>
                      <a:pt x="239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69" y="378"/>
                    </a:lnTo>
                    <a:lnTo>
                      <a:pt x="320" y="445"/>
                    </a:lnTo>
                    <a:lnTo>
                      <a:pt x="311" y="450"/>
                    </a:lnTo>
                    <a:lnTo>
                      <a:pt x="303" y="453"/>
                    </a:lnTo>
                    <a:lnTo>
                      <a:pt x="290" y="457"/>
                    </a:lnTo>
                    <a:lnTo>
                      <a:pt x="281" y="457"/>
                    </a:lnTo>
                    <a:lnTo>
                      <a:pt x="269" y="461"/>
                    </a:lnTo>
                    <a:lnTo>
                      <a:pt x="261" y="461"/>
                    </a:lnTo>
                    <a:lnTo>
                      <a:pt x="252" y="461"/>
                    </a:lnTo>
                    <a:lnTo>
                      <a:pt x="239" y="461"/>
                    </a:lnTo>
                    <a:close/>
                    <a:moveTo>
                      <a:pt x="399" y="391"/>
                    </a:moveTo>
                    <a:lnTo>
                      <a:pt x="307" y="361"/>
                    </a:lnTo>
                    <a:lnTo>
                      <a:pt x="328" y="352"/>
                    </a:lnTo>
                    <a:lnTo>
                      <a:pt x="340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5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399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5" name="Freeform 359"/>
              <p:cNvSpPr>
                <a:spLocks noEditPoints="1"/>
              </p:cNvSpPr>
              <p:nvPr/>
            </p:nvSpPr>
            <p:spPr bwMode="auto">
              <a:xfrm>
                <a:off x="4111" y="2956"/>
                <a:ext cx="26" cy="26"/>
              </a:xfrm>
              <a:custGeom>
                <a:avLst/>
                <a:gdLst>
                  <a:gd name="T0" fmla="*/ 2 w 304"/>
                  <a:gd name="T1" fmla="*/ 1 h 311"/>
                  <a:gd name="T2" fmla="*/ 2 w 304"/>
                  <a:gd name="T3" fmla="*/ 1 h 311"/>
                  <a:gd name="T4" fmla="*/ 2 w 304"/>
                  <a:gd name="T5" fmla="*/ 1 h 311"/>
                  <a:gd name="T6" fmla="*/ 2 w 304"/>
                  <a:gd name="T7" fmla="*/ 1 h 311"/>
                  <a:gd name="T8" fmla="*/ 2 w 304"/>
                  <a:gd name="T9" fmla="*/ 1 h 311"/>
                  <a:gd name="T10" fmla="*/ 2 w 304"/>
                  <a:gd name="T11" fmla="*/ 1 h 311"/>
                  <a:gd name="T12" fmla="*/ 2 w 304"/>
                  <a:gd name="T13" fmla="*/ 1 h 311"/>
                  <a:gd name="T14" fmla="*/ 1 w 304"/>
                  <a:gd name="T15" fmla="*/ 1 h 311"/>
                  <a:gd name="T16" fmla="*/ 1 w 304"/>
                  <a:gd name="T17" fmla="*/ 1 h 311"/>
                  <a:gd name="T18" fmla="*/ 1 w 304"/>
                  <a:gd name="T19" fmla="*/ 1 h 311"/>
                  <a:gd name="T20" fmla="*/ 1 w 304"/>
                  <a:gd name="T21" fmla="*/ 0 h 311"/>
                  <a:gd name="T22" fmla="*/ 1 w 304"/>
                  <a:gd name="T23" fmla="*/ 0 h 311"/>
                  <a:gd name="T24" fmla="*/ 2 w 304"/>
                  <a:gd name="T25" fmla="*/ 0 h 311"/>
                  <a:gd name="T26" fmla="*/ 2 w 304"/>
                  <a:gd name="T27" fmla="*/ 0 h 311"/>
                  <a:gd name="T28" fmla="*/ 2 w 304"/>
                  <a:gd name="T29" fmla="*/ 0 h 311"/>
                  <a:gd name="T30" fmla="*/ 2 w 304"/>
                  <a:gd name="T31" fmla="*/ 0 h 311"/>
                  <a:gd name="T32" fmla="*/ 2 w 304"/>
                  <a:gd name="T33" fmla="*/ 1 h 311"/>
                  <a:gd name="T34" fmla="*/ 2 w 304"/>
                  <a:gd name="T35" fmla="*/ 1 h 311"/>
                  <a:gd name="T36" fmla="*/ 2 w 304"/>
                  <a:gd name="T37" fmla="*/ 1 h 311"/>
                  <a:gd name="T38" fmla="*/ 0 w 304"/>
                  <a:gd name="T39" fmla="*/ 1 h 311"/>
                  <a:gd name="T40" fmla="*/ 1 w 304"/>
                  <a:gd name="T41" fmla="*/ 1 h 311"/>
                  <a:gd name="T42" fmla="*/ 1 w 304"/>
                  <a:gd name="T43" fmla="*/ 1 h 311"/>
                  <a:gd name="T44" fmla="*/ 1 w 304"/>
                  <a:gd name="T45" fmla="*/ 1 h 311"/>
                  <a:gd name="T46" fmla="*/ 1 w 304"/>
                  <a:gd name="T47" fmla="*/ 1 h 311"/>
                  <a:gd name="T48" fmla="*/ 1 w 304"/>
                  <a:gd name="T49" fmla="*/ 2 h 311"/>
                  <a:gd name="T50" fmla="*/ 1 w 304"/>
                  <a:gd name="T51" fmla="*/ 2 h 311"/>
                  <a:gd name="T52" fmla="*/ 1 w 304"/>
                  <a:gd name="T53" fmla="*/ 2 h 311"/>
                  <a:gd name="T54" fmla="*/ 1 w 304"/>
                  <a:gd name="T55" fmla="*/ 2 h 311"/>
                  <a:gd name="T56" fmla="*/ 1 w 304"/>
                  <a:gd name="T57" fmla="*/ 2 h 311"/>
                  <a:gd name="T58" fmla="*/ 1 w 304"/>
                  <a:gd name="T59" fmla="*/ 2 h 311"/>
                  <a:gd name="T60" fmla="*/ 0 w 304"/>
                  <a:gd name="T61" fmla="*/ 2 h 311"/>
                  <a:gd name="T62" fmla="*/ 0 w 304"/>
                  <a:gd name="T63" fmla="*/ 1 h 311"/>
                  <a:gd name="T64" fmla="*/ 0 w 304"/>
                  <a:gd name="T65" fmla="*/ 1 h 311"/>
                  <a:gd name="T66" fmla="*/ 0 w 304"/>
                  <a:gd name="T67" fmla="*/ 1 h 311"/>
                  <a:gd name="T68" fmla="*/ 0 w 304"/>
                  <a:gd name="T69" fmla="*/ 1 h 311"/>
                  <a:gd name="T70" fmla="*/ 1 w 304"/>
                  <a:gd name="T71" fmla="*/ 2 h 311"/>
                  <a:gd name="T72" fmla="*/ 1 w 304"/>
                  <a:gd name="T73" fmla="*/ 2 h 311"/>
                  <a:gd name="T74" fmla="*/ 1 w 304"/>
                  <a:gd name="T75" fmla="*/ 2 h 311"/>
                  <a:gd name="T76" fmla="*/ 1 w 304"/>
                  <a:gd name="T77" fmla="*/ 2 h 311"/>
                  <a:gd name="T78" fmla="*/ 1 w 304"/>
                  <a:gd name="T79" fmla="*/ 2 h 311"/>
                  <a:gd name="T80" fmla="*/ 1 w 304"/>
                  <a:gd name="T81" fmla="*/ 2 h 311"/>
                  <a:gd name="T82" fmla="*/ 1 w 304"/>
                  <a:gd name="T83" fmla="*/ 2 h 311"/>
                  <a:gd name="T84" fmla="*/ 1 w 304"/>
                  <a:gd name="T85" fmla="*/ 2 h 311"/>
                  <a:gd name="T86" fmla="*/ 1 w 304"/>
                  <a:gd name="T87" fmla="*/ 2 h 311"/>
                  <a:gd name="T88" fmla="*/ 1 w 304"/>
                  <a:gd name="T89" fmla="*/ 2 h 311"/>
                  <a:gd name="T90" fmla="*/ 1 w 304"/>
                  <a:gd name="T91" fmla="*/ 2 h 311"/>
                  <a:gd name="T92" fmla="*/ 1 w 304"/>
                  <a:gd name="T93" fmla="*/ 2 h 311"/>
                  <a:gd name="T94" fmla="*/ 1 w 304"/>
                  <a:gd name="T95" fmla="*/ 2 h 311"/>
                  <a:gd name="T96" fmla="*/ 1 w 304"/>
                  <a:gd name="T97" fmla="*/ 2 h 311"/>
                  <a:gd name="T98" fmla="*/ 2 w 304"/>
                  <a:gd name="T99" fmla="*/ 2 h 311"/>
                  <a:gd name="T100" fmla="*/ 1 w 304"/>
                  <a:gd name="T101" fmla="*/ 2 h 311"/>
                  <a:gd name="T102" fmla="*/ 2 w 304"/>
                  <a:gd name="T103" fmla="*/ 2 h 311"/>
                  <a:gd name="T104" fmla="*/ 2 w 304"/>
                  <a:gd name="T105" fmla="*/ 2 h 311"/>
                  <a:gd name="T106" fmla="*/ 2 w 304"/>
                  <a:gd name="T107" fmla="*/ 2 h 311"/>
                  <a:gd name="T108" fmla="*/ 2 w 304"/>
                  <a:gd name="T109" fmla="*/ 2 h 311"/>
                  <a:gd name="T110" fmla="*/ 2 w 304"/>
                  <a:gd name="T111" fmla="*/ 2 h 311"/>
                  <a:gd name="T112" fmla="*/ 1 w 304"/>
                  <a:gd name="T113" fmla="*/ 2 h 311"/>
                  <a:gd name="T114" fmla="*/ 1 w 304"/>
                  <a:gd name="T115" fmla="*/ 2 h 311"/>
                  <a:gd name="T116" fmla="*/ 1 w 304"/>
                  <a:gd name="T117" fmla="*/ 2 h 311"/>
                  <a:gd name="T118" fmla="*/ 1 w 304"/>
                  <a:gd name="T119" fmla="*/ 2 h 311"/>
                  <a:gd name="T120" fmla="*/ 1 w 304"/>
                  <a:gd name="T121" fmla="*/ 2 h 311"/>
                  <a:gd name="T122" fmla="*/ 1 w 304"/>
                  <a:gd name="T123" fmla="*/ 2 h 311"/>
                  <a:gd name="T124" fmla="*/ 1 w 304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4"/>
                  <a:gd name="T190" fmla="*/ 0 h 311"/>
                  <a:gd name="T191" fmla="*/ 304 w 304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4" h="311">
                    <a:moveTo>
                      <a:pt x="304" y="110"/>
                    </a:moveTo>
                    <a:lnTo>
                      <a:pt x="223" y="189"/>
                    </a:lnTo>
                    <a:lnTo>
                      <a:pt x="232" y="172"/>
                    </a:lnTo>
                    <a:lnTo>
                      <a:pt x="232" y="157"/>
                    </a:lnTo>
                    <a:lnTo>
                      <a:pt x="232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2" y="5"/>
                    </a:lnTo>
                    <a:lnTo>
                      <a:pt x="206" y="9"/>
                    </a:lnTo>
                    <a:lnTo>
                      <a:pt x="228" y="18"/>
                    </a:lnTo>
                    <a:lnTo>
                      <a:pt x="249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4" y="110"/>
                    </a:lnTo>
                    <a:close/>
                    <a:moveTo>
                      <a:pt x="17" y="94"/>
                    </a:moveTo>
                    <a:lnTo>
                      <a:pt x="81" y="157"/>
                    </a:lnTo>
                    <a:lnTo>
                      <a:pt x="81" y="172"/>
                    </a:lnTo>
                    <a:lnTo>
                      <a:pt x="85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4" y="222"/>
                    </a:lnTo>
                    <a:lnTo>
                      <a:pt x="127" y="231"/>
                    </a:lnTo>
                    <a:lnTo>
                      <a:pt x="144" y="231"/>
                    </a:lnTo>
                    <a:lnTo>
                      <a:pt x="160" y="235"/>
                    </a:lnTo>
                    <a:lnTo>
                      <a:pt x="182" y="257"/>
                    </a:lnTo>
                    <a:lnTo>
                      <a:pt x="9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8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5" y="303"/>
                    </a:lnTo>
                    <a:lnTo>
                      <a:pt x="94" y="298"/>
                    </a:lnTo>
                    <a:lnTo>
                      <a:pt x="81" y="290"/>
                    </a:lnTo>
                    <a:lnTo>
                      <a:pt x="68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90" y="307"/>
                    </a:lnTo>
                    <a:lnTo>
                      <a:pt x="182" y="311"/>
                    </a:lnTo>
                    <a:lnTo>
                      <a:pt x="173" y="311"/>
                    </a:lnTo>
                    <a:lnTo>
                      <a:pt x="164" y="311"/>
                    </a:lnTo>
                    <a:close/>
                    <a:moveTo>
                      <a:pt x="232" y="286"/>
                    </a:moveTo>
                    <a:lnTo>
                      <a:pt x="164" y="268"/>
                    </a:lnTo>
                    <a:lnTo>
                      <a:pt x="287" y="235"/>
                    </a:lnTo>
                    <a:lnTo>
                      <a:pt x="278" y="252"/>
                    </a:lnTo>
                    <a:lnTo>
                      <a:pt x="265" y="265"/>
                    </a:lnTo>
                    <a:lnTo>
                      <a:pt x="253" y="277"/>
                    </a:lnTo>
                    <a:lnTo>
                      <a:pt x="232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6" y="227"/>
                    </a:lnTo>
                    <a:lnTo>
                      <a:pt x="177" y="231"/>
                    </a:lnTo>
                    <a:lnTo>
                      <a:pt x="169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6" name="Freeform 360"/>
              <p:cNvSpPr>
                <a:spLocks noEditPoints="1"/>
              </p:cNvSpPr>
              <p:nvPr/>
            </p:nvSpPr>
            <p:spPr bwMode="auto">
              <a:xfrm>
                <a:off x="4118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88" y="154"/>
                    </a:lnTo>
                    <a:lnTo>
                      <a:pt x="96" y="150"/>
                    </a:lnTo>
                    <a:lnTo>
                      <a:pt x="105" y="146"/>
                    </a:lnTo>
                    <a:lnTo>
                      <a:pt x="113" y="141"/>
                    </a:lnTo>
                    <a:lnTo>
                      <a:pt x="142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2" y="37"/>
                    </a:lnTo>
                    <a:lnTo>
                      <a:pt x="130" y="21"/>
                    </a:lnTo>
                    <a:lnTo>
                      <a:pt x="113" y="8"/>
                    </a:lnTo>
                    <a:lnTo>
                      <a:pt x="96" y="0"/>
                    </a:lnTo>
                    <a:lnTo>
                      <a:pt x="79" y="0"/>
                    </a:lnTo>
                    <a:close/>
                    <a:moveTo>
                      <a:pt x="0" y="76"/>
                    </a:moveTo>
                    <a:lnTo>
                      <a:pt x="79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0" y="130"/>
                    </a:lnTo>
                    <a:lnTo>
                      <a:pt x="8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7" name="Freeform 361"/>
              <p:cNvSpPr>
                <a:spLocks/>
              </p:cNvSpPr>
              <p:nvPr/>
            </p:nvSpPr>
            <p:spPr bwMode="auto">
              <a:xfrm>
                <a:off x="3960" y="2932"/>
                <a:ext cx="166" cy="46"/>
              </a:xfrm>
              <a:custGeom>
                <a:avLst/>
                <a:gdLst>
                  <a:gd name="T0" fmla="*/ 0 w 1996"/>
                  <a:gd name="T1" fmla="*/ 0 h 546"/>
                  <a:gd name="T2" fmla="*/ 14 w 1996"/>
                  <a:gd name="T3" fmla="*/ 4 h 546"/>
                  <a:gd name="T4" fmla="*/ 10 w 1996"/>
                  <a:gd name="T5" fmla="*/ 0 h 546"/>
                  <a:gd name="T6" fmla="*/ 0 w 1996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546"/>
                  <a:gd name="T14" fmla="*/ 1996 w 1996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546">
                    <a:moveTo>
                      <a:pt x="0" y="4"/>
                    </a:moveTo>
                    <a:lnTo>
                      <a:pt x="1996" y="546"/>
                    </a:lnTo>
                    <a:lnTo>
                      <a:pt x="1453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8" name="Freeform 362"/>
              <p:cNvSpPr>
                <a:spLocks/>
              </p:cNvSpPr>
              <p:nvPr/>
            </p:nvSpPr>
            <p:spPr bwMode="auto">
              <a:xfrm>
                <a:off x="4125" y="2815"/>
                <a:ext cx="44" cy="163"/>
              </a:xfrm>
              <a:custGeom>
                <a:avLst/>
                <a:gdLst>
                  <a:gd name="T0" fmla="*/ 4 w 536"/>
                  <a:gd name="T1" fmla="*/ 10 h 1947"/>
                  <a:gd name="T2" fmla="*/ 0 w 536"/>
                  <a:gd name="T3" fmla="*/ 14 h 1947"/>
                  <a:gd name="T4" fmla="*/ 0 w 536"/>
                  <a:gd name="T5" fmla="*/ 0 h 1947"/>
                  <a:gd name="T6" fmla="*/ 4 w 536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6"/>
                  <a:gd name="T13" fmla="*/ 0 h 1947"/>
                  <a:gd name="T14" fmla="*/ 536 w 536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6" h="1947">
                    <a:moveTo>
                      <a:pt x="536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6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9" name="Freeform 363"/>
              <p:cNvSpPr>
                <a:spLocks/>
              </p:cNvSpPr>
              <p:nvPr/>
            </p:nvSpPr>
            <p:spPr bwMode="auto">
              <a:xfrm>
                <a:off x="4125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0" name="Freeform 364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1" name="Freeform 365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4 w 1355"/>
                  <a:gd name="T5" fmla="*/ 2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66"/>
            <p:cNvGrpSpPr>
              <a:grpSpLocks/>
            </p:cNvGrpSpPr>
            <p:nvPr/>
          </p:nvGrpSpPr>
          <p:grpSpPr bwMode="auto">
            <a:xfrm>
              <a:off x="2880" y="2868"/>
              <a:ext cx="329" cy="309"/>
              <a:chOff x="3960" y="2815"/>
              <a:chExt cx="329" cy="309"/>
            </a:xfrm>
          </p:grpSpPr>
          <p:sp>
            <p:nvSpPr>
              <p:cNvPr id="12472" name="Freeform 367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3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2" y="1548"/>
                    </a:moveTo>
                    <a:lnTo>
                      <a:pt x="3940" y="1405"/>
                    </a:lnTo>
                    <a:lnTo>
                      <a:pt x="3393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3" y="1519"/>
                    </a:lnTo>
                    <a:lnTo>
                      <a:pt x="3432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6" y="366"/>
                    </a:lnTo>
                    <a:lnTo>
                      <a:pt x="1853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8" y="362"/>
                    </a:lnTo>
                    <a:lnTo>
                      <a:pt x="1924" y="358"/>
                    </a:lnTo>
                    <a:lnTo>
                      <a:pt x="1937" y="358"/>
                    </a:lnTo>
                    <a:lnTo>
                      <a:pt x="1958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3" y="1690"/>
                    </a:lnTo>
                    <a:lnTo>
                      <a:pt x="496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7" y="3056"/>
                    </a:moveTo>
                    <a:lnTo>
                      <a:pt x="619" y="3688"/>
                    </a:lnTo>
                    <a:lnTo>
                      <a:pt x="1339" y="3196"/>
                    </a:lnTo>
                    <a:lnTo>
                      <a:pt x="1310" y="3183"/>
                    </a:lnTo>
                    <a:lnTo>
                      <a:pt x="1284" y="3166"/>
                    </a:lnTo>
                    <a:lnTo>
                      <a:pt x="1255" y="3150"/>
                    </a:lnTo>
                    <a:lnTo>
                      <a:pt x="1225" y="3132"/>
                    </a:lnTo>
                    <a:lnTo>
                      <a:pt x="1196" y="3115"/>
                    </a:lnTo>
                    <a:lnTo>
                      <a:pt x="1166" y="3095"/>
                    </a:lnTo>
                    <a:lnTo>
                      <a:pt x="1137" y="3078"/>
                    </a:lnTo>
                    <a:lnTo>
                      <a:pt x="1107" y="3056"/>
                    </a:lnTo>
                    <a:close/>
                    <a:moveTo>
                      <a:pt x="2834" y="3056"/>
                    </a:moveTo>
                    <a:lnTo>
                      <a:pt x="3326" y="3696"/>
                    </a:lnTo>
                    <a:lnTo>
                      <a:pt x="3036" y="2884"/>
                    </a:lnTo>
                    <a:lnTo>
                      <a:pt x="3010" y="2909"/>
                    </a:lnTo>
                    <a:lnTo>
                      <a:pt x="2985" y="2935"/>
                    </a:lnTo>
                    <a:lnTo>
                      <a:pt x="2959" y="2956"/>
                    </a:lnTo>
                    <a:lnTo>
                      <a:pt x="2939" y="2977"/>
                    </a:lnTo>
                    <a:lnTo>
                      <a:pt x="2909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4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368"/>
              <p:cNvSpPr>
                <a:spLocks noEditPoints="1"/>
              </p:cNvSpPr>
              <p:nvPr/>
            </p:nvSpPr>
            <p:spPr bwMode="auto">
              <a:xfrm>
                <a:off x="4001" y="2845"/>
                <a:ext cx="245" cy="237"/>
              </a:xfrm>
              <a:custGeom>
                <a:avLst/>
                <a:gdLst>
                  <a:gd name="T0" fmla="*/ 20 w 2948"/>
                  <a:gd name="T1" fmla="*/ 8 h 2838"/>
                  <a:gd name="T2" fmla="*/ 20 w 2948"/>
                  <a:gd name="T3" fmla="*/ 8 h 2838"/>
                  <a:gd name="T4" fmla="*/ 20 w 2948"/>
                  <a:gd name="T5" fmla="*/ 7 h 2838"/>
                  <a:gd name="T6" fmla="*/ 20 w 2948"/>
                  <a:gd name="T7" fmla="*/ 8 h 2838"/>
                  <a:gd name="T8" fmla="*/ 20 w 2948"/>
                  <a:gd name="T9" fmla="*/ 8 h 2838"/>
                  <a:gd name="T10" fmla="*/ 10 w 2948"/>
                  <a:gd name="T11" fmla="*/ 0 h 2838"/>
                  <a:gd name="T12" fmla="*/ 10 w 2948"/>
                  <a:gd name="T13" fmla="*/ 1 h 2838"/>
                  <a:gd name="T14" fmla="*/ 10 w 2948"/>
                  <a:gd name="T15" fmla="*/ 1 h 2838"/>
                  <a:gd name="T16" fmla="*/ 10 w 2948"/>
                  <a:gd name="T17" fmla="*/ 1 h 2838"/>
                  <a:gd name="T18" fmla="*/ 9 w 2948"/>
                  <a:gd name="T19" fmla="*/ 1 h 2838"/>
                  <a:gd name="T20" fmla="*/ 9 w 2948"/>
                  <a:gd name="T21" fmla="*/ 0 h 2838"/>
                  <a:gd name="T22" fmla="*/ 10 w 2948"/>
                  <a:gd name="T23" fmla="*/ 0 h 2838"/>
                  <a:gd name="T24" fmla="*/ 10 w 2948"/>
                  <a:gd name="T25" fmla="*/ 0 h 2838"/>
                  <a:gd name="T26" fmla="*/ 10 w 2948"/>
                  <a:gd name="T27" fmla="*/ 0 h 2838"/>
                  <a:gd name="T28" fmla="*/ 10 w 2948"/>
                  <a:gd name="T29" fmla="*/ 0 h 2838"/>
                  <a:gd name="T30" fmla="*/ 1 w 2948"/>
                  <a:gd name="T31" fmla="*/ 8 h 2838"/>
                  <a:gd name="T32" fmla="*/ 1 w 2948"/>
                  <a:gd name="T33" fmla="*/ 9 h 2838"/>
                  <a:gd name="T34" fmla="*/ 0 w 2948"/>
                  <a:gd name="T35" fmla="*/ 10 h 2838"/>
                  <a:gd name="T36" fmla="*/ 0 w 2948"/>
                  <a:gd name="T37" fmla="*/ 9 h 2838"/>
                  <a:gd name="T38" fmla="*/ 0 w 2948"/>
                  <a:gd name="T39" fmla="*/ 9 h 2838"/>
                  <a:gd name="T40" fmla="*/ 4 w 2948"/>
                  <a:gd name="T41" fmla="*/ 19 h 2838"/>
                  <a:gd name="T42" fmla="*/ 5 w 2948"/>
                  <a:gd name="T43" fmla="*/ 19 h 2838"/>
                  <a:gd name="T44" fmla="*/ 5 w 2948"/>
                  <a:gd name="T45" fmla="*/ 19 h 2838"/>
                  <a:gd name="T46" fmla="*/ 6 w 2948"/>
                  <a:gd name="T47" fmla="*/ 19 h 2838"/>
                  <a:gd name="T48" fmla="*/ 6 w 2948"/>
                  <a:gd name="T49" fmla="*/ 19 h 2838"/>
                  <a:gd name="T50" fmla="*/ 6 w 2948"/>
                  <a:gd name="T51" fmla="*/ 20 h 2838"/>
                  <a:gd name="T52" fmla="*/ 5 w 2948"/>
                  <a:gd name="T53" fmla="*/ 20 h 2838"/>
                  <a:gd name="T54" fmla="*/ 5 w 2948"/>
                  <a:gd name="T55" fmla="*/ 19 h 2838"/>
                  <a:gd name="T56" fmla="*/ 5 w 2948"/>
                  <a:gd name="T57" fmla="*/ 19 h 2838"/>
                  <a:gd name="T58" fmla="*/ 4 w 2948"/>
                  <a:gd name="T59" fmla="*/ 19 h 2838"/>
                  <a:gd name="T60" fmla="*/ 16 w 2948"/>
                  <a:gd name="T61" fmla="*/ 18 h 2838"/>
                  <a:gd name="T62" fmla="*/ 16 w 2948"/>
                  <a:gd name="T63" fmla="*/ 18 h 2838"/>
                  <a:gd name="T64" fmla="*/ 17 w 2948"/>
                  <a:gd name="T65" fmla="*/ 18 h 2838"/>
                  <a:gd name="T66" fmla="*/ 17 w 2948"/>
                  <a:gd name="T67" fmla="*/ 17 h 2838"/>
                  <a:gd name="T68" fmla="*/ 17 w 2948"/>
                  <a:gd name="T69" fmla="*/ 17 h 2838"/>
                  <a:gd name="T70" fmla="*/ 17 w 2948"/>
                  <a:gd name="T71" fmla="*/ 18 h 2838"/>
                  <a:gd name="T72" fmla="*/ 17 w 2948"/>
                  <a:gd name="T73" fmla="*/ 18 h 2838"/>
                  <a:gd name="T74" fmla="*/ 17 w 2948"/>
                  <a:gd name="T75" fmla="*/ 18 h 2838"/>
                  <a:gd name="T76" fmla="*/ 16 w 2948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8"/>
                  <a:gd name="T118" fmla="*/ 0 h 2838"/>
                  <a:gd name="T119" fmla="*/ 2948 w 2948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8" h="2838">
                    <a:moveTo>
                      <a:pt x="2948" y="1190"/>
                    </a:moveTo>
                    <a:lnTo>
                      <a:pt x="2867" y="1211"/>
                    </a:lnTo>
                    <a:lnTo>
                      <a:pt x="2863" y="1173"/>
                    </a:lnTo>
                    <a:lnTo>
                      <a:pt x="2850" y="1135"/>
                    </a:lnTo>
                    <a:lnTo>
                      <a:pt x="2838" y="1093"/>
                    </a:lnTo>
                    <a:lnTo>
                      <a:pt x="2825" y="1047"/>
                    </a:lnTo>
                    <a:lnTo>
                      <a:pt x="2909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9" y="1161"/>
                    </a:lnTo>
                    <a:lnTo>
                      <a:pt x="2948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70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1" y="79"/>
                    </a:lnTo>
                    <a:lnTo>
                      <a:pt x="1385" y="79"/>
                    </a:lnTo>
                    <a:lnTo>
                      <a:pt x="1365" y="83"/>
                    </a:lnTo>
                    <a:lnTo>
                      <a:pt x="1343" y="88"/>
                    </a:lnTo>
                    <a:lnTo>
                      <a:pt x="1322" y="88"/>
                    </a:lnTo>
                    <a:lnTo>
                      <a:pt x="1352" y="8"/>
                    </a:lnTo>
                    <a:lnTo>
                      <a:pt x="1369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4" y="4"/>
                    </a:lnTo>
                    <a:lnTo>
                      <a:pt x="1440" y="0"/>
                    </a:lnTo>
                    <a:lnTo>
                      <a:pt x="1453" y="0"/>
                    </a:lnTo>
                    <a:lnTo>
                      <a:pt x="1474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6" y="1207"/>
                    </a:lnTo>
                    <a:lnTo>
                      <a:pt x="93" y="1266"/>
                    </a:lnTo>
                    <a:lnTo>
                      <a:pt x="84" y="1321"/>
                    </a:lnTo>
                    <a:lnTo>
                      <a:pt x="80" y="1375"/>
                    </a:lnTo>
                    <a:lnTo>
                      <a:pt x="76" y="1430"/>
                    </a:lnTo>
                    <a:lnTo>
                      <a:pt x="0" y="1380"/>
                    </a:lnTo>
                    <a:lnTo>
                      <a:pt x="9" y="1332"/>
                    </a:lnTo>
                    <a:lnTo>
                      <a:pt x="12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3" y="2698"/>
                    </a:moveTo>
                    <a:lnTo>
                      <a:pt x="673" y="2639"/>
                    </a:lnTo>
                    <a:lnTo>
                      <a:pt x="703" y="2661"/>
                    </a:lnTo>
                    <a:lnTo>
                      <a:pt x="737" y="2682"/>
                    </a:lnTo>
                    <a:lnTo>
                      <a:pt x="771" y="2703"/>
                    </a:lnTo>
                    <a:lnTo>
                      <a:pt x="800" y="2720"/>
                    </a:lnTo>
                    <a:lnTo>
                      <a:pt x="833" y="2737"/>
                    </a:lnTo>
                    <a:lnTo>
                      <a:pt x="863" y="2753"/>
                    </a:lnTo>
                    <a:lnTo>
                      <a:pt x="897" y="2770"/>
                    </a:lnTo>
                    <a:lnTo>
                      <a:pt x="927" y="2783"/>
                    </a:lnTo>
                    <a:lnTo>
                      <a:pt x="855" y="2838"/>
                    </a:lnTo>
                    <a:lnTo>
                      <a:pt x="826" y="2825"/>
                    </a:lnTo>
                    <a:lnTo>
                      <a:pt x="800" y="2808"/>
                    </a:lnTo>
                    <a:lnTo>
                      <a:pt x="771" y="2792"/>
                    </a:lnTo>
                    <a:lnTo>
                      <a:pt x="741" y="2774"/>
                    </a:lnTo>
                    <a:lnTo>
                      <a:pt x="712" y="2757"/>
                    </a:lnTo>
                    <a:lnTo>
                      <a:pt x="682" y="2737"/>
                    </a:lnTo>
                    <a:lnTo>
                      <a:pt x="653" y="2720"/>
                    </a:lnTo>
                    <a:lnTo>
                      <a:pt x="623" y="2698"/>
                    </a:lnTo>
                    <a:close/>
                    <a:moveTo>
                      <a:pt x="2350" y="2698"/>
                    </a:moveTo>
                    <a:lnTo>
                      <a:pt x="2298" y="2639"/>
                    </a:lnTo>
                    <a:lnTo>
                      <a:pt x="2328" y="2619"/>
                    </a:lnTo>
                    <a:lnTo>
                      <a:pt x="2357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2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1" y="2446"/>
                    </a:lnTo>
                    <a:lnTo>
                      <a:pt x="2552" y="2526"/>
                    </a:lnTo>
                    <a:lnTo>
                      <a:pt x="2526" y="2551"/>
                    </a:lnTo>
                    <a:lnTo>
                      <a:pt x="2501" y="2577"/>
                    </a:lnTo>
                    <a:lnTo>
                      <a:pt x="2475" y="2598"/>
                    </a:lnTo>
                    <a:lnTo>
                      <a:pt x="2455" y="2619"/>
                    </a:lnTo>
                    <a:lnTo>
                      <a:pt x="2425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50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369"/>
              <p:cNvSpPr>
                <a:spLocks noEditPoints="1"/>
              </p:cNvSpPr>
              <p:nvPr/>
            </p:nvSpPr>
            <p:spPr bwMode="auto">
              <a:xfrm>
                <a:off x="4007" y="2852"/>
                <a:ext cx="232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8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9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0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5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5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6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19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49" y="968"/>
                    </a:lnTo>
                    <a:lnTo>
                      <a:pt x="2762" y="1014"/>
                    </a:lnTo>
                    <a:lnTo>
                      <a:pt x="2774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4" y="0"/>
                    </a:moveTo>
                    <a:lnTo>
                      <a:pt x="1414" y="76"/>
                    </a:lnTo>
                    <a:lnTo>
                      <a:pt x="1389" y="76"/>
                    </a:lnTo>
                    <a:lnTo>
                      <a:pt x="1364" y="76"/>
                    </a:lnTo>
                    <a:lnTo>
                      <a:pt x="1343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2" y="89"/>
                    </a:lnTo>
                    <a:lnTo>
                      <a:pt x="1217" y="93"/>
                    </a:lnTo>
                    <a:lnTo>
                      <a:pt x="1246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1" y="0"/>
                    </a:lnTo>
                    <a:lnTo>
                      <a:pt x="1372" y="0"/>
                    </a:lnTo>
                    <a:lnTo>
                      <a:pt x="1394" y="0"/>
                    </a:lnTo>
                    <a:lnTo>
                      <a:pt x="1414" y="0"/>
                    </a:lnTo>
                    <a:close/>
                    <a:moveTo>
                      <a:pt x="30" y="1128"/>
                    </a:moveTo>
                    <a:lnTo>
                      <a:pt x="105" y="1144"/>
                    </a:lnTo>
                    <a:lnTo>
                      <a:pt x="93" y="1212"/>
                    </a:lnTo>
                    <a:lnTo>
                      <a:pt x="84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7" y="2560"/>
                    </a:moveTo>
                    <a:lnTo>
                      <a:pt x="644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7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7" y="2674"/>
                    </a:lnTo>
                    <a:lnTo>
                      <a:pt x="757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7" y="2582"/>
                    </a:lnTo>
                    <a:lnTo>
                      <a:pt x="597" y="2560"/>
                    </a:lnTo>
                    <a:close/>
                    <a:moveTo>
                      <a:pt x="2222" y="2560"/>
                    </a:moveTo>
                    <a:lnTo>
                      <a:pt x="2176" y="2498"/>
                    </a:lnTo>
                    <a:lnTo>
                      <a:pt x="2210" y="2477"/>
                    </a:lnTo>
                    <a:lnTo>
                      <a:pt x="2239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2" y="2372"/>
                    </a:lnTo>
                    <a:lnTo>
                      <a:pt x="2362" y="2342"/>
                    </a:lnTo>
                    <a:lnTo>
                      <a:pt x="2391" y="2313"/>
                    </a:lnTo>
                    <a:lnTo>
                      <a:pt x="2416" y="2284"/>
                    </a:lnTo>
                    <a:lnTo>
                      <a:pt x="2445" y="2367"/>
                    </a:lnTo>
                    <a:lnTo>
                      <a:pt x="2416" y="2392"/>
                    </a:lnTo>
                    <a:lnTo>
                      <a:pt x="2395" y="2418"/>
                    </a:lnTo>
                    <a:lnTo>
                      <a:pt x="2366" y="2447"/>
                    </a:lnTo>
                    <a:lnTo>
                      <a:pt x="2336" y="2468"/>
                    </a:lnTo>
                    <a:lnTo>
                      <a:pt x="2311" y="2494"/>
                    </a:lnTo>
                    <a:lnTo>
                      <a:pt x="2281" y="2519"/>
                    </a:lnTo>
                    <a:lnTo>
                      <a:pt x="2252" y="2540"/>
                    </a:lnTo>
                    <a:lnTo>
                      <a:pt x="2222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370"/>
              <p:cNvSpPr>
                <a:spLocks noEditPoints="1"/>
              </p:cNvSpPr>
              <p:nvPr/>
            </p:nvSpPr>
            <p:spPr bwMode="auto">
              <a:xfrm>
                <a:off x="4013" y="2858"/>
                <a:ext cx="220" cy="215"/>
              </a:xfrm>
              <a:custGeom>
                <a:avLst/>
                <a:gdLst>
                  <a:gd name="T0" fmla="*/ 18 w 2643"/>
                  <a:gd name="T1" fmla="*/ 8 h 2578"/>
                  <a:gd name="T2" fmla="*/ 18 w 2643"/>
                  <a:gd name="T3" fmla="*/ 7 h 2578"/>
                  <a:gd name="T4" fmla="*/ 17 w 2643"/>
                  <a:gd name="T5" fmla="*/ 6 h 2578"/>
                  <a:gd name="T6" fmla="*/ 18 w 2643"/>
                  <a:gd name="T7" fmla="*/ 7 h 2578"/>
                  <a:gd name="T8" fmla="*/ 18 w 2643"/>
                  <a:gd name="T9" fmla="*/ 7 h 2578"/>
                  <a:gd name="T10" fmla="*/ 9 w 2643"/>
                  <a:gd name="T11" fmla="*/ 0 h 2578"/>
                  <a:gd name="T12" fmla="*/ 9 w 2643"/>
                  <a:gd name="T13" fmla="*/ 1 h 2578"/>
                  <a:gd name="T14" fmla="*/ 9 w 2643"/>
                  <a:gd name="T15" fmla="*/ 1 h 2578"/>
                  <a:gd name="T16" fmla="*/ 8 w 2643"/>
                  <a:gd name="T17" fmla="*/ 1 h 2578"/>
                  <a:gd name="T18" fmla="*/ 8 w 2643"/>
                  <a:gd name="T19" fmla="*/ 1 h 2578"/>
                  <a:gd name="T20" fmla="*/ 8 w 2643"/>
                  <a:gd name="T21" fmla="*/ 0 h 2578"/>
                  <a:gd name="T22" fmla="*/ 8 w 2643"/>
                  <a:gd name="T23" fmla="*/ 0 h 2578"/>
                  <a:gd name="T24" fmla="*/ 9 w 2643"/>
                  <a:gd name="T25" fmla="*/ 0 h 2578"/>
                  <a:gd name="T26" fmla="*/ 9 w 2643"/>
                  <a:gd name="T27" fmla="*/ 0 h 2578"/>
                  <a:gd name="T28" fmla="*/ 9 w 2643"/>
                  <a:gd name="T29" fmla="*/ 0 h 2578"/>
                  <a:gd name="T30" fmla="*/ 1 w 2643"/>
                  <a:gd name="T31" fmla="*/ 8 h 2578"/>
                  <a:gd name="T32" fmla="*/ 1 w 2643"/>
                  <a:gd name="T33" fmla="*/ 9 h 2578"/>
                  <a:gd name="T34" fmla="*/ 1 w 2643"/>
                  <a:gd name="T35" fmla="*/ 10 h 2578"/>
                  <a:gd name="T36" fmla="*/ 0 w 2643"/>
                  <a:gd name="T37" fmla="*/ 9 h 2578"/>
                  <a:gd name="T38" fmla="*/ 0 w 2643"/>
                  <a:gd name="T39" fmla="*/ 8 h 2578"/>
                  <a:gd name="T40" fmla="*/ 4 w 2643"/>
                  <a:gd name="T41" fmla="*/ 17 h 2578"/>
                  <a:gd name="T42" fmla="*/ 4 w 2643"/>
                  <a:gd name="T43" fmla="*/ 17 h 2578"/>
                  <a:gd name="T44" fmla="*/ 5 w 2643"/>
                  <a:gd name="T45" fmla="*/ 17 h 2578"/>
                  <a:gd name="T46" fmla="*/ 6 w 2643"/>
                  <a:gd name="T47" fmla="*/ 17 h 2578"/>
                  <a:gd name="T48" fmla="*/ 6 w 2643"/>
                  <a:gd name="T49" fmla="*/ 17 h 2578"/>
                  <a:gd name="T50" fmla="*/ 6 w 2643"/>
                  <a:gd name="T51" fmla="*/ 18 h 2578"/>
                  <a:gd name="T52" fmla="*/ 5 w 2643"/>
                  <a:gd name="T53" fmla="*/ 18 h 2578"/>
                  <a:gd name="T54" fmla="*/ 5 w 2643"/>
                  <a:gd name="T55" fmla="*/ 17 h 2578"/>
                  <a:gd name="T56" fmla="*/ 4 w 2643"/>
                  <a:gd name="T57" fmla="*/ 17 h 2578"/>
                  <a:gd name="T58" fmla="*/ 4 w 2643"/>
                  <a:gd name="T59" fmla="*/ 17 h 2578"/>
                  <a:gd name="T60" fmla="*/ 14 w 2643"/>
                  <a:gd name="T61" fmla="*/ 16 h 2578"/>
                  <a:gd name="T62" fmla="*/ 15 w 2643"/>
                  <a:gd name="T63" fmla="*/ 16 h 2578"/>
                  <a:gd name="T64" fmla="*/ 15 w 2643"/>
                  <a:gd name="T65" fmla="*/ 16 h 2578"/>
                  <a:gd name="T66" fmla="*/ 16 w 2643"/>
                  <a:gd name="T67" fmla="*/ 15 h 2578"/>
                  <a:gd name="T68" fmla="*/ 16 w 2643"/>
                  <a:gd name="T69" fmla="*/ 15 h 2578"/>
                  <a:gd name="T70" fmla="*/ 16 w 2643"/>
                  <a:gd name="T71" fmla="*/ 16 h 2578"/>
                  <a:gd name="T72" fmla="*/ 16 w 2643"/>
                  <a:gd name="T73" fmla="*/ 16 h 2578"/>
                  <a:gd name="T74" fmla="*/ 15 w 2643"/>
                  <a:gd name="T75" fmla="*/ 16 h 2578"/>
                  <a:gd name="T76" fmla="*/ 15 w 2643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3"/>
                  <a:gd name="T118" fmla="*/ 0 h 2578"/>
                  <a:gd name="T119" fmla="*/ 2643 w 2643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3" h="2578">
                    <a:moveTo>
                      <a:pt x="2643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2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3" y="1077"/>
                    </a:lnTo>
                    <a:close/>
                    <a:moveTo>
                      <a:pt x="1338" y="0"/>
                    </a:moveTo>
                    <a:lnTo>
                      <a:pt x="1338" y="81"/>
                    </a:lnTo>
                    <a:lnTo>
                      <a:pt x="1309" y="81"/>
                    </a:lnTo>
                    <a:lnTo>
                      <a:pt x="1279" y="85"/>
                    </a:lnTo>
                    <a:lnTo>
                      <a:pt x="1250" y="85"/>
                    </a:lnTo>
                    <a:lnTo>
                      <a:pt x="1224" y="88"/>
                    </a:lnTo>
                    <a:lnTo>
                      <a:pt x="1195" y="92"/>
                    </a:lnTo>
                    <a:lnTo>
                      <a:pt x="1166" y="92"/>
                    </a:lnTo>
                    <a:lnTo>
                      <a:pt x="1136" y="97"/>
                    </a:lnTo>
                    <a:lnTo>
                      <a:pt x="1107" y="105"/>
                    </a:lnTo>
                    <a:lnTo>
                      <a:pt x="1141" y="17"/>
                    </a:lnTo>
                    <a:lnTo>
                      <a:pt x="1166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7" y="4"/>
                    </a:lnTo>
                    <a:lnTo>
                      <a:pt x="1288" y="0"/>
                    </a:lnTo>
                    <a:lnTo>
                      <a:pt x="1313" y="0"/>
                    </a:lnTo>
                    <a:lnTo>
                      <a:pt x="1338" y="0"/>
                    </a:lnTo>
                    <a:close/>
                    <a:moveTo>
                      <a:pt x="29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4" y="1236"/>
                    </a:lnTo>
                    <a:lnTo>
                      <a:pt x="79" y="1308"/>
                    </a:lnTo>
                    <a:lnTo>
                      <a:pt x="84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8" y="1199"/>
                    </a:lnTo>
                    <a:lnTo>
                      <a:pt x="17" y="1136"/>
                    </a:lnTo>
                    <a:lnTo>
                      <a:pt x="29" y="1068"/>
                    </a:lnTo>
                    <a:close/>
                    <a:moveTo>
                      <a:pt x="568" y="2422"/>
                    </a:moveTo>
                    <a:lnTo>
                      <a:pt x="615" y="2359"/>
                    </a:lnTo>
                    <a:lnTo>
                      <a:pt x="652" y="2384"/>
                    </a:lnTo>
                    <a:lnTo>
                      <a:pt x="694" y="2409"/>
                    </a:lnTo>
                    <a:lnTo>
                      <a:pt x="732" y="2430"/>
                    </a:lnTo>
                    <a:lnTo>
                      <a:pt x="775" y="2451"/>
                    </a:lnTo>
                    <a:lnTo>
                      <a:pt x="812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1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8" y="2422"/>
                    </a:lnTo>
                    <a:close/>
                    <a:moveTo>
                      <a:pt x="2100" y="2422"/>
                    </a:moveTo>
                    <a:lnTo>
                      <a:pt x="2050" y="2359"/>
                    </a:lnTo>
                    <a:lnTo>
                      <a:pt x="2088" y="2337"/>
                    </a:lnTo>
                    <a:lnTo>
                      <a:pt x="2122" y="2308"/>
                    </a:lnTo>
                    <a:lnTo>
                      <a:pt x="2155" y="2278"/>
                    </a:lnTo>
                    <a:lnTo>
                      <a:pt x="2189" y="2250"/>
                    </a:lnTo>
                    <a:lnTo>
                      <a:pt x="2222" y="2220"/>
                    </a:lnTo>
                    <a:lnTo>
                      <a:pt x="2252" y="2186"/>
                    </a:lnTo>
                    <a:lnTo>
                      <a:pt x="2277" y="2153"/>
                    </a:lnTo>
                    <a:lnTo>
                      <a:pt x="2307" y="2119"/>
                    </a:lnTo>
                    <a:lnTo>
                      <a:pt x="2340" y="2208"/>
                    </a:lnTo>
                    <a:lnTo>
                      <a:pt x="2315" y="2237"/>
                    </a:lnTo>
                    <a:lnTo>
                      <a:pt x="2286" y="2266"/>
                    </a:lnTo>
                    <a:lnTo>
                      <a:pt x="2256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3" y="2375"/>
                    </a:lnTo>
                    <a:lnTo>
                      <a:pt x="2134" y="2401"/>
                    </a:lnTo>
                    <a:lnTo>
                      <a:pt x="2100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371"/>
              <p:cNvSpPr>
                <a:spLocks noEditPoints="1"/>
              </p:cNvSpPr>
              <p:nvPr/>
            </p:nvSpPr>
            <p:spPr bwMode="auto">
              <a:xfrm>
                <a:off x="4020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6 h 2438"/>
                  <a:gd name="T4" fmla="*/ 16 w 2485"/>
                  <a:gd name="T5" fmla="*/ 6 h 2438"/>
                  <a:gd name="T6" fmla="*/ 17 w 2485"/>
                  <a:gd name="T7" fmla="*/ 6 h 2438"/>
                  <a:gd name="T8" fmla="*/ 17 w 2485"/>
                  <a:gd name="T9" fmla="*/ 7 h 2438"/>
                  <a:gd name="T10" fmla="*/ 9 w 2485"/>
                  <a:gd name="T11" fmla="*/ 0 h 2438"/>
                  <a:gd name="T12" fmla="*/ 8 w 2485"/>
                  <a:gd name="T13" fmla="*/ 1 h 2438"/>
                  <a:gd name="T14" fmla="*/ 8 w 2485"/>
                  <a:gd name="T15" fmla="*/ 1 h 2438"/>
                  <a:gd name="T16" fmla="*/ 8 w 2485"/>
                  <a:gd name="T17" fmla="*/ 1 h 2438"/>
                  <a:gd name="T18" fmla="*/ 7 w 2485"/>
                  <a:gd name="T19" fmla="*/ 1 h 2438"/>
                  <a:gd name="T20" fmla="*/ 7 w 2485"/>
                  <a:gd name="T21" fmla="*/ 0 h 2438"/>
                  <a:gd name="T22" fmla="*/ 8 w 2485"/>
                  <a:gd name="T23" fmla="*/ 0 h 2438"/>
                  <a:gd name="T24" fmla="*/ 8 w 2485"/>
                  <a:gd name="T25" fmla="*/ 0 h 2438"/>
                  <a:gd name="T26" fmla="*/ 8 w 2485"/>
                  <a:gd name="T27" fmla="*/ 0 h 2438"/>
                  <a:gd name="T28" fmla="*/ 9 w 2485"/>
                  <a:gd name="T29" fmla="*/ 0 h 2438"/>
                  <a:gd name="T30" fmla="*/ 1 w 2485"/>
                  <a:gd name="T31" fmla="*/ 7 h 2438"/>
                  <a:gd name="T32" fmla="*/ 1 w 2485"/>
                  <a:gd name="T33" fmla="*/ 8 h 2438"/>
                  <a:gd name="T34" fmla="*/ 1 w 2485"/>
                  <a:gd name="T35" fmla="*/ 9 h 2438"/>
                  <a:gd name="T36" fmla="*/ 0 w 2485"/>
                  <a:gd name="T37" fmla="*/ 8 h 2438"/>
                  <a:gd name="T38" fmla="*/ 0 w 2485"/>
                  <a:gd name="T39" fmla="*/ 7 h 2438"/>
                  <a:gd name="T40" fmla="*/ 4 w 2485"/>
                  <a:gd name="T41" fmla="*/ 16 h 2438"/>
                  <a:gd name="T42" fmla="*/ 4 w 2485"/>
                  <a:gd name="T43" fmla="*/ 16 h 2438"/>
                  <a:gd name="T44" fmla="*/ 5 w 2485"/>
                  <a:gd name="T45" fmla="*/ 16 h 2438"/>
                  <a:gd name="T46" fmla="*/ 6 w 2485"/>
                  <a:gd name="T47" fmla="*/ 16 h 2438"/>
                  <a:gd name="T48" fmla="*/ 6 w 2485"/>
                  <a:gd name="T49" fmla="*/ 16 h 2438"/>
                  <a:gd name="T50" fmla="*/ 6 w 2485"/>
                  <a:gd name="T51" fmla="*/ 17 h 2438"/>
                  <a:gd name="T52" fmla="*/ 5 w 2485"/>
                  <a:gd name="T53" fmla="*/ 17 h 2438"/>
                  <a:gd name="T54" fmla="*/ 5 w 2485"/>
                  <a:gd name="T55" fmla="*/ 16 h 2438"/>
                  <a:gd name="T56" fmla="*/ 4 w 2485"/>
                  <a:gd name="T57" fmla="*/ 16 h 2438"/>
                  <a:gd name="T58" fmla="*/ 4 w 2485"/>
                  <a:gd name="T59" fmla="*/ 16 h 2438"/>
                  <a:gd name="T60" fmla="*/ 13 w 2485"/>
                  <a:gd name="T61" fmla="*/ 15 h 2438"/>
                  <a:gd name="T62" fmla="*/ 14 w 2485"/>
                  <a:gd name="T63" fmla="*/ 15 h 2438"/>
                  <a:gd name="T64" fmla="*/ 14 w 2485"/>
                  <a:gd name="T65" fmla="*/ 15 h 2438"/>
                  <a:gd name="T66" fmla="*/ 15 w 2485"/>
                  <a:gd name="T67" fmla="*/ 14 h 2438"/>
                  <a:gd name="T68" fmla="*/ 15 w 2485"/>
                  <a:gd name="T69" fmla="*/ 13 h 2438"/>
                  <a:gd name="T70" fmla="*/ 15 w 2485"/>
                  <a:gd name="T71" fmla="*/ 14 h 2438"/>
                  <a:gd name="T72" fmla="*/ 15 w 2485"/>
                  <a:gd name="T73" fmla="*/ 15 h 2438"/>
                  <a:gd name="T74" fmla="*/ 14 w 2485"/>
                  <a:gd name="T75" fmla="*/ 15 h 2438"/>
                  <a:gd name="T76" fmla="*/ 14 w 2485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85" y="1017"/>
                    </a:moveTo>
                    <a:lnTo>
                      <a:pt x="2409" y="1039"/>
                    </a:lnTo>
                    <a:lnTo>
                      <a:pt x="2400" y="984"/>
                    </a:lnTo>
                    <a:lnTo>
                      <a:pt x="2384" y="929"/>
                    </a:lnTo>
                    <a:lnTo>
                      <a:pt x="2367" y="870"/>
                    </a:lnTo>
                    <a:lnTo>
                      <a:pt x="2345" y="811"/>
                    </a:lnTo>
                    <a:lnTo>
                      <a:pt x="2426" y="811"/>
                    </a:lnTo>
                    <a:lnTo>
                      <a:pt x="2447" y="866"/>
                    </a:lnTo>
                    <a:lnTo>
                      <a:pt x="2463" y="921"/>
                    </a:lnTo>
                    <a:lnTo>
                      <a:pt x="2476" y="971"/>
                    </a:lnTo>
                    <a:lnTo>
                      <a:pt x="2485" y="1017"/>
                    </a:lnTo>
                    <a:close/>
                    <a:moveTo>
                      <a:pt x="1259" y="0"/>
                    </a:moveTo>
                    <a:lnTo>
                      <a:pt x="1259" y="79"/>
                    </a:lnTo>
                    <a:lnTo>
                      <a:pt x="1226" y="79"/>
                    </a:lnTo>
                    <a:lnTo>
                      <a:pt x="1196" y="79"/>
                    </a:lnTo>
                    <a:lnTo>
                      <a:pt x="1158" y="83"/>
                    </a:lnTo>
                    <a:lnTo>
                      <a:pt x="1129" y="88"/>
                    </a:lnTo>
                    <a:lnTo>
                      <a:pt x="1095" y="92"/>
                    </a:lnTo>
                    <a:lnTo>
                      <a:pt x="1062" y="96"/>
                    </a:lnTo>
                    <a:lnTo>
                      <a:pt x="1028" y="105"/>
                    </a:lnTo>
                    <a:lnTo>
                      <a:pt x="994" y="109"/>
                    </a:lnTo>
                    <a:lnTo>
                      <a:pt x="1028" y="24"/>
                    </a:lnTo>
                    <a:lnTo>
                      <a:pt x="1057" y="16"/>
                    </a:lnTo>
                    <a:lnTo>
                      <a:pt x="1087" y="11"/>
                    </a:lnTo>
                    <a:lnTo>
                      <a:pt x="1116" y="11"/>
                    </a:lnTo>
                    <a:lnTo>
                      <a:pt x="1145" y="7"/>
                    </a:lnTo>
                    <a:lnTo>
                      <a:pt x="1171" y="4"/>
                    </a:lnTo>
                    <a:lnTo>
                      <a:pt x="1200" y="4"/>
                    </a:lnTo>
                    <a:lnTo>
                      <a:pt x="1230" y="0"/>
                    </a:lnTo>
                    <a:lnTo>
                      <a:pt x="1259" y="0"/>
                    </a:lnTo>
                    <a:close/>
                    <a:moveTo>
                      <a:pt x="26" y="1008"/>
                    </a:moveTo>
                    <a:lnTo>
                      <a:pt x="102" y="1034"/>
                    </a:lnTo>
                    <a:lnTo>
                      <a:pt x="89" y="1114"/>
                    </a:lnTo>
                    <a:lnTo>
                      <a:pt x="81" y="1194"/>
                    </a:lnTo>
                    <a:lnTo>
                      <a:pt x="81" y="1272"/>
                    </a:lnTo>
                    <a:lnTo>
                      <a:pt x="85" y="1353"/>
                    </a:lnTo>
                    <a:lnTo>
                      <a:pt x="5" y="1298"/>
                    </a:lnTo>
                    <a:lnTo>
                      <a:pt x="0" y="1227"/>
                    </a:lnTo>
                    <a:lnTo>
                      <a:pt x="5" y="1155"/>
                    </a:lnTo>
                    <a:lnTo>
                      <a:pt x="13" y="1085"/>
                    </a:lnTo>
                    <a:lnTo>
                      <a:pt x="26" y="1008"/>
                    </a:lnTo>
                    <a:close/>
                    <a:moveTo>
                      <a:pt x="536" y="2278"/>
                    </a:moveTo>
                    <a:lnTo>
                      <a:pt x="586" y="2215"/>
                    </a:lnTo>
                    <a:lnTo>
                      <a:pt x="628" y="2244"/>
                    </a:lnTo>
                    <a:lnTo>
                      <a:pt x="670" y="2269"/>
                    </a:lnTo>
                    <a:lnTo>
                      <a:pt x="712" y="2294"/>
                    </a:lnTo>
                    <a:lnTo>
                      <a:pt x="759" y="2315"/>
                    </a:lnTo>
                    <a:lnTo>
                      <a:pt x="805" y="2337"/>
                    </a:lnTo>
                    <a:lnTo>
                      <a:pt x="847" y="2353"/>
                    </a:lnTo>
                    <a:lnTo>
                      <a:pt x="893" y="2370"/>
                    </a:lnTo>
                    <a:lnTo>
                      <a:pt x="935" y="2383"/>
                    </a:lnTo>
                    <a:lnTo>
                      <a:pt x="856" y="2438"/>
                    </a:lnTo>
                    <a:lnTo>
                      <a:pt x="814" y="2425"/>
                    </a:lnTo>
                    <a:lnTo>
                      <a:pt x="775" y="2408"/>
                    </a:lnTo>
                    <a:lnTo>
                      <a:pt x="733" y="2392"/>
                    </a:lnTo>
                    <a:lnTo>
                      <a:pt x="696" y="2370"/>
                    </a:lnTo>
                    <a:lnTo>
                      <a:pt x="653" y="2349"/>
                    </a:lnTo>
                    <a:lnTo>
                      <a:pt x="615" y="2328"/>
                    </a:lnTo>
                    <a:lnTo>
                      <a:pt x="573" y="2303"/>
                    </a:lnTo>
                    <a:lnTo>
                      <a:pt x="536" y="2278"/>
                    </a:lnTo>
                    <a:close/>
                    <a:moveTo>
                      <a:pt x="1971" y="2278"/>
                    </a:moveTo>
                    <a:lnTo>
                      <a:pt x="1924" y="2215"/>
                    </a:lnTo>
                    <a:lnTo>
                      <a:pt x="1966" y="2189"/>
                    </a:lnTo>
                    <a:lnTo>
                      <a:pt x="2001" y="2160"/>
                    </a:lnTo>
                    <a:lnTo>
                      <a:pt x="2038" y="2130"/>
                    </a:lnTo>
                    <a:lnTo>
                      <a:pt x="2072" y="2097"/>
                    </a:lnTo>
                    <a:lnTo>
                      <a:pt x="2110" y="2063"/>
                    </a:lnTo>
                    <a:lnTo>
                      <a:pt x="2139" y="2025"/>
                    </a:lnTo>
                    <a:lnTo>
                      <a:pt x="2169" y="1992"/>
                    </a:lnTo>
                    <a:lnTo>
                      <a:pt x="2198" y="1950"/>
                    </a:lnTo>
                    <a:lnTo>
                      <a:pt x="2228" y="2038"/>
                    </a:lnTo>
                    <a:lnTo>
                      <a:pt x="2198" y="2072"/>
                    </a:lnTo>
                    <a:lnTo>
                      <a:pt x="2173" y="2105"/>
                    </a:lnTo>
                    <a:lnTo>
                      <a:pt x="2143" y="2139"/>
                    </a:lnTo>
                    <a:lnTo>
                      <a:pt x="2110" y="2169"/>
                    </a:lnTo>
                    <a:lnTo>
                      <a:pt x="2076" y="2197"/>
                    </a:lnTo>
                    <a:lnTo>
                      <a:pt x="2043" y="2227"/>
                    </a:lnTo>
                    <a:lnTo>
                      <a:pt x="2009" y="2256"/>
                    </a:lnTo>
                    <a:lnTo>
                      <a:pt x="1971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372"/>
              <p:cNvSpPr>
                <a:spLocks noEditPoints="1"/>
              </p:cNvSpPr>
              <p:nvPr/>
            </p:nvSpPr>
            <p:spPr bwMode="auto">
              <a:xfrm>
                <a:off x="4026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2" y="955"/>
                    </a:lnTo>
                    <a:lnTo>
                      <a:pt x="2244" y="921"/>
                    </a:lnTo>
                    <a:lnTo>
                      <a:pt x="2235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5" y="795"/>
                    </a:lnTo>
                    <a:lnTo>
                      <a:pt x="2193" y="761"/>
                    </a:lnTo>
                    <a:lnTo>
                      <a:pt x="2176" y="732"/>
                    </a:lnTo>
                    <a:lnTo>
                      <a:pt x="2264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19" y="905"/>
                    </a:lnTo>
                    <a:lnTo>
                      <a:pt x="2328" y="960"/>
                    </a:lnTo>
                    <a:close/>
                    <a:moveTo>
                      <a:pt x="1178" y="0"/>
                    </a:moveTo>
                    <a:lnTo>
                      <a:pt x="1178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69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59" y="101"/>
                    </a:lnTo>
                    <a:lnTo>
                      <a:pt x="917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7" y="26"/>
                    </a:lnTo>
                    <a:lnTo>
                      <a:pt x="981" y="17"/>
                    </a:lnTo>
                    <a:lnTo>
                      <a:pt x="1014" y="13"/>
                    </a:lnTo>
                    <a:lnTo>
                      <a:pt x="1048" y="9"/>
                    </a:lnTo>
                    <a:lnTo>
                      <a:pt x="1077" y="4"/>
                    </a:lnTo>
                    <a:lnTo>
                      <a:pt x="1115" y="0"/>
                    </a:lnTo>
                    <a:lnTo>
                      <a:pt x="1145" y="0"/>
                    </a:lnTo>
                    <a:lnTo>
                      <a:pt x="1178" y="0"/>
                    </a:lnTo>
                    <a:close/>
                    <a:moveTo>
                      <a:pt x="21" y="955"/>
                    </a:moveTo>
                    <a:lnTo>
                      <a:pt x="96" y="971"/>
                    </a:lnTo>
                    <a:lnTo>
                      <a:pt x="83" y="1065"/>
                    </a:lnTo>
                    <a:lnTo>
                      <a:pt x="80" y="1152"/>
                    </a:lnTo>
                    <a:lnTo>
                      <a:pt x="80" y="1244"/>
                    </a:lnTo>
                    <a:lnTo>
                      <a:pt x="88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8" y="1035"/>
                    </a:lnTo>
                    <a:lnTo>
                      <a:pt x="21" y="955"/>
                    </a:lnTo>
                    <a:close/>
                    <a:moveTo>
                      <a:pt x="505" y="2136"/>
                    </a:moveTo>
                    <a:lnTo>
                      <a:pt x="551" y="2077"/>
                    </a:lnTo>
                    <a:lnTo>
                      <a:pt x="572" y="2090"/>
                    </a:lnTo>
                    <a:lnTo>
                      <a:pt x="597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69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0" y="2182"/>
                    </a:lnTo>
                    <a:lnTo>
                      <a:pt x="766" y="2195"/>
                    </a:lnTo>
                    <a:lnTo>
                      <a:pt x="791" y="2203"/>
                    </a:lnTo>
                    <a:lnTo>
                      <a:pt x="816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8" y="2232"/>
                    </a:lnTo>
                    <a:lnTo>
                      <a:pt x="917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1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5" y="2136"/>
                    </a:lnTo>
                    <a:close/>
                    <a:moveTo>
                      <a:pt x="1843" y="2136"/>
                    </a:moveTo>
                    <a:lnTo>
                      <a:pt x="1797" y="2077"/>
                    </a:lnTo>
                    <a:lnTo>
                      <a:pt x="1839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7" y="1946"/>
                    </a:lnTo>
                    <a:lnTo>
                      <a:pt x="1991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8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1" y="2018"/>
                    </a:lnTo>
                    <a:lnTo>
                      <a:pt x="1957" y="2051"/>
                    </a:lnTo>
                    <a:lnTo>
                      <a:pt x="1920" y="2081"/>
                    </a:lnTo>
                    <a:lnTo>
                      <a:pt x="1885" y="2110"/>
                    </a:lnTo>
                    <a:lnTo>
                      <a:pt x="1843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373"/>
              <p:cNvSpPr>
                <a:spLocks noEditPoints="1"/>
              </p:cNvSpPr>
              <p:nvPr/>
            </p:nvSpPr>
            <p:spPr bwMode="auto">
              <a:xfrm>
                <a:off x="4033" y="2878"/>
                <a:ext cx="182" cy="181"/>
              </a:xfrm>
              <a:custGeom>
                <a:avLst/>
                <a:gdLst>
                  <a:gd name="T0" fmla="*/ 15 w 2177"/>
                  <a:gd name="T1" fmla="*/ 7 h 2169"/>
                  <a:gd name="T2" fmla="*/ 15 w 2177"/>
                  <a:gd name="T3" fmla="*/ 6 h 2169"/>
                  <a:gd name="T4" fmla="*/ 14 w 2177"/>
                  <a:gd name="T5" fmla="*/ 6 h 2169"/>
                  <a:gd name="T6" fmla="*/ 14 w 2177"/>
                  <a:gd name="T7" fmla="*/ 5 h 2169"/>
                  <a:gd name="T8" fmla="*/ 14 w 2177"/>
                  <a:gd name="T9" fmla="*/ 5 h 2169"/>
                  <a:gd name="T10" fmla="*/ 15 w 2177"/>
                  <a:gd name="T11" fmla="*/ 5 h 2169"/>
                  <a:gd name="T12" fmla="*/ 15 w 2177"/>
                  <a:gd name="T13" fmla="*/ 5 h 2169"/>
                  <a:gd name="T14" fmla="*/ 15 w 2177"/>
                  <a:gd name="T15" fmla="*/ 6 h 2169"/>
                  <a:gd name="T16" fmla="*/ 15 w 2177"/>
                  <a:gd name="T17" fmla="*/ 6 h 2169"/>
                  <a:gd name="T18" fmla="*/ 8 w 2177"/>
                  <a:gd name="T19" fmla="*/ 0 h 2169"/>
                  <a:gd name="T20" fmla="*/ 7 w 2177"/>
                  <a:gd name="T21" fmla="*/ 1 h 2169"/>
                  <a:gd name="T22" fmla="*/ 7 w 2177"/>
                  <a:gd name="T23" fmla="*/ 1 h 2169"/>
                  <a:gd name="T24" fmla="*/ 6 w 2177"/>
                  <a:gd name="T25" fmla="*/ 1 h 2169"/>
                  <a:gd name="T26" fmla="*/ 6 w 2177"/>
                  <a:gd name="T27" fmla="*/ 1 h 2169"/>
                  <a:gd name="T28" fmla="*/ 6 w 2177"/>
                  <a:gd name="T29" fmla="*/ 0 h 2169"/>
                  <a:gd name="T30" fmla="*/ 6 w 2177"/>
                  <a:gd name="T31" fmla="*/ 0 h 2169"/>
                  <a:gd name="T32" fmla="*/ 7 w 2177"/>
                  <a:gd name="T33" fmla="*/ 0 h 2169"/>
                  <a:gd name="T34" fmla="*/ 7 w 2177"/>
                  <a:gd name="T35" fmla="*/ 0 h 2169"/>
                  <a:gd name="T36" fmla="*/ 8 w 2177"/>
                  <a:gd name="T37" fmla="*/ 0 h 2169"/>
                  <a:gd name="T38" fmla="*/ 1 w 2177"/>
                  <a:gd name="T39" fmla="*/ 6 h 2169"/>
                  <a:gd name="T40" fmla="*/ 1 w 2177"/>
                  <a:gd name="T41" fmla="*/ 8 h 2169"/>
                  <a:gd name="T42" fmla="*/ 1 w 2177"/>
                  <a:gd name="T43" fmla="*/ 9 h 2169"/>
                  <a:gd name="T44" fmla="*/ 0 w 2177"/>
                  <a:gd name="T45" fmla="*/ 8 h 2169"/>
                  <a:gd name="T46" fmla="*/ 0 w 2177"/>
                  <a:gd name="T47" fmla="*/ 7 h 2169"/>
                  <a:gd name="T48" fmla="*/ 3 w 2177"/>
                  <a:gd name="T49" fmla="*/ 14 h 2169"/>
                  <a:gd name="T50" fmla="*/ 4 w 2177"/>
                  <a:gd name="T51" fmla="*/ 14 h 2169"/>
                  <a:gd name="T52" fmla="*/ 4 w 2177"/>
                  <a:gd name="T53" fmla="*/ 14 h 2169"/>
                  <a:gd name="T54" fmla="*/ 5 w 2177"/>
                  <a:gd name="T55" fmla="*/ 14 h 2169"/>
                  <a:gd name="T56" fmla="*/ 5 w 2177"/>
                  <a:gd name="T57" fmla="*/ 14 h 2169"/>
                  <a:gd name="T58" fmla="*/ 5 w 2177"/>
                  <a:gd name="T59" fmla="*/ 14 h 2169"/>
                  <a:gd name="T60" fmla="*/ 6 w 2177"/>
                  <a:gd name="T61" fmla="*/ 14 h 2169"/>
                  <a:gd name="T62" fmla="*/ 6 w 2177"/>
                  <a:gd name="T63" fmla="*/ 15 h 2169"/>
                  <a:gd name="T64" fmla="*/ 6 w 2177"/>
                  <a:gd name="T65" fmla="*/ 15 h 2169"/>
                  <a:gd name="T66" fmla="*/ 6 w 2177"/>
                  <a:gd name="T67" fmla="*/ 15 h 2169"/>
                  <a:gd name="T68" fmla="*/ 6 w 2177"/>
                  <a:gd name="T69" fmla="*/ 15 h 2169"/>
                  <a:gd name="T70" fmla="*/ 5 w 2177"/>
                  <a:gd name="T71" fmla="*/ 15 h 2169"/>
                  <a:gd name="T72" fmla="*/ 5 w 2177"/>
                  <a:gd name="T73" fmla="*/ 15 h 2169"/>
                  <a:gd name="T74" fmla="*/ 5 w 2177"/>
                  <a:gd name="T75" fmla="*/ 15 h 2169"/>
                  <a:gd name="T76" fmla="*/ 4 w 2177"/>
                  <a:gd name="T77" fmla="*/ 15 h 2169"/>
                  <a:gd name="T78" fmla="*/ 4 w 2177"/>
                  <a:gd name="T79" fmla="*/ 14 h 2169"/>
                  <a:gd name="T80" fmla="*/ 4 w 2177"/>
                  <a:gd name="T81" fmla="*/ 14 h 2169"/>
                  <a:gd name="T82" fmla="*/ 3 w 2177"/>
                  <a:gd name="T83" fmla="*/ 14 h 2169"/>
                  <a:gd name="T84" fmla="*/ 12 w 2177"/>
                  <a:gd name="T85" fmla="*/ 14 h 2169"/>
                  <a:gd name="T86" fmla="*/ 12 w 2177"/>
                  <a:gd name="T87" fmla="*/ 13 h 2169"/>
                  <a:gd name="T88" fmla="*/ 13 w 2177"/>
                  <a:gd name="T89" fmla="*/ 12 h 2169"/>
                  <a:gd name="T90" fmla="*/ 13 w 2177"/>
                  <a:gd name="T91" fmla="*/ 12 h 2169"/>
                  <a:gd name="T92" fmla="*/ 14 w 2177"/>
                  <a:gd name="T93" fmla="*/ 11 h 2169"/>
                  <a:gd name="T94" fmla="*/ 14 w 2177"/>
                  <a:gd name="T95" fmla="*/ 12 h 2169"/>
                  <a:gd name="T96" fmla="*/ 13 w 2177"/>
                  <a:gd name="T97" fmla="*/ 13 h 2169"/>
                  <a:gd name="T98" fmla="*/ 13 w 2177"/>
                  <a:gd name="T99" fmla="*/ 13 h 2169"/>
                  <a:gd name="T100" fmla="*/ 12 w 2177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7"/>
                  <a:gd name="T154" fmla="*/ 0 h 2169"/>
                  <a:gd name="T155" fmla="*/ 2177 w 2177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7" h="2169">
                    <a:moveTo>
                      <a:pt x="2177" y="908"/>
                    </a:moveTo>
                    <a:lnTo>
                      <a:pt x="2096" y="930"/>
                    </a:lnTo>
                    <a:lnTo>
                      <a:pt x="2092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3" y="790"/>
                    </a:lnTo>
                    <a:lnTo>
                      <a:pt x="2050" y="757"/>
                    </a:lnTo>
                    <a:lnTo>
                      <a:pt x="2037" y="723"/>
                    </a:lnTo>
                    <a:lnTo>
                      <a:pt x="2024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5" y="719"/>
                    </a:lnTo>
                    <a:lnTo>
                      <a:pt x="2138" y="753"/>
                    </a:lnTo>
                    <a:lnTo>
                      <a:pt x="2147" y="782"/>
                    </a:lnTo>
                    <a:lnTo>
                      <a:pt x="2155" y="816"/>
                    </a:lnTo>
                    <a:lnTo>
                      <a:pt x="2164" y="845"/>
                    </a:lnTo>
                    <a:lnTo>
                      <a:pt x="2172" y="879"/>
                    </a:lnTo>
                    <a:lnTo>
                      <a:pt x="2177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3" y="88"/>
                    </a:lnTo>
                    <a:lnTo>
                      <a:pt x="930" y="92"/>
                    </a:lnTo>
                    <a:lnTo>
                      <a:pt x="892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5" y="138"/>
                    </a:lnTo>
                    <a:lnTo>
                      <a:pt x="804" y="42"/>
                    </a:lnTo>
                    <a:lnTo>
                      <a:pt x="837" y="29"/>
                    </a:lnTo>
                    <a:lnTo>
                      <a:pt x="879" y="25"/>
                    </a:lnTo>
                    <a:lnTo>
                      <a:pt x="914" y="16"/>
                    </a:lnTo>
                    <a:lnTo>
                      <a:pt x="951" y="13"/>
                    </a:lnTo>
                    <a:lnTo>
                      <a:pt x="989" y="4"/>
                    </a:lnTo>
                    <a:lnTo>
                      <a:pt x="1023" y="4"/>
                    </a:lnTo>
                    <a:lnTo>
                      <a:pt x="1061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80" y="1022"/>
                    </a:lnTo>
                    <a:lnTo>
                      <a:pt x="75" y="1117"/>
                    </a:lnTo>
                    <a:lnTo>
                      <a:pt x="84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3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2" y="1937"/>
                    </a:lnTo>
                    <a:lnTo>
                      <a:pt x="546" y="1955"/>
                    </a:lnTo>
                    <a:lnTo>
                      <a:pt x="572" y="1967"/>
                    </a:lnTo>
                    <a:lnTo>
                      <a:pt x="598" y="1984"/>
                    </a:lnTo>
                    <a:lnTo>
                      <a:pt x="623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2" y="2047"/>
                    </a:lnTo>
                    <a:lnTo>
                      <a:pt x="758" y="2060"/>
                    </a:lnTo>
                    <a:lnTo>
                      <a:pt x="787" y="2064"/>
                    </a:lnTo>
                    <a:lnTo>
                      <a:pt x="817" y="2077"/>
                    </a:lnTo>
                    <a:lnTo>
                      <a:pt x="846" y="2084"/>
                    </a:lnTo>
                    <a:lnTo>
                      <a:pt x="872" y="2089"/>
                    </a:lnTo>
                    <a:lnTo>
                      <a:pt x="901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3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7" y="2152"/>
                    </a:lnTo>
                    <a:lnTo>
                      <a:pt x="762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6" y="2119"/>
                    </a:lnTo>
                    <a:lnTo>
                      <a:pt x="660" y="2106"/>
                    </a:lnTo>
                    <a:lnTo>
                      <a:pt x="640" y="2093"/>
                    </a:lnTo>
                    <a:lnTo>
                      <a:pt x="614" y="2084"/>
                    </a:lnTo>
                    <a:lnTo>
                      <a:pt x="589" y="2072"/>
                    </a:lnTo>
                    <a:lnTo>
                      <a:pt x="564" y="2060"/>
                    </a:lnTo>
                    <a:lnTo>
                      <a:pt x="539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7" y="1937"/>
                    </a:lnTo>
                    <a:lnTo>
                      <a:pt x="1713" y="1904"/>
                    </a:lnTo>
                    <a:lnTo>
                      <a:pt x="1759" y="1870"/>
                    </a:lnTo>
                    <a:lnTo>
                      <a:pt x="1798" y="1832"/>
                    </a:lnTo>
                    <a:lnTo>
                      <a:pt x="1840" y="1791"/>
                    </a:lnTo>
                    <a:lnTo>
                      <a:pt x="1873" y="1749"/>
                    </a:lnTo>
                    <a:lnTo>
                      <a:pt x="1911" y="1706"/>
                    </a:lnTo>
                    <a:lnTo>
                      <a:pt x="1941" y="1660"/>
                    </a:lnTo>
                    <a:lnTo>
                      <a:pt x="1970" y="1614"/>
                    </a:lnTo>
                    <a:lnTo>
                      <a:pt x="2004" y="1710"/>
                    </a:lnTo>
                    <a:lnTo>
                      <a:pt x="1974" y="1749"/>
                    </a:lnTo>
                    <a:lnTo>
                      <a:pt x="1945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40" y="1904"/>
                    </a:lnTo>
                    <a:lnTo>
                      <a:pt x="1798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374"/>
              <p:cNvSpPr>
                <a:spLocks noEditPoints="1"/>
              </p:cNvSpPr>
              <p:nvPr/>
            </p:nvSpPr>
            <p:spPr bwMode="auto">
              <a:xfrm>
                <a:off x="4039" y="2885"/>
                <a:ext cx="169" cy="168"/>
              </a:xfrm>
              <a:custGeom>
                <a:avLst/>
                <a:gdLst>
                  <a:gd name="T0" fmla="*/ 14 w 2021"/>
                  <a:gd name="T1" fmla="*/ 6 h 2027"/>
                  <a:gd name="T2" fmla="*/ 14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4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6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7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4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3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3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5" y="757"/>
                    </a:lnTo>
                    <a:lnTo>
                      <a:pt x="1912" y="724"/>
                    </a:lnTo>
                    <a:lnTo>
                      <a:pt x="1895" y="687"/>
                    </a:lnTo>
                    <a:lnTo>
                      <a:pt x="1883" y="648"/>
                    </a:lnTo>
                    <a:lnTo>
                      <a:pt x="1866" y="610"/>
                    </a:lnTo>
                    <a:lnTo>
                      <a:pt x="1844" y="577"/>
                    </a:lnTo>
                    <a:lnTo>
                      <a:pt x="1933" y="577"/>
                    </a:lnTo>
                    <a:lnTo>
                      <a:pt x="1949" y="610"/>
                    </a:lnTo>
                    <a:lnTo>
                      <a:pt x="1962" y="644"/>
                    </a:lnTo>
                    <a:lnTo>
                      <a:pt x="1975" y="678"/>
                    </a:lnTo>
                    <a:lnTo>
                      <a:pt x="1988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7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7" y="81"/>
                    </a:lnTo>
                    <a:lnTo>
                      <a:pt x="931" y="85"/>
                    </a:lnTo>
                    <a:lnTo>
                      <a:pt x="885" y="89"/>
                    </a:lnTo>
                    <a:lnTo>
                      <a:pt x="839" y="97"/>
                    </a:lnTo>
                    <a:lnTo>
                      <a:pt x="792" y="110"/>
                    </a:lnTo>
                    <a:lnTo>
                      <a:pt x="745" y="123"/>
                    </a:lnTo>
                    <a:lnTo>
                      <a:pt x="699" y="140"/>
                    </a:lnTo>
                    <a:lnTo>
                      <a:pt x="653" y="156"/>
                    </a:lnTo>
                    <a:lnTo>
                      <a:pt x="690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7" y="26"/>
                    </a:lnTo>
                    <a:lnTo>
                      <a:pt x="855" y="13"/>
                    </a:lnTo>
                    <a:lnTo>
                      <a:pt x="898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1" y="972"/>
                    </a:lnTo>
                    <a:lnTo>
                      <a:pt x="81" y="1084"/>
                    </a:lnTo>
                    <a:lnTo>
                      <a:pt x="97" y="1194"/>
                    </a:lnTo>
                    <a:lnTo>
                      <a:pt x="127" y="1307"/>
                    </a:lnTo>
                    <a:lnTo>
                      <a:pt x="30" y="1240"/>
                    </a:lnTo>
                    <a:lnTo>
                      <a:pt x="9" y="1143"/>
                    </a:lnTo>
                    <a:lnTo>
                      <a:pt x="0" y="1038"/>
                    </a:lnTo>
                    <a:lnTo>
                      <a:pt x="5" y="943"/>
                    </a:lnTo>
                    <a:lnTo>
                      <a:pt x="17" y="842"/>
                    </a:lnTo>
                    <a:close/>
                    <a:moveTo>
                      <a:pt x="447" y="1858"/>
                    </a:moveTo>
                    <a:lnTo>
                      <a:pt x="493" y="1795"/>
                    </a:lnTo>
                    <a:lnTo>
                      <a:pt x="523" y="1817"/>
                    </a:lnTo>
                    <a:lnTo>
                      <a:pt x="548" y="1834"/>
                    </a:lnTo>
                    <a:lnTo>
                      <a:pt x="578" y="1850"/>
                    </a:lnTo>
                    <a:lnTo>
                      <a:pt x="607" y="1863"/>
                    </a:lnTo>
                    <a:lnTo>
                      <a:pt x="636" y="1876"/>
                    </a:lnTo>
                    <a:lnTo>
                      <a:pt x="666" y="1888"/>
                    </a:lnTo>
                    <a:lnTo>
                      <a:pt x="695" y="1900"/>
                    </a:lnTo>
                    <a:lnTo>
                      <a:pt x="729" y="1913"/>
                    </a:lnTo>
                    <a:lnTo>
                      <a:pt x="758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5" y="1947"/>
                    </a:lnTo>
                    <a:lnTo>
                      <a:pt x="918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6" y="2014"/>
                    </a:lnTo>
                    <a:lnTo>
                      <a:pt x="797" y="2010"/>
                    </a:lnTo>
                    <a:lnTo>
                      <a:pt x="771" y="2005"/>
                    </a:lnTo>
                    <a:lnTo>
                      <a:pt x="742" y="1998"/>
                    </a:lnTo>
                    <a:lnTo>
                      <a:pt x="712" y="1985"/>
                    </a:lnTo>
                    <a:lnTo>
                      <a:pt x="683" y="1981"/>
                    </a:lnTo>
                    <a:lnTo>
                      <a:pt x="657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8" y="1917"/>
                    </a:lnTo>
                    <a:lnTo>
                      <a:pt x="523" y="1905"/>
                    </a:lnTo>
                    <a:lnTo>
                      <a:pt x="497" y="1888"/>
                    </a:lnTo>
                    <a:lnTo>
                      <a:pt x="471" y="1876"/>
                    </a:lnTo>
                    <a:lnTo>
                      <a:pt x="447" y="1858"/>
                    </a:lnTo>
                    <a:close/>
                    <a:moveTo>
                      <a:pt x="1592" y="1858"/>
                    </a:moveTo>
                    <a:lnTo>
                      <a:pt x="1546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0" y="1635"/>
                    </a:lnTo>
                    <a:lnTo>
                      <a:pt x="1765" y="1589"/>
                    </a:lnTo>
                    <a:lnTo>
                      <a:pt x="1802" y="1539"/>
                    </a:lnTo>
                    <a:lnTo>
                      <a:pt x="1831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6" y="1581"/>
                    </a:lnTo>
                    <a:lnTo>
                      <a:pt x="1836" y="1627"/>
                    </a:lnTo>
                    <a:lnTo>
                      <a:pt x="1798" y="1670"/>
                    </a:lnTo>
                    <a:lnTo>
                      <a:pt x="1765" y="1712"/>
                    </a:lnTo>
                    <a:lnTo>
                      <a:pt x="1723" y="1753"/>
                    </a:lnTo>
                    <a:lnTo>
                      <a:pt x="1684" y="1791"/>
                    </a:lnTo>
                    <a:lnTo>
                      <a:pt x="1638" y="1825"/>
                    </a:lnTo>
                    <a:lnTo>
                      <a:pt x="1592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375"/>
              <p:cNvSpPr>
                <a:spLocks noEditPoints="1"/>
              </p:cNvSpPr>
              <p:nvPr/>
            </p:nvSpPr>
            <p:spPr bwMode="auto">
              <a:xfrm>
                <a:off x="4046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5 h 1874"/>
                  <a:gd name="T4" fmla="*/ 12 w 1864"/>
                  <a:gd name="T5" fmla="*/ 4 h 1874"/>
                  <a:gd name="T6" fmla="*/ 12 w 1864"/>
                  <a:gd name="T7" fmla="*/ 4 h 1874"/>
                  <a:gd name="T8" fmla="*/ 12 w 1864"/>
                  <a:gd name="T9" fmla="*/ 3 h 1874"/>
                  <a:gd name="T10" fmla="*/ 12 w 1864"/>
                  <a:gd name="T11" fmla="*/ 4 h 1874"/>
                  <a:gd name="T12" fmla="*/ 13 w 1864"/>
                  <a:gd name="T13" fmla="*/ 4 h 1874"/>
                  <a:gd name="T14" fmla="*/ 13 w 1864"/>
                  <a:gd name="T15" fmla="*/ 5 h 1874"/>
                  <a:gd name="T16" fmla="*/ 13 w 1864"/>
                  <a:gd name="T17" fmla="*/ 5 h 1874"/>
                  <a:gd name="T18" fmla="*/ 6 w 1864"/>
                  <a:gd name="T19" fmla="*/ 0 h 1874"/>
                  <a:gd name="T20" fmla="*/ 6 w 1864"/>
                  <a:gd name="T21" fmla="*/ 0 h 1874"/>
                  <a:gd name="T22" fmla="*/ 6 w 1864"/>
                  <a:gd name="T23" fmla="*/ 1 h 1874"/>
                  <a:gd name="T24" fmla="*/ 6 w 1864"/>
                  <a:gd name="T25" fmla="*/ 1 h 1874"/>
                  <a:gd name="T26" fmla="*/ 5 w 1864"/>
                  <a:gd name="T27" fmla="*/ 1 h 1874"/>
                  <a:gd name="T28" fmla="*/ 5 w 1864"/>
                  <a:gd name="T29" fmla="*/ 1 h 1874"/>
                  <a:gd name="T30" fmla="*/ 5 w 1864"/>
                  <a:gd name="T31" fmla="*/ 1 h 1874"/>
                  <a:gd name="T32" fmla="*/ 4 w 1864"/>
                  <a:gd name="T33" fmla="*/ 1 h 1874"/>
                  <a:gd name="T34" fmla="*/ 4 w 1864"/>
                  <a:gd name="T35" fmla="*/ 1 h 1874"/>
                  <a:gd name="T36" fmla="*/ 4 w 1864"/>
                  <a:gd name="T37" fmla="*/ 0 h 1874"/>
                  <a:gd name="T38" fmla="*/ 5 w 1864"/>
                  <a:gd name="T39" fmla="*/ 0 h 1874"/>
                  <a:gd name="T40" fmla="*/ 5 w 1864"/>
                  <a:gd name="T41" fmla="*/ 0 h 1874"/>
                  <a:gd name="T42" fmla="*/ 6 w 1864"/>
                  <a:gd name="T43" fmla="*/ 0 h 1874"/>
                  <a:gd name="T44" fmla="*/ 6 w 1864"/>
                  <a:gd name="T45" fmla="*/ 0 h 1874"/>
                  <a:gd name="T46" fmla="*/ 1 w 1864"/>
                  <a:gd name="T47" fmla="*/ 6 h 1874"/>
                  <a:gd name="T48" fmla="*/ 0 w 1864"/>
                  <a:gd name="T49" fmla="*/ 6 h 1874"/>
                  <a:gd name="T50" fmla="*/ 1 w 1864"/>
                  <a:gd name="T51" fmla="*/ 7 h 1874"/>
                  <a:gd name="T52" fmla="*/ 1 w 1864"/>
                  <a:gd name="T53" fmla="*/ 8 h 1874"/>
                  <a:gd name="T54" fmla="*/ 1 w 1864"/>
                  <a:gd name="T55" fmla="*/ 9 h 1874"/>
                  <a:gd name="T56" fmla="*/ 0 w 1864"/>
                  <a:gd name="T57" fmla="*/ 8 h 1874"/>
                  <a:gd name="T58" fmla="*/ 0 w 1864"/>
                  <a:gd name="T59" fmla="*/ 7 h 1874"/>
                  <a:gd name="T60" fmla="*/ 0 w 1864"/>
                  <a:gd name="T61" fmla="*/ 5 h 1874"/>
                  <a:gd name="T62" fmla="*/ 3 w 1864"/>
                  <a:gd name="T63" fmla="*/ 11 h 1874"/>
                  <a:gd name="T64" fmla="*/ 4 w 1864"/>
                  <a:gd name="T65" fmla="*/ 12 h 1874"/>
                  <a:gd name="T66" fmla="*/ 4 w 1864"/>
                  <a:gd name="T67" fmla="*/ 12 h 1874"/>
                  <a:gd name="T68" fmla="*/ 4 w 1864"/>
                  <a:gd name="T69" fmla="*/ 12 h 1874"/>
                  <a:gd name="T70" fmla="*/ 5 w 1864"/>
                  <a:gd name="T71" fmla="*/ 12 h 1874"/>
                  <a:gd name="T72" fmla="*/ 5 w 1864"/>
                  <a:gd name="T73" fmla="*/ 12 h 1874"/>
                  <a:gd name="T74" fmla="*/ 6 w 1864"/>
                  <a:gd name="T75" fmla="*/ 12 h 1874"/>
                  <a:gd name="T76" fmla="*/ 6 w 1864"/>
                  <a:gd name="T77" fmla="*/ 12 h 1874"/>
                  <a:gd name="T78" fmla="*/ 6 w 1864"/>
                  <a:gd name="T79" fmla="*/ 12 h 1874"/>
                  <a:gd name="T80" fmla="*/ 6 w 1864"/>
                  <a:gd name="T81" fmla="*/ 13 h 1874"/>
                  <a:gd name="T82" fmla="*/ 6 w 1864"/>
                  <a:gd name="T83" fmla="*/ 13 h 1874"/>
                  <a:gd name="T84" fmla="*/ 5 w 1864"/>
                  <a:gd name="T85" fmla="*/ 13 h 1874"/>
                  <a:gd name="T86" fmla="*/ 5 w 1864"/>
                  <a:gd name="T87" fmla="*/ 13 h 1874"/>
                  <a:gd name="T88" fmla="*/ 4 w 1864"/>
                  <a:gd name="T89" fmla="*/ 13 h 1874"/>
                  <a:gd name="T90" fmla="*/ 4 w 1864"/>
                  <a:gd name="T91" fmla="*/ 12 h 1874"/>
                  <a:gd name="T92" fmla="*/ 4 w 1864"/>
                  <a:gd name="T93" fmla="*/ 12 h 1874"/>
                  <a:gd name="T94" fmla="*/ 3 w 1864"/>
                  <a:gd name="T95" fmla="*/ 12 h 1874"/>
                  <a:gd name="T96" fmla="*/ 3 w 1864"/>
                  <a:gd name="T97" fmla="*/ 12 h 1874"/>
                  <a:gd name="T98" fmla="*/ 10 w 1864"/>
                  <a:gd name="T99" fmla="*/ 11 h 1874"/>
                  <a:gd name="T100" fmla="*/ 10 w 1864"/>
                  <a:gd name="T101" fmla="*/ 11 h 1874"/>
                  <a:gd name="T102" fmla="*/ 11 w 1864"/>
                  <a:gd name="T103" fmla="*/ 10 h 1874"/>
                  <a:gd name="T104" fmla="*/ 12 w 1864"/>
                  <a:gd name="T105" fmla="*/ 10 h 1874"/>
                  <a:gd name="T106" fmla="*/ 12 w 1864"/>
                  <a:gd name="T107" fmla="*/ 9 h 1874"/>
                  <a:gd name="T108" fmla="*/ 12 w 1864"/>
                  <a:gd name="T109" fmla="*/ 9 h 1874"/>
                  <a:gd name="T110" fmla="*/ 12 w 1864"/>
                  <a:gd name="T111" fmla="*/ 10 h 1874"/>
                  <a:gd name="T112" fmla="*/ 11 w 1864"/>
                  <a:gd name="T113" fmla="*/ 11 h 1874"/>
                  <a:gd name="T114" fmla="*/ 11 w 1864"/>
                  <a:gd name="T115" fmla="*/ 11 h 1874"/>
                  <a:gd name="T116" fmla="*/ 10 w 1864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64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0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4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2" y="715"/>
                    </a:lnTo>
                    <a:lnTo>
                      <a:pt x="1860" y="752"/>
                    </a:lnTo>
                    <a:lnTo>
                      <a:pt x="1864" y="790"/>
                    </a:lnTo>
                    <a:close/>
                    <a:moveTo>
                      <a:pt x="942" y="0"/>
                    </a:moveTo>
                    <a:lnTo>
                      <a:pt x="942" y="75"/>
                    </a:lnTo>
                    <a:lnTo>
                      <a:pt x="913" y="75"/>
                    </a:lnTo>
                    <a:lnTo>
                      <a:pt x="887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2" y="88"/>
                    </a:lnTo>
                    <a:lnTo>
                      <a:pt x="786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1" y="109"/>
                    </a:lnTo>
                    <a:lnTo>
                      <a:pt x="681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09" y="142"/>
                    </a:lnTo>
                    <a:lnTo>
                      <a:pt x="585" y="151"/>
                    </a:lnTo>
                    <a:lnTo>
                      <a:pt x="559" y="164"/>
                    </a:lnTo>
                    <a:lnTo>
                      <a:pt x="534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4" y="42"/>
                    </a:lnTo>
                    <a:lnTo>
                      <a:pt x="711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2" y="0"/>
                    </a:lnTo>
                    <a:close/>
                    <a:moveTo>
                      <a:pt x="12" y="778"/>
                    </a:moveTo>
                    <a:lnTo>
                      <a:pt x="88" y="799"/>
                    </a:lnTo>
                    <a:lnTo>
                      <a:pt x="79" y="862"/>
                    </a:lnTo>
                    <a:lnTo>
                      <a:pt x="75" y="925"/>
                    </a:lnTo>
                    <a:lnTo>
                      <a:pt x="79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09" y="1163"/>
                    </a:lnTo>
                    <a:lnTo>
                      <a:pt x="125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6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2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19" y="1773"/>
                    </a:lnTo>
                    <a:lnTo>
                      <a:pt x="753" y="1777"/>
                    </a:lnTo>
                    <a:lnTo>
                      <a:pt x="782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79" y="1799"/>
                    </a:lnTo>
                    <a:lnTo>
                      <a:pt x="909" y="1799"/>
                    </a:lnTo>
                    <a:lnTo>
                      <a:pt x="942" y="1799"/>
                    </a:lnTo>
                    <a:lnTo>
                      <a:pt x="942" y="1849"/>
                    </a:lnTo>
                    <a:lnTo>
                      <a:pt x="900" y="1874"/>
                    </a:lnTo>
                    <a:lnTo>
                      <a:pt x="871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4" y="1862"/>
                    </a:lnTo>
                    <a:lnTo>
                      <a:pt x="740" y="1854"/>
                    </a:lnTo>
                    <a:lnTo>
                      <a:pt x="711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4" y="1819"/>
                    </a:lnTo>
                    <a:lnTo>
                      <a:pt x="585" y="1807"/>
                    </a:lnTo>
                    <a:lnTo>
                      <a:pt x="555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5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0" y="1340"/>
                    </a:lnTo>
                    <a:lnTo>
                      <a:pt x="1726" y="1285"/>
                    </a:lnTo>
                    <a:lnTo>
                      <a:pt x="1755" y="1294"/>
                    </a:lnTo>
                    <a:lnTo>
                      <a:pt x="1780" y="1353"/>
                    </a:lnTo>
                    <a:lnTo>
                      <a:pt x="1750" y="1408"/>
                    </a:lnTo>
                    <a:lnTo>
                      <a:pt x="1721" y="1458"/>
                    </a:lnTo>
                    <a:lnTo>
                      <a:pt x="1684" y="1508"/>
                    </a:lnTo>
                    <a:lnTo>
                      <a:pt x="1649" y="1554"/>
                    </a:lnTo>
                    <a:lnTo>
                      <a:pt x="1603" y="1601"/>
                    </a:lnTo>
                    <a:lnTo>
                      <a:pt x="1561" y="1643"/>
                    </a:lnTo>
                    <a:lnTo>
                      <a:pt x="1515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376"/>
              <p:cNvSpPr>
                <a:spLocks noEditPoints="1"/>
              </p:cNvSpPr>
              <p:nvPr/>
            </p:nvSpPr>
            <p:spPr bwMode="auto">
              <a:xfrm>
                <a:off x="4052" y="2897"/>
                <a:ext cx="144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1 w 1718"/>
                  <a:gd name="T9" fmla="*/ 3 h 1724"/>
                  <a:gd name="T10" fmla="*/ 11 w 1718"/>
                  <a:gd name="T11" fmla="*/ 3 h 1724"/>
                  <a:gd name="T12" fmla="*/ 12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4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4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4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29" y="715"/>
                    </a:lnTo>
                    <a:lnTo>
                      <a:pt x="1625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8" y="501"/>
                    </a:lnTo>
                    <a:lnTo>
                      <a:pt x="1532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5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7" y="0"/>
                    </a:moveTo>
                    <a:lnTo>
                      <a:pt x="867" y="80"/>
                    </a:lnTo>
                    <a:lnTo>
                      <a:pt x="838" y="80"/>
                    </a:lnTo>
                    <a:lnTo>
                      <a:pt x="804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7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7" y="219"/>
                    </a:lnTo>
                    <a:lnTo>
                      <a:pt x="459" y="102"/>
                    </a:lnTo>
                    <a:lnTo>
                      <a:pt x="484" y="89"/>
                    </a:lnTo>
                    <a:lnTo>
                      <a:pt x="510" y="76"/>
                    </a:lnTo>
                    <a:lnTo>
                      <a:pt x="534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6" y="43"/>
                    </a:lnTo>
                    <a:lnTo>
                      <a:pt x="636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1" y="17"/>
                    </a:lnTo>
                    <a:lnTo>
                      <a:pt x="737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2" y="4"/>
                    </a:lnTo>
                    <a:lnTo>
                      <a:pt x="838" y="0"/>
                    </a:lnTo>
                    <a:lnTo>
                      <a:pt x="867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0" y="800"/>
                    </a:lnTo>
                    <a:lnTo>
                      <a:pt x="80" y="854"/>
                    </a:lnTo>
                    <a:lnTo>
                      <a:pt x="80" y="912"/>
                    </a:lnTo>
                    <a:lnTo>
                      <a:pt x="85" y="967"/>
                    </a:lnTo>
                    <a:lnTo>
                      <a:pt x="97" y="1022"/>
                    </a:lnTo>
                    <a:lnTo>
                      <a:pt x="109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0" y="1147"/>
                    </a:lnTo>
                    <a:lnTo>
                      <a:pt x="34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4" y="908"/>
                    </a:lnTo>
                    <a:lnTo>
                      <a:pt x="0" y="850"/>
                    </a:lnTo>
                    <a:lnTo>
                      <a:pt x="4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59" y="1534"/>
                    </a:lnTo>
                    <a:lnTo>
                      <a:pt x="480" y="1547"/>
                    </a:lnTo>
                    <a:lnTo>
                      <a:pt x="510" y="1560"/>
                    </a:lnTo>
                    <a:lnTo>
                      <a:pt x="534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5" y="1627"/>
                    </a:lnTo>
                    <a:lnTo>
                      <a:pt x="724" y="1635"/>
                    </a:lnTo>
                    <a:lnTo>
                      <a:pt x="749" y="1639"/>
                    </a:lnTo>
                    <a:lnTo>
                      <a:pt x="779" y="1639"/>
                    </a:lnTo>
                    <a:lnTo>
                      <a:pt x="808" y="1643"/>
                    </a:lnTo>
                    <a:lnTo>
                      <a:pt x="838" y="1648"/>
                    </a:lnTo>
                    <a:lnTo>
                      <a:pt x="867" y="1648"/>
                    </a:lnTo>
                    <a:lnTo>
                      <a:pt x="867" y="1724"/>
                    </a:lnTo>
                    <a:lnTo>
                      <a:pt x="834" y="1724"/>
                    </a:lnTo>
                    <a:lnTo>
                      <a:pt x="804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7" y="1711"/>
                    </a:lnTo>
                    <a:lnTo>
                      <a:pt x="678" y="1702"/>
                    </a:lnTo>
                    <a:lnTo>
                      <a:pt x="644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39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1" y="1370"/>
                    </a:lnTo>
                    <a:lnTo>
                      <a:pt x="1495" y="1328"/>
                    </a:lnTo>
                    <a:lnTo>
                      <a:pt x="1528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5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0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377"/>
              <p:cNvSpPr>
                <a:spLocks noEditPoints="1"/>
              </p:cNvSpPr>
              <p:nvPr/>
            </p:nvSpPr>
            <p:spPr bwMode="auto">
              <a:xfrm>
                <a:off x="4059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4 h 1568"/>
                  <a:gd name="T4" fmla="*/ 10 w 1558"/>
                  <a:gd name="T5" fmla="*/ 4 h 1568"/>
                  <a:gd name="T6" fmla="*/ 10 w 1558"/>
                  <a:gd name="T7" fmla="*/ 3 h 1568"/>
                  <a:gd name="T8" fmla="*/ 9 w 1558"/>
                  <a:gd name="T9" fmla="*/ 2 h 1568"/>
                  <a:gd name="T10" fmla="*/ 10 w 1558"/>
                  <a:gd name="T11" fmla="*/ 3 h 1568"/>
                  <a:gd name="T12" fmla="*/ 10 w 1558"/>
                  <a:gd name="T13" fmla="*/ 3 h 1568"/>
                  <a:gd name="T14" fmla="*/ 11 w 1558"/>
                  <a:gd name="T15" fmla="*/ 4 h 1568"/>
                  <a:gd name="T16" fmla="*/ 11 w 1558"/>
                  <a:gd name="T17" fmla="*/ 4 h 1568"/>
                  <a:gd name="T18" fmla="*/ 6 w 1558"/>
                  <a:gd name="T19" fmla="*/ 0 h 1568"/>
                  <a:gd name="T20" fmla="*/ 5 w 1558"/>
                  <a:gd name="T21" fmla="*/ 1 h 1568"/>
                  <a:gd name="T22" fmla="*/ 5 w 1558"/>
                  <a:gd name="T23" fmla="*/ 1 h 1568"/>
                  <a:gd name="T24" fmla="*/ 4 w 1558"/>
                  <a:gd name="T25" fmla="*/ 1 h 1568"/>
                  <a:gd name="T26" fmla="*/ 4 w 1558"/>
                  <a:gd name="T27" fmla="*/ 1 h 1568"/>
                  <a:gd name="T28" fmla="*/ 3 w 1558"/>
                  <a:gd name="T29" fmla="*/ 1 h 1568"/>
                  <a:gd name="T30" fmla="*/ 3 w 1558"/>
                  <a:gd name="T31" fmla="*/ 1 h 1568"/>
                  <a:gd name="T32" fmla="*/ 3 w 1558"/>
                  <a:gd name="T33" fmla="*/ 2 h 1568"/>
                  <a:gd name="T34" fmla="*/ 2 w 1558"/>
                  <a:gd name="T35" fmla="*/ 2 h 1568"/>
                  <a:gd name="T36" fmla="*/ 2 w 1558"/>
                  <a:gd name="T37" fmla="*/ 1 h 1568"/>
                  <a:gd name="T38" fmla="*/ 3 w 1558"/>
                  <a:gd name="T39" fmla="*/ 1 h 1568"/>
                  <a:gd name="T40" fmla="*/ 3 w 1558"/>
                  <a:gd name="T41" fmla="*/ 1 h 1568"/>
                  <a:gd name="T42" fmla="*/ 3 w 1558"/>
                  <a:gd name="T43" fmla="*/ 0 h 1568"/>
                  <a:gd name="T44" fmla="*/ 4 w 1558"/>
                  <a:gd name="T45" fmla="*/ 0 h 1568"/>
                  <a:gd name="T46" fmla="*/ 4 w 1558"/>
                  <a:gd name="T47" fmla="*/ 0 h 1568"/>
                  <a:gd name="T48" fmla="*/ 5 w 1558"/>
                  <a:gd name="T49" fmla="*/ 0 h 1568"/>
                  <a:gd name="T50" fmla="*/ 5 w 1558"/>
                  <a:gd name="T51" fmla="*/ 0 h 1568"/>
                  <a:gd name="T52" fmla="*/ 6 w 1558"/>
                  <a:gd name="T53" fmla="*/ 0 h 1568"/>
                  <a:gd name="T54" fmla="*/ 1 w 1558"/>
                  <a:gd name="T55" fmla="*/ 5 h 1568"/>
                  <a:gd name="T56" fmla="*/ 1 w 1558"/>
                  <a:gd name="T57" fmla="*/ 6 h 1568"/>
                  <a:gd name="T58" fmla="*/ 1 w 1558"/>
                  <a:gd name="T59" fmla="*/ 6 h 1568"/>
                  <a:gd name="T60" fmla="*/ 1 w 1558"/>
                  <a:gd name="T61" fmla="*/ 7 h 1568"/>
                  <a:gd name="T62" fmla="*/ 1 w 1558"/>
                  <a:gd name="T63" fmla="*/ 8 h 1568"/>
                  <a:gd name="T64" fmla="*/ 0 w 1558"/>
                  <a:gd name="T65" fmla="*/ 7 h 1568"/>
                  <a:gd name="T66" fmla="*/ 0 w 1558"/>
                  <a:gd name="T67" fmla="*/ 7 h 1568"/>
                  <a:gd name="T68" fmla="*/ 0 w 1558"/>
                  <a:gd name="T69" fmla="*/ 6 h 1568"/>
                  <a:gd name="T70" fmla="*/ 0 w 1558"/>
                  <a:gd name="T71" fmla="*/ 5 h 1568"/>
                  <a:gd name="T72" fmla="*/ 3 w 1558"/>
                  <a:gd name="T73" fmla="*/ 10 h 1568"/>
                  <a:gd name="T74" fmla="*/ 3 w 1558"/>
                  <a:gd name="T75" fmla="*/ 10 h 1568"/>
                  <a:gd name="T76" fmla="*/ 4 w 1558"/>
                  <a:gd name="T77" fmla="*/ 10 h 1568"/>
                  <a:gd name="T78" fmla="*/ 4 w 1558"/>
                  <a:gd name="T79" fmla="*/ 10 h 1568"/>
                  <a:gd name="T80" fmla="*/ 5 w 1558"/>
                  <a:gd name="T81" fmla="*/ 10 h 1568"/>
                  <a:gd name="T82" fmla="*/ 6 w 1558"/>
                  <a:gd name="T83" fmla="*/ 11 h 1568"/>
                  <a:gd name="T84" fmla="*/ 5 w 1558"/>
                  <a:gd name="T85" fmla="*/ 11 h 1568"/>
                  <a:gd name="T86" fmla="*/ 5 w 1558"/>
                  <a:gd name="T87" fmla="*/ 11 h 1568"/>
                  <a:gd name="T88" fmla="*/ 4 w 1558"/>
                  <a:gd name="T89" fmla="*/ 11 h 1568"/>
                  <a:gd name="T90" fmla="*/ 4 w 1558"/>
                  <a:gd name="T91" fmla="*/ 11 h 1568"/>
                  <a:gd name="T92" fmla="*/ 4 w 1558"/>
                  <a:gd name="T93" fmla="*/ 11 h 1568"/>
                  <a:gd name="T94" fmla="*/ 3 w 1558"/>
                  <a:gd name="T95" fmla="*/ 10 h 1568"/>
                  <a:gd name="T96" fmla="*/ 3 w 1558"/>
                  <a:gd name="T97" fmla="*/ 10 h 1568"/>
                  <a:gd name="T98" fmla="*/ 3 w 1558"/>
                  <a:gd name="T99" fmla="*/ 10 h 1568"/>
                  <a:gd name="T100" fmla="*/ 8 w 1558"/>
                  <a:gd name="T101" fmla="*/ 10 h 1568"/>
                  <a:gd name="T102" fmla="*/ 9 w 1558"/>
                  <a:gd name="T103" fmla="*/ 9 h 1568"/>
                  <a:gd name="T104" fmla="*/ 9 w 1558"/>
                  <a:gd name="T105" fmla="*/ 9 h 1568"/>
                  <a:gd name="T106" fmla="*/ 10 w 1558"/>
                  <a:gd name="T107" fmla="*/ 8 h 1568"/>
                  <a:gd name="T108" fmla="*/ 10 w 1558"/>
                  <a:gd name="T109" fmla="*/ 8 h 1568"/>
                  <a:gd name="T110" fmla="*/ 10 w 1558"/>
                  <a:gd name="T111" fmla="*/ 8 h 1568"/>
                  <a:gd name="T112" fmla="*/ 10 w 1558"/>
                  <a:gd name="T113" fmla="*/ 9 h 1568"/>
                  <a:gd name="T114" fmla="*/ 9 w 1558"/>
                  <a:gd name="T115" fmla="*/ 9 h 1568"/>
                  <a:gd name="T116" fmla="*/ 9 w 1558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58" y="678"/>
                    </a:moveTo>
                    <a:lnTo>
                      <a:pt x="1483" y="698"/>
                    </a:lnTo>
                    <a:lnTo>
                      <a:pt x="1474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2" y="510"/>
                    </a:lnTo>
                    <a:lnTo>
                      <a:pt x="1411" y="467"/>
                    </a:lnTo>
                    <a:lnTo>
                      <a:pt x="1389" y="421"/>
                    </a:lnTo>
                    <a:lnTo>
                      <a:pt x="1360" y="379"/>
                    </a:lnTo>
                    <a:lnTo>
                      <a:pt x="1330" y="341"/>
                    </a:lnTo>
                    <a:lnTo>
                      <a:pt x="1428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9" y="459"/>
                    </a:lnTo>
                    <a:lnTo>
                      <a:pt x="1516" y="501"/>
                    </a:lnTo>
                    <a:lnTo>
                      <a:pt x="1533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8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50" y="80"/>
                    </a:lnTo>
                    <a:lnTo>
                      <a:pt x="716" y="80"/>
                    </a:lnTo>
                    <a:lnTo>
                      <a:pt x="682" y="88"/>
                    </a:lnTo>
                    <a:lnTo>
                      <a:pt x="644" y="92"/>
                    </a:lnTo>
                    <a:lnTo>
                      <a:pt x="611" y="101"/>
                    </a:lnTo>
                    <a:lnTo>
                      <a:pt x="577" y="110"/>
                    </a:lnTo>
                    <a:lnTo>
                      <a:pt x="543" y="122"/>
                    </a:lnTo>
                    <a:lnTo>
                      <a:pt x="509" y="134"/>
                    </a:lnTo>
                    <a:lnTo>
                      <a:pt x="480" y="147"/>
                    </a:lnTo>
                    <a:lnTo>
                      <a:pt x="447" y="164"/>
                    </a:lnTo>
                    <a:lnTo>
                      <a:pt x="417" y="181"/>
                    </a:lnTo>
                    <a:lnTo>
                      <a:pt x="392" y="202"/>
                    </a:lnTo>
                    <a:lnTo>
                      <a:pt x="362" y="219"/>
                    </a:lnTo>
                    <a:lnTo>
                      <a:pt x="333" y="244"/>
                    </a:lnTo>
                    <a:lnTo>
                      <a:pt x="307" y="265"/>
                    </a:lnTo>
                    <a:lnTo>
                      <a:pt x="283" y="291"/>
                    </a:lnTo>
                    <a:lnTo>
                      <a:pt x="337" y="139"/>
                    </a:lnTo>
                    <a:lnTo>
                      <a:pt x="362" y="122"/>
                    </a:lnTo>
                    <a:lnTo>
                      <a:pt x="388" y="110"/>
                    </a:lnTo>
                    <a:lnTo>
                      <a:pt x="413" y="92"/>
                    </a:lnTo>
                    <a:lnTo>
                      <a:pt x="443" y="80"/>
                    </a:lnTo>
                    <a:lnTo>
                      <a:pt x="467" y="68"/>
                    </a:lnTo>
                    <a:lnTo>
                      <a:pt x="493" y="55"/>
                    </a:lnTo>
                    <a:lnTo>
                      <a:pt x="522" y="46"/>
                    </a:lnTo>
                    <a:lnTo>
                      <a:pt x="552" y="34"/>
                    </a:lnTo>
                    <a:lnTo>
                      <a:pt x="581" y="25"/>
                    </a:lnTo>
                    <a:lnTo>
                      <a:pt x="607" y="17"/>
                    </a:lnTo>
                    <a:lnTo>
                      <a:pt x="636" y="13"/>
                    </a:lnTo>
                    <a:lnTo>
                      <a:pt x="666" y="9"/>
                    </a:lnTo>
                    <a:lnTo>
                      <a:pt x="695" y="5"/>
                    </a:lnTo>
                    <a:lnTo>
                      <a:pt x="724" y="0"/>
                    </a:lnTo>
                    <a:lnTo>
                      <a:pt x="758" y="0"/>
                    </a:lnTo>
                    <a:lnTo>
                      <a:pt x="787" y="0"/>
                    </a:lnTo>
                    <a:close/>
                    <a:moveTo>
                      <a:pt x="9" y="665"/>
                    </a:moveTo>
                    <a:lnTo>
                      <a:pt x="84" y="685"/>
                    </a:lnTo>
                    <a:lnTo>
                      <a:pt x="80" y="736"/>
                    </a:lnTo>
                    <a:lnTo>
                      <a:pt x="80" y="786"/>
                    </a:lnTo>
                    <a:lnTo>
                      <a:pt x="80" y="837"/>
                    </a:lnTo>
                    <a:lnTo>
                      <a:pt x="88" y="887"/>
                    </a:lnTo>
                    <a:lnTo>
                      <a:pt x="97" y="937"/>
                    </a:lnTo>
                    <a:lnTo>
                      <a:pt x="110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8" y="1106"/>
                    </a:lnTo>
                    <a:lnTo>
                      <a:pt x="47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5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9" y="665"/>
                    </a:lnTo>
                    <a:close/>
                    <a:moveTo>
                      <a:pt x="354" y="1438"/>
                    </a:moveTo>
                    <a:lnTo>
                      <a:pt x="400" y="1370"/>
                    </a:lnTo>
                    <a:lnTo>
                      <a:pt x="447" y="1399"/>
                    </a:lnTo>
                    <a:lnTo>
                      <a:pt x="493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6" y="1471"/>
                    </a:lnTo>
                    <a:lnTo>
                      <a:pt x="682" y="1480"/>
                    </a:lnTo>
                    <a:lnTo>
                      <a:pt x="732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8" y="1568"/>
                    </a:lnTo>
                    <a:lnTo>
                      <a:pt x="728" y="1563"/>
                    </a:lnTo>
                    <a:lnTo>
                      <a:pt x="699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90" y="1543"/>
                    </a:lnTo>
                    <a:lnTo>
                      <a:pt x="561" y="1534"/>
                    </a:lnTo>
                    <a:lnTo>
                      <a:pt x="535" y="1526"/>
                    </a:lnTo>
                    <a:lnTo>
                      <a:pt x="506" y="1517"/>
                    </a:lnTo>
                    <a:lnTo>
                      <a:pt x="480" y="1504"/>
                    </a:lnTo>
                    <a:lnTo>
                      <a:pt x="454" y="1493"/>
                    </a:lnTo>
                    <a:lnTo>
                      <a:pt x="430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4" y="1438"/>
                    </a:lnTo>
                    <a:close/>
                    <a:moveTo>
                      <a:pt x="1213" y="1438"/>
                    </a:moveTo>
                    <a:lnTo>
                      <a:pt x="1166" y="1370"/>
                    </a:lnTo>
                    <a:lnTo>
                      <a:pt x="1205" y="1345"/>
                    </a:lnTo>
                    <a:lnTo>
                      <a:pt x="1242" y="1316"/>
                    </a:lnTo>
                    <a:lnTo>
                      <a:pt x="1280" y="1281"/>
                    </a:lnTo>
                    <a:lnTo>
                      <a:pt x="1314" y="1244"/>
                    </a:lnTo>
                    <a:lnTo>
                      <a:pt x="1343" y="1211"/>
                    </a:lnTo>
                    <a:lnTo>
                      <a:pt x="1373" y="1168"/>
                    </a:lnTo>
                    <a:lnTo>
                      <a:pt x="1398" y="1126"/>
                    </a:lnTo>
                    <a:lnTo>
                      <a:pt x="1419" y="1084"/>
                    </a:lnTo>
                    <a:lnTo>
                      <a:pt x="1499" y="1110"/>
                    </a:lnTo>
                    <a:lnTo>
                      <a:pt x="1474" y="1156"/>
                    </a:lnTo>
                    <a:lnTo>
                      <a:pt x="1448" y="1202"/>
                    </a:lnTo>
                    <a:lnTo>
                      <a:pt x="1415" y="1248"/>
                    </a:lnTo>
                    <a:lnTo>
                      <a:pt x="1381" y="1290"/>
                    </a:lnTo>
                    <a:lnTo>
                      <a:pt x="1343" y="1332"/>
                    </a:lnTo>
                    <a:lnTo>
                      <a:pt x="1301" y="1370"/>
                    </a:lnTo>
                    <a:lnTo>
                      <a:pt x="1259" y="1408"/>
                    </a:lnTo>
                    <a:lnTo>
                      <a:pt x="1213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378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6" y="640"/>
                    </a:lnTo>
                    <a:lnTo>
                      <a:pt x="1322" y="598"/>
                    </a:lnTo>
                    <a:lnTo>
                      <a:pt x="1313" y="551"/>
                    </a:lnTo>
                    <a:lnTo>
                      <a:pt x="1301" y="509"/>
                    </a:lnTo>
                    <a:lnTo>
                      <a:pt x="1284" y="467"/>
                    </a:lnTo>
                    <a:lnTo>
                      <a:pt x="1263" y="425"/>
                    </a:lnTo>
                    <a:lnTo>
                      <a:pt x="1246" y="387"/>
                    </a:lnTo>
                    <a:lnTo>
                      <a:pt x="1217" y="345"/>
                    </a:lnTo>
                    <a:lnTo>
                      <a:pt x="1191" y="312"/>
                    </a:lnTo>
                    <a:lnTo>
                      <a:pt x="1243" y="261"/>
                    </a:lnTo>
                    <a:lnTo>
                      <a:pt x="1250" y="261"/>
                    </a:lnTo>
                    <a:lnTo>
                      <a:pt x="1280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2" y="476"/>
                    </a:lnTo>
                    <a:lnTo>
                      <a:pt x="1385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7" y="0"/>
                    </a:moveTo>
                    <a:lnTo>
                      <a:pt x="707" y="76"/>
                    </a:lnTo>
                    <a:lnTo>
                      <a:pt x="670" y="76"/>
                    </a:lnTo>
                    <a:lnTo>
                      <a:pt x="636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5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79" y="168"/>
                    </a:lnTo>
                    <a:lnTo>
                      <a:pt x="350" y="185"/>
                    </a:lnTo>
                    <a:lnTo>
                      <a:pt x="324" y="207"/>
                    </a:lnTo>
                    <a:lnTo>
                      <a:pt x="299" y="227"/>
                    </a:lnTo>
                    <a:lnTo>
                      <a:pt x="269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7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29" y="54"/>
                    </a:lnTo>
                    <a:lnTo>
                      <a:pt x="463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4" y="12"/>
                    </a:lnTo>
                    <a:lnTo>
                      <a:pt x="602" y="8"/>
                    </a:lnTo>
                    <a:lnTo>
                      <a:pt x="636" y="0"/>
                    </a:lnTo>
                    <a:lnTo>
                      <a:pt x="670" y="0"/>
                    </a:lnTo>
                    <a:lnTo>
                      <a:pt x="707" y="0"/>
                    </a:lnTo>
                    <a:close/>
                    <a:moveTo>
                      <a:pt x="4" y="605"/>
                    </a:moveTo>
                    <a:lnTo>
                      <a:pt x="80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0" y="760"/>
                    </a:lnTo>
                    <a:lnTo>
                      <a:pt x="85" y="803"/>
                    </a:lnTo>
                    <a:lnTo>
                      <a:pt x="93" y="849"/>
                    </a:lnTo>
                    <a:lnTo>
                      <a:pt x="109" y="895"/>
                    </a:lnTo>
                    <a:lnTo>
                      <a:pt x="122" y="937"/>
                    </a:lnTo>
                    <a:lnTo>
                      <a:pt x="144" y="978"/>
                    </a:lnTo>
                    <a:lnTo>
                      <a:pt x="67" y="1000"/>
                    </a:lnTo>
                    <a:lnTo>
                      <a:pt x="46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8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0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6" y="1273"/>
                    </a:lnTo>
                    <a:lnTo>
                      <a:pt x="488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7" y="1328"/>
                    </a:lnTo>
                    <a:lnTo>
                      <a:pt x="707" y="1408"/>
                    </a:lnTo>
                    <a:lnTo>
                      <a:pt x="652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5" y="1378"/>
                    </a:lnTo>
                    <a:lnTo>
                      <a:pt x="459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0" y="1290"/>
                    </a:lnTo>
                    <a:close/>
                    <a:moveTo>
                      <a:pt x="1086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7" y="1181"/>
                    </a:lnTo>
                    <a:lnTo>
                      <a:pt x="1136" y="1151"/>
                    </a:lnTo>
                    <a:lnTo>
                      <a:pt x="1166" y="1122"/>
                    </a:lnTo>
                    <a:lnTo>
                      <a:pt x="1195" y="1088"/>
                    </a:lnTo>
                    <a:lnTo>
                      <a:pt x="1221" y="1055"/>
                    </a:lnTo>
                    <a:lnTo>
                      <a:pt x="1246" y="1017"/>
                    </a:lnTo>
                    <a:lnTo>
                      <a:pt x="1263" y="983"/>
                    </a:lnTo>
                    <a:lnTo>
                      <a:pt x="1339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6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Freeform 379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3 h 1252"/>
                  <a:gd name="T4" fmla="*/ 8 w 1250"/>
                  <a:gd name="T5" fmla="*/ 3 h 1252"/>
                  <a:gd name="T6" fmla="*/ 8 w 1250"/>
                  <a:gd name="T7" fmla="*/ 2 h 1252"/>
                  <a:gd name="T8" fmla="*/ 7 w 1250"/>
                  <a:gd name="T9" fmla="*/ 2 h 1252"/>
                  <a:gd name="T10" fmla="*/ 8 w 1250"/>
                  <a:gd name="T11" fmla="*/ 2 h 1252"/>
                  <a:gd name="T12" fmla="*/ 8 w 1250"/>
                  <a:gd name="T13" fmla="*/ 2 h 1252"/>
                  <a:gd name="T14" fmla="*/ 8 w 1250"/>
                  <a:gd name="T15" fmla="*/ 3 h 1252"/>
                  <a:gd name="T16" fmla="*/ 9 w 1250"/>
                  <a:gd name="T17" fmla="*/ 4 h 1252"/>
                  <a:gd name="T18" fmla="*/ 4 w 1250"/>
                  <a:gd name="T19" fmla="*/ 0 h 1252"/>
                  <a:gd name="T20" fmla="*/ 4 w 1250"/>
                  <a:gd name="T21" fmla="*/ 1 h 1252"/>
                  <a:gd name="T22" fmla="*/ 4 w 1250"/>
                  <a:gd name="T23" fmla="*/ 1 h 1252"/>
                  <a:gd name="T24" fmla="*/ 3 w 1250"/>
                  <a:gd name="T25" fmla="*/ 1 h 1252"/>
                  <a:gd name="T26" fmla="*/ 3 w 1250"/>
                  <a:gd name="T27" fmla="*/ 1 h 1252"/>
                  <a:gd name="T28" fmla="*/ 2 w 1250"/>
                  <a:gd name="T29" fmla="*/ 1 h 1252"/>
                  <a:gd name="T30" fmla="*/ 2 w 1250"/>
                  <a:gd name="T31" fmla="*/ 1 h 1252"/>
                  <a:gd name="T32" fmla="*/ 2 w 1250"/>
                  <a:gd name="T33" fmla="*/ 1 h 1252"/>
                  <a:gd name="T34" fmla="*/ 2 w 1250"/>
                  <a:gd name="T35" fmla="*/ 2 h 1252"/>
                  <a:gd name="T36" fmla="*/ 1 w 1250"/>
                  <a:gd name="T37" fmla="*/ 2 h 1252"/>
                  <a:gd name="T38" fmla="*/ 1 w 1250"/>
                  <a:gd name="T39" fmla="*/ 1 h 1252"/>
                  <a:gd name="T40" fmla="*/ 2 w 1250"/>
                  <a:gd name="T41" fmla="*/ 1 h 1252"/>
                  <a:gd name="T42" fmla="*/ 2 w 1250"/>
                  <a:gd name="T43" fmla="*/ 1 h 1252"/>
                  <a:gd name="T44" fmla="*/ 2 w 1250"/>
                  <a:gd name="T45" fmla="*/ 0 h 1252"/>
                  <a:gd name="T46" fmla="*/ 3 w 1250"/>
                  <a:gd name="T47" fmla="*/ 0 h 1252"/>
                  <a:gd name="T48" fmla="*/ 3 w 1250"/>
                  <a:gd name="T49" fmla="*/ 0 h 1252"/>
                  <a:gd name="T50" fmla="*/ 4 w 1250"/>
                  <a:gd name="T51" fmla="*/ 0 h 1252"/>
                  <a:gd name="T52" fmla="*/ 4 w 1250"/>
                  <a:gd name="T53" fmla="*/ 0 h 1252"/>
                  <a:gd name="T54" fmla="*/ 1 w 1250"/>
                  <a:gd name="T55" fmla="*/ 4 h 1252"/>
                  <a:gd name="T56" fmla="*/ 1 w 1250"/>
                  <a:gd name="T57" fmla="*/ 4 h 1252"/>
                  <a:gd name="T58" fmla="*/ 1 w 1250"/>
                  <a:gd name="T59" fmla="*/ 5 h 1252"/>
                  <a:gd name="T60" fmla="*/ 1 w 1250"/>
                  <a:gd name="T61" fmla="*/ 6 h 1252"/>
                  <a:gd name="T62" fmla="*/ 1 w 1250"/>
                  <a:gd name="T63" fmla="*/ 6 h 1252"/>
                  <a:gd name="T64" fmla="*/ 0 w 1250"/>
                  <a:gd name="T65" fmla="*/ 6 h 1252"/>
                  <a:gd name="T66" fmla="*/ 0 w 1250"/>
                  <a:gd name="T67" fmla="*/ 5 h 1252"/>
                  <a:gd name="T68" fmla="*/ 0 w 1250"/>
                  <a:gd name="T69" fmla="*/ 5 h 1252"/>
                  <a:gd name="T70" fmla="*/ 0 w 1250"/>
                  <a:gd name="T71" fmla="*/ 4 h 1252"/>
                  <a:gd name="T72" fmla="*/ 2 w 1250"/>
                  <a:gd name="T73" fmla="*/ 8 h 1252"/>
                  <a:gd name="T74" fmla="*/ 3 w 1250"/>
                  <a:gd name="T75" fmla="*/ 8 h 1252"/>
                  <a:gd name="T76" fmla="*/ 3 w 1250"/>
                  <a:gd name="T77" fmla="*/ 8 h 1252"/>
                  <a:gd name="T78" fmla="*/ 4 w 1250"/>
                  <a:gd name="T79" fmla="*/ 8 h 1252"/>
                  <a:gd name="T80" fmla="*/ 4 w 1250"/>
                  <a:gd name="T81" fmla="*/ 8 h 1252"/>
                  <a:gd name="T82" fmla="*/ 4 w 1250"/>
                  <a:gd name="T83" fmla="*/ 9 h 1252"/>
                  <a:gd name="T84" fmla="*/ 4 w 1250"/>
                  <a:gd name="T85" fmla="*/ 9 h 1252"/>
                  <a:gd name="T86" fmla="*/ 3 w 1250"/>
                  <a:gd name="T87" fmla="*/ 8 h 1252"/>
                  <a:gd name="T88" fmla="*/ 3 w 1250"/>
                  <a:gd name="T89" fmla="*/ 8 h 1252"/>
                  <a:gd name="T90" fmla="*/ 2 w 1250"/>
                  <a:gd name="T91" fmla="*/ 8 h 1252"/>
                  <a:gd name="T92" fmla="*/ 6 w 1250"/>
                  <a:gd name="T93" fmla="*/ 8 h 1252"/>
                  <a:gd name="T94" fmla="*/ 7 w 1250"/>
                  <a:gd name="T95" fmla="*/ 7 h 1252"/>
                  <a:gd name="T96" fmla="*/ 7 w 1250"/>
                  <a:gd name="T97" fmla="*/ 7 h 1252"/>
                  <a:gd name="T98" fmla="*/ 7 w 1250"/>
                  <a:gd name="T99" fmla="*/ 6 h 1252"/>
                  <a:gd name="T100" fmla="*/ 8 w 1250"/>
                  <a:gd name="T101" fmla="*/ 6 h 1252"/>
                  <a:gd name="T102" fmla="*/ 8 w 1250"/>
                  <a:gd name="T103" fmla="*/ 6 h 1252"/>
                  <a:gd name="T104" fmla="*/ 8 w 1250"/>
                  <a:gd name="T105" fmla="*/ 7 h 1252"/>
                  <a:gd name="T106" fmla="*/ 7 w 1250"/>
                  <a:gd name="T107" fmla="*/ 7 h 1252"/>
                  <a:gd name="T108" fmla="*/ 7 w 1250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0"/>
                  <a:gd name="T166" fmla="*/ 0 h 1252"/>
                  <a:gd name="T167" fmla="*/ 1250 w 1250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0" h="1252">
                    <a:moveTo>
                      <a:pt x="1250" y="564"/>
                    </a:moveTo>
                    <a:lnTo>
                      <a:pt x="1170" y="588"/>
                    </a:lnTo>
                    <a:lnTo>
                      <a:pt x="1170" y="551"/>
                    </a:lnTo>
                    <a:lnTo>
                      <a:pt x="1162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0" y="295"/>
                    </a:lnTo>
                    <a:lnTo>
                      <a:pt x="1115" y="236"/>
                    </a:lnTo>
                    <a:lnTo>
                      <a:pt x="1141" y="269"/>
                    </a:lnTo>
                    <a:lnTo>
                      <a:pt x="1170" y="311"/>
                    </a:lnTo>
                    <a:lnTo>
                      <a:pt x="1187" y="349"/>
                    </a:lnTo>
                    <a:lnTo>
                      <a:pt x="1208" y="391"/>
                    </a:lnTo>
                    <a:lnTo>
                      <a:pt x="1225" y="433"/>
                    </a:lnTo>
                    <a:lnTo>
                      <a:pt x="1237" y="475"/>
                    </a:lnTo>
                    <a:lnTo>
                      <a:pt x="1246" y="522"/>
                    </a:lnTo>
                    <a:lnTo>
                      <a:pt x="1250" y="564"/>
                    </a:lnTo>
                    <a:close/>
                    <a:moveTo>
                      <a:pt x="631" y="0"/>
                    </a:moveTo>
                    <a:lnTo>
                      <a:pt x="631" y="80"/>
                    </a:lnTo>
                    <a:lnTo>
                      <a:pt x="598" y="80"/>
                    </a:lnTo>
                    <a:lnTo>
                      <a:pt x="568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1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69" y="214"/>
                    </a:lnTo>
                    <a:lnTo>
                      <a:pt x="244" y="236"/>
                    </a:lnTo>
                    <a:lnTo>
                      <a:pt x="223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3" y="172"/>
                    </a:lnTo>
                    <a:lnTo>
                      <a:pt x="223" y="151"/>
                    </a:lnTo>
                    <a:lnTo>
                      <a:pt x="248" y="131"/>
                    </a:lnTo>
                    <a:lnTo>
                      <a:pt x="274" y="109"/>
                    </a:lnTo>
                    <a:lnTo>
                      <a:pt x="303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59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0" y="4"/>
                    </a:lnTo>
                    <a:lnTo>
                      <a:pt x="594" y="0"/>
                    </a:lnTo>
                    <a:lnTo>
                      <a:pt x="631" y="0"/>
                    </a:lnTo>
                    <a:close/>
                    <a:moveTo>
                      <a:pt x="4" y="551"/>
                    </a:moveTo>
                    <a:lnTo>
                      <a:pt x="84" y="572"/>
                    </a:lnTo>
                    <a:lnTo>
                      <a:pt x="79" y="610"/>
                    </a:lnTo>
                    <a:lnTo>
                      <a:pt x="79" y="651"/>
                    </a:lnTo>
                    <a:lnTo>
                      <a:pt x="84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6" y="861"/>
                    </a:lnTo>
                    <a:lnTo>
                      <a:pt x="33" y="819"/>
                    </a:lnTo>
                    <a:lnTo>
                      <a:pt x="17" y="773"/>
                    </a:lnTo>
                    <a:lnTo>
                      <a:pt x="9" y="727"/>
                    </a:lnTo>
                    <a:lnTo>
                      <a:pt x="4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4" y="551"/>
                    </a:lnTo>
                    <a:close/>
                    <a:moveTo>
                      <a:pt x="295" y="1155"/>
                    </a:moveTo>
                    <a:lnTo>
                      <a:pt x="341" y="1092"/>
                    </a:lnTo>
                    <a:lnTo>
                      <a:pt x="379" y="1114"/>
                    </a:lnTo>
                    <a:lnTo>
                      <a:pt x="412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7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1" y="1176"/>
                    </a:lnTo>
                    <a:lnTo>
                      <a:pt x="631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2" y="1214"/>
                    </a:lnTo>
                    <a:lnTo>
                      <a:pt x="370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3" y="1092"/>
                    </a:lnTo>
                    <a:lnTo>
                      <a:pt x="943" y="1071"/>
                    </a:lnTo>
                    <a:lnTo>
                      <a:pt x="972" y="1050"/>
                    </a:lnTo>
                    <a:lnTo>
                      <a:pt x="1002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3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0" y="941"/>
                    </a:lnTo>
                    <a:lnTo>
                      <a:pt x="1145" y="979"/>
                    </a:lnTo>
                    <a:lnTo>
                      <a:pt x="1119" y="1012"/>
                    </a:lnTo>
                    <a:lnTo>
                      <a:pt x="1090" y="1046"/>
                    </a:lnTo>
                    <a:lnTo>
                      <a:pt x="1060" y="1075"/>
                    </a:lnTo>
                    <a:lnTo>
                      <a:pt x="1031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Freeform 380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3 h 1096"/>
                  <a:gd name="T4" fmla="*/ 7 w 1091"/>
                  <a:gd name="T5" fmla="*/ 3 h 1096"/>
                  <a:gd name="T6" fmla="*/ 7 w 1091"/>
                  <a:gd name="T7" fmla="*/ 2 h 1096"/>
                  <a:gd name="T8" fmla="*/ 6 w 1091"/>
                  <a:gd name="T9" fmla="*/ 2 h 1096"/>
                  <a:gd name="T10" fmla="*/ 7 w 1091"/>
                  <a:gd name="T11" fmla="*/ 2 h 1096"/>
                  <a:gd name="T12" fmla="*/ 7 w 1091"/>
                  <a:gd name="T13" fmla="*/ 2 h 1096"/>
                  <a:gd name="T14" fmla="*/ 8 w 1091"/>
                  <a:gd name="T15" fmla="*/ 3 h 1096"/>
                  <a:gd name="T16" fmla="*/ 8 w 1091"/>
                  <a:gd name="T17" fmla="*/ 3 h 1096"/>
                  <a:gd name="T18" fmla="*/ 4 w 1091"/>
                  <a:gd name="T19" fmla="*/ 0 h 1096"/>
                  <a:gd name="T20" fmla="*/ 3 w 1091"/>
                  <a:gd name="T21" fmla="*/ 1 h 1096"/>
                  <a:gd name="T22" fmla="*/ 3 w 1091"/>
                  <a:gd name="T23" fmla="*/ 1 h 1096"/>
                  <a:gd name="T24" fmla="*/ 2 w 1091"/>
                  <a:gd name="T25" fmla="*/ 1 h 1096"/>
                  <a:gd name="T26" fmla="*/ 2 w 1091"/>
                  <a:gd name="T27" fmla="*/ 1 h 1096"/>
                  <a:gd name="T28" fmla="*/ 1 w 1091"/>
                  <a:gd name="T29" fmla="*/ 1 h 1096"/>
                  <a:gd name="T30" fmla="*/ 1 w 1091"/>
                  <a:gd name="T31" fmla="*/ 1 h 1096"/>
                  <a:gd name="T32" fmla="*/ 2 w 1091"/>
                  <a:gd name="T33" fmla="*/ 1 h 1096"/>
                  <a:gd name="T34" fmla="*/ 2 w 1091"/>
                  <a:gd name="T35" fmla="*/ 1 h 1096"/>
                  <a:gd name="T36" fmla="*/ 2 w 1091"/>
                  <a:gd name="T37" fmla="*/ 0 h 1096"/>
                  <a:gd name="T38" fmla="*/ 3 w 1091"/>
                  <a:gd name="T39" fmla="*/ 0 h 1096"/>
                  <a:gd name="T40" fmla="*/ 3 w 1091"/>
                  <a:gd name="T41" fmla="*/ 0 h 1096"/>
                  <a:gd name="T42" fmla="*/ 3 w 1091"/>
                  <a:gd name="T43" fmla="*/ 0 h 1096"/>
                  <a:gd name="T44" fmla="*/ 4 w 1091"/>
                  <a:gd name="T45" fmla="*/ 0 h 1096"/>
                  <a:gd name="T46" fmla="*/ 1 w 1091"/>
                  <a:gd name="T47" fmla="*/ 4 h 1096"/>
                  <a:gd name="T48" fmla="*/ 1 w 1091"/>
                  <a:gd name="T49" fmla="*/ 4 h 1096"/>
                  <a:gd name="T50" fmla="*/ 1 w 1091"/>
                  <a:gd name="T51" fmla="*/ 5 h 1096"/>
                  <a:gd name="T52" fmla="*/ 0 w 1091"/>
                  <a:gd name="T53" fmla="*/ 5 h 1096"/>
                  <a:gd name="T54" fmla="*/ 0 w 1091"/>
                  <a:gd name="T55" fmla="*/ 5 h 1096"/>
                  <a:gd name="T56" fmla="*/ 0 w 1091"/>
                  <a:gd name="T57" fmla="*/ 4 h 1096"/>
                  <a:gd name="T58" fmla="*/ 0 w 1091"/>
                  <a:gd name="T59" fmla="*/ 4 h 1096"/>
                  <a:gd name="T60" fmla="*/ 2 w 1091"/>
                  <a:gd name="T61" fmla="*/ 7 h 1096"/>
                  <a:gd name="T62" fmla="*/ 2 w 1091"/>
                  <a:gd name="T63" fmla="*/ 7 h 1096"/>
                  <a:gd name="T64" fmla="*/ 3 w 1091"/>
                  <a:gd name="T65" fmla="*/ 7 h 1096"/>
                  <a:gd name="T66" fmla="*/ 3 w 1091"/>
                  <a:gd name="T67" fmla="*/ 7 h 1096"/>
                  <a:gd name="T68" fmla="*/ 4 w 1091"/>
                  <a:gd name="T69" fmla="*/ 7 h 1096"/>
                  <a:gd name="T70" fmla="*/ 4 w 1091"/>
                  <a:gd name="T71" fmla="*/ 8 h 1096"/>
                  <a:gd name="T72" fmla="*/ 3 w 1091"/>
                  <a:gd name="T73" fmla="*/ 7 h 1096"/>
                  <a:gd name="T74" fmla="*/ 3 w 1091"/>
                  <a:gd name="T75" fmla="*/ 7 h 1096"/>
                  <a:gd name="T76" fmla="*/ 2 w 1091"/>
                  <a:gd name="T77" fmla="*/ 7 h 1096"/>
                  <a:gd name="T78" fmla="*/ 2 w 1091"/>
                  <a:gd name="T79" fmla="*/ 7 h 1096"/>
                  <a:gd name="T80" fmla="*/ 5 w 1091"/>
                  <a:gd name="T81" fmla="*/ 7 h 1096"/>
                  <a:gd name="T82" fmla="*/ 6 w 1091"/>
                  <a:gd name="T83" fmla="*/ 6 h 1096"/>
                  <a:gd name="T84" fmla="*/ 6 w 1091"/>
                  <a:gd name="T85" fmla="*/ 6 h 1096"/>
                  <a:gd name="T86" fmla="*/ 6 w 1091"/>
                  <a:gd name="T87" fmla="*/ 6 h 1096"/>
                  <a:gd name="T88" fmla="*/ 7 w 1091"/>
                  <a:gd name="T89" fmla="*/ 5 h 1096"/>
                  <a:gd name="T90" fmla="*/ 7 w 1091"/>
                  <a:gd name="T91" fmla="*/ 6 h 1096"/>
                  <a:gd name="T92" fmla="*/ 7 w 1091"/>
                  <a:gd name="T93" fmla="*/ 6 h 1096"/>
                  <a:gd name="T94" fmla="*/ 6 w 1091"/>
                  <a:gd name="T95" fmla="*/ 6 h 1096"/>
                  <a:gd name="T96" fmla="*/ 6 w 1091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1"/>
                  <a:gd name="T148" fmla="*/ 0 h 1096"/>
                  <a:gd name="T149" fmla="*/ 1091 w 1091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1" h="1096">
                    <a:moveTo>
                      <a:pt x="1091" y="508"/>
                    </a:moveTo>
                    <a:lnTo>
                      <a:pt x="1016" y="530"/>
                    </a:lnTo>
                    <a:lnTo>
                      <a:pt x="1011" y="497"/>
                    </a:lnTo>
                    <a:lnTo>
                      <a:pt x="1007" y="462"/>
                    </a:lnTo>
                    <a:lnTo>
                      <a:pt x="999" y="429"/>
                    </a:lnTo>
                    <a:lnTo>
                      <a:pt x="990" y="395"/>
                    </a:lnTo>
                    <a:lnTo>
                      <a:pt x="978" y="361"/>
                    </a:lnTo>
                    <a:lnTo>
                      <a:pt x="965" y="333"/>
                    </a:lnTo>
                    <a:lnTo>
                      <a:pt x="944" y="298"/>
                    </a:lnTo>
                    <a:lnTo>
                      <a:pt x="923" y="269"/>
                    </a:lnTo>
                    <a:lnTo>
                      <a:pt x="981" y="215"/>
                    </a:lnTo>
                    <a:lnTo>
                      <a:pt x="1003" y="248"/>
                    </a:lnTo>
                    <a:lnTo>
                      <a:pt x="1029" y="281"/>
                    </a:lnTo>
                    <a:lnTo>
                      <a:pt x="1045" y="315"/>
                    </a:lnTo>
                    <a:lnTo>
                      <a:pt x="1062" y="353"/>
                    </a:lnTo>
                    <a:lnTo>
                      <a:pt x="1075" y="390"/>
                    </a:lnTo>
                    <a:lnTo>
                      <a:pt x="1083" y="429"/>
                    </a:lnTo>
                    <a:lnTo>
                      <a:pt x="1091" y="471"/>
                    </a:lnTo>
                    <a:lnTo>
                      <a:pt x="1091" y="508"/>
                    </a:lnTo>
                    <a:close/>
                    <a:moveTo>
                      <a:pt x="552" y="0"/>
                    </a:moveTo>
                    <a:lnTo>
                      <a:pt x="552" y="79"/>
                    </a:lnTo>
                    <a:lnTo>
                      <a:pt x="497" y="79"/>
                    </a:lnTo>
                    <a:lnTo>
                      <a:pt x="443" y="92"/>
                    </a:lnTo>
                    <a:lnTo>
                      <a:pt x="392" y="105"/>
                    </a:lnTo>
                    <a:lnTo>
                      <a:pt x="346" y="126"/>
                    </a:lnTo>
                    <a:lnTo>
                      <a:pt x="300" y="151"/>
                    </a:lnTo>
                    <a:lnTo>
                      <a:pt x="254" y="185"/>
                    </a:lnTo>
                    <a:lnTo>
                      <a:pt x="216" y="219"/>
                    </a:lnTo>
                    <a:lnTo>
                      <a:pt x="182" y="261"/>
                    </a:lnTo>
                    <a:lnTo>
                      <a:pt x="127" y="202"/>
                    </a:lnTo>
                    <a:lnTo>
                      <a:pt x="144" y="176"/>
                    </a:lnTo>
                    <a:lnTo>
                      <a:pt x="165" y="156"/>
                    </a:lnTo>
                    <a:lnTo>
                      <a:pt x="190" y="134"/>
                    </a:lnTo>
                    <a:lnTo>
                      <a:pt x="212" y="114"/>
                    </a:lnTo>
                    <a:lnTo>
                      <a:pt x="237" y="97"/>
                    </a:lnTo>
                    <a:lnTo>
                      <a:pt x="262" y="79"/>
                    </a:lnTo>
                    <a:lnTo>
                      <a:pt x="287" y="62"/>
                    </a:lnTo>
                    <a:lnTo>
                      <a:pt x="317" y="51"/>
                    </a:lnTo>
                    <a:lnTo>
                      <a:pt x="342" y="42"/>
                    </a:lnTo>
                    <a:lnTo>
                      <a:pt x="372" y="29"/>
                    </a:lnTo>
                    <a:lnTo>
                      <a:pt x="401" y="21"/>
                    </a:lnTo>
                    <a:lnTo>
                      <a:pt x="431" y="12"/>
                    </a:lnTo>
                    <a:lnTo>
                      <a:pt x="460" y="8"/>
                    </a:lnTo>
                    <a:lnTo>
                      <a:pt x="489" y="0"/>
                    </a:lnTo>
                    <a:lnTo>
                      <a:pt x="519" y="0"/>
                    </a:lnTo>
                    <a:lnTo>
                      <a:pt x="552" y="0"/>
                    </a:lnTo>
                    <a:close/>
                    <a:moveTo>
                      <a:pt x="5" y="492"/>
                    </a:moveTo>
                    <a:lnTo>
                      <a:pt x="81" y="513"/>
                    </a:lnTo>
                    <a:lnTo>
                      <a:pt x="81" y="579"/>
                    </a:lnTo>
                    <a:lnTo>
                      <a:pt x="94" y="647"/>
                    </a:lnTo>
                    <a:lnTo>
                      <a:pt x="110" y="713"/>
                    </a:lnTo>
                    <a:lnTo>
                      <a:pt x="144" y="772"/>
                    </a:lnTo>
                    <a:lnTo>
                      <a:pt x="64" y="798"/>
                    </a:lnTo>
                    <a:lnTo>
                      <a:pt x="48" y="765"/>
                    </a:lnTo>
                    <a:lnTo>
                      <a:pt x="31" y="726"/>
                    </a:lnTo>
                    <a:lnTo>
                      <a:pt x="18" y="688"/>
                    </a:lnTo>
                    <a:lnTo>
                      <a:pt x="9" y="647"/>
                    </a:lnTo>
                    <a:lnTo>
                      <a:pt x="5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5" y="492"/>
                    </a:lnTo>
                    <a:close/>
                    <a:moveTo>
                      <a:pt x="262" y="1012"/>
                    </a:moveTo>
                    <a:lnTo>
                      <a:pt x="313" y="949"/>
                    </a:lnTo>
                    <a:lnTo>
                      <a:pt x="337" y="962"/>
                    </a:lnTo>
                    <a:lnTo>
                      <a:pt x="368" y="979"/>
                    </a:lnTo>
                    <a:lnTo>
                      <a:pt x="396" y="987"/>
                    </a:lnTo>
                    <a:lnTo>
                      <a:pt x="431" y="999"/>
                    </a:lnTo>
                    <a:lnTo>
                      <a:pt x="460" y="1004"/>
                    </a:lnTo>
                    <a:lnTo>
                      <a:pt x="489" y="1008"/>
                    </a:lnTo>
                    <a:lnTo>
                      <a:pt x="519" y="1017"/>
                    </a:lnTo>
                    <a:lnTo>
                      <a:pt x="552" y="1017"/>
                    </a:lnTo>
                    <a:lnTo>
                      <a:pt x="552" y="1096"/>
                    </a:lnTo>
                    <a:lnTo>
                      <a:pt x="515" y="1093"/>
                    </a:lnTo>
                    <a:lnTo>
                      <a:pt x="477" y="1088"/>
                    </a:lnTo>
                    <a:lnTo>
                      <a:pt x="438" y="1084"/>
                    </a:lnTo>
                    <a:lnTo>
                      <a:pt x="401" y="1075"/>
                    </a:lnTo>
                    <a:lnTo>
                      <a:pt x="368" y="1063"/>
                    </a:lnTo>
                    <a:lnTo>
                      <a:pt x="333" y="1050"/>
                    </a:lnTo>
                    <a:lnTo>
                      <a:pt x="300" y="1034"/>
                    </a:lnTo>
                    <a:lnTo>
                      <a:pt x="262" y="1012"/>
                    </a:lnTo>
                    <a:close/>
                    <a:moveTo>
                      <a:pt x="834" y="1012"/>
                    </a:moveTo>
                    <a:lnTo>
                      <a:pt x="784" y="949"/>
                    </a:lnTo>
                    <a:lnTo>
                      <a:pt x="810" y="936"/>
                    </a:lnTo>
                    <a:lnTo>
                      <a:pt x="834" y="916"/>
                    </a:lnTo>
                    <a:lnTo>
                      <a:pt x="860" y="894"/>
                    </a:lnTo>
                    <a:lnTo>
                      <a:pt x="881" y="877"/>
                    </a:lnTo>
                    <a:lnTo>
                      <a:pt x="902" y="852"/>
                    </a:lnTo>
                    <a:lnTo>
                      <a:pt x="919" y="827"/>
                    </a:lnTo>
                    <a:lnTo>
                      <a:pt x="940" y="802"/>
                    </a:lnTo>
                    <a:lnTo>
                      <a:pt x="952" y="776"/>
                    </a:lnTo>
                    <a:lnTo>
                      <a:pt x="1033" y="802"/>
                    </a:lnTo>
                    <a:lnTo>
                      <a:pt x="1016" y="831"/>
                    </a:lnTo>
                    <a:lnTo>
                      <a:pt x="994" y="865"/>
                    </a:lnTo>
                    <a:lnTo>
                      <a:pt x="970" y="894"/>
                    </a:lnTo>
                    <a:lnTo>
                      <a:pt x="948" y="920"/>
                    </a:lnTo>
                    <a:lnTo>
                      <a:pt x="923" y="945"/>
                    </a:lnTo>
                    <a:lnTo>
                      <a:pt x="893" y="970"/>
                    </a:lnTo>
                    <a:lnTo>
                      <a:pt x="864" y="991"/>
                    </a:lnTo>
                    <a:lnTo>
                      <a:pt x="834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Freeform 381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413"/>
                    </a:lnTo>
                    <a:lnTo>
                      <a:pt x="842" y="359"/>
                    </a:lnTo>
                    <a:lnTo>
                      <a:pt x="821" y="300"/>
                    </a:lnTo>
                    <a:lnTo>
                      <a:pt x="791" y="249"/>
                    </a:lnTo>
                    <a:lnTo>
                      <a:pt x="842" y="190"/>
                    </a:lnTo>
                    <a:lnTo>
                      <a:pt x="863" y="219"/>
                    </a:lnTo>
                    <a:lnTo>
                      <a:pt x="884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0" y="418"/>
                    </a:lnTo>
                    <a:lnTo>
                      <a:pt x="935" y="451"/>
                    </a:lnTo>
                    <a:close/>
                    <a:moveTo>
                      <a:pt x="471" y="0"/>
                    </a:moveTo>
                    <a:lnTo>
                      <a:pt x="471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2" y="144"/>
                    </a:lnTo>
                    <a:lnTo>
                      <a:pt x="215" y="169"/>
                    </a:lnTo>
                    <a:lnTo>
                      <a:pt x="181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1" y="26"/>
                    </a:lnTo>
                    <a:lnTo>
                      <a:pt x="362" y="13"/>
                    </a:lnTo>
                    <a:lnTo>
                      <a:pt x="416" y="0"/>
                    </a:lnTo>
                    <a:lnTo>
                      <a:pt x="471" y="0"/>
                    </a:lnTo>
                    <a:close/>
                    <a:moveTo>
                      <a:pt x="0" y="434"/>
                    </a:moveTo>
                    <a:lnTo>
                      <a:pt x="80" y="455"/>
                    </a:lnTo>
                    <a:lnTo>
                      <a:pt x="80" y="513"/>
                    </a:lnTo>
                    <a:lnTo>
                      <a:pt x="92" y="568"/>
                    </a:lnTo>
                    <a:lnTo>
                      <a:pt x="109" y="622"/>
                    </a:lnTo>
                    <a:lnTo>
                      <a:pt x="138" y="673"/>
                    </a:lnTo>
                    <a:lnTo>
                      <a:pt x="63" y="693"/>
                    </a:lnTo>
                    <a:lnTo>
                      <a:pt x="29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2" y="807"/>
                    </a:lnTo>
                    <a:lnTo>
                      <a:pt x="303" y="820"/>
                    </a:lnTo>
                    <a:lnTo>
                      <a:pt x="328" y="832"/>
                    </a:lnTo>
                    <a:lnTo>
                      <a:pt x="350" y="841"/>
                    </a:lnTo>
                    <a:lnTo>
                      <a:pt x="370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6" y="857"/>
                    </a:lnTo>
                    <a:lnTo>
                      <a:pt x="471" y="857"/>
                    </a:lnTo>
                    <a:lnTo>
                      <a:pt x="471" y="938"/>
                    </a:lnTo>
                    <a:lnTo>
                      <a:pt x="438" y="938"/>
                    </a:lnTo>
                    <a:lnTo>
                      <a:pt x="408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5" y="908"/>
                    </a:lnTo>
                    <a:lnTo>
                      <a:pt x="287" y="900"/>
                    </a:lnTo>
                    <a:lnTo>
                      <a:pt x="256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2" y="807"/>
                    </a:lnTo>
                    <a:lnTo>
                      <a:pt x="678" y="795"/>
                    </a:lnTo>
                    <a:lnTo>
                      <a:pt x="694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3" y="736"/>
                    </a:lnTo>
                    <a:lnTo>
                      <a:pt x="771" y="715"/>
                    </a:lnTo>
                    <a:lnTo>
                      <a:pt x="783" y="693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3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Freeform 382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5 w 779"/>
                  <a:gd name="T3" fmla="*/ 2 h 780"/>
                  <a:gd name="T4" fmla="*/ 5 w 779"/>
                  <a:gd name="T5" fmla="*/ 3 h 780"/>
                  <a:gd name="T6" fmla="*/ 5 w 779"/>
                  <a:gd name="T7" fmla="*/ 2 h 780"/>
                  <a:gd name="T8" fmla="*/ 5 w 779"/>
                  <a:gd name="T9" fmla="*/ 2 h 780"/>
                  <a:gd name="T10" fmla="*/ 3 w 779"/>
                  <a:gd name="T11" fmla="*/ 0 h 780"/>
                  <a:gd name="T12" fmla="*/ 2 w 779"/>
                  <a:gd name="T13" fmla="*/ 1 h 780"/>
                  <a:gd name="T14" fmla="*/ 2 w 779"/>
                  <a:gd name="T15" fmla="*/ 1 h 780"/>
                  <a:gd name="T16" fmla="*/ 1 w 779"/>
                  <a:gd name="T17" fmla="*/ 1 h 780"/>
                  <a:gd name="T18" fmla="*/ 1 w 779"/>
                  <a:gd name="T19" fmla="*/ 1 h 780"/>
                  <a:gd name="T20" fmla="*/ 1 w 779"/>
                  <a:gd name="T21" fmla="*/ 1 h 780"/>
                  <a:gd name="T22" fmla="*/ 1 w 779"/>
                  <a:gd name="T23" fmla="*/ 1 h 780"/>
                  <a:gd name="T24" fmla="*/ 2 w 779"/>
                  <a:gd name="T25" fmla="*/ 0 h 780"/>
                  <a:gd name="T26" fmla="*/ 2 w 779"/>
                  <a:gd name="T27" fmla="*/ 0 h 780"/>
                  <a:gd name="T28" fmla="*/ 3 w 779"/>
                  <a:gd name="T29" fmla="*/ 0 h 780"/>
                  <a:gd name="T30" fmla="*/ 1 w 779"/>
                  <a:gd name="T31" fmla="*/ 3 h 780"/>
                  <a:gd name="T32" fmla="*/ 1 w 779"/>
                  <a:gd name="T33" fmla="*/ 3 h 780"/>
                  <a:gd name="T34" fmla="*/ 1 w 779"/>
                  <a:gd name="T35" fmla="*/ 4 h 780"/>
                  <a:gd name="T36" fmla="*/ 0 w 779"/>
                  <a:gd name="T37" fmla="*/ 4 h 780"/>
                  <a:gd name="T38" fmla="*/ 0 w 779"/>
                  <a:gd name="T39" fmla="*/ 3 h 780"/>
                  <a:gd name="T40" fmla="*/ 1 w 779"/>
                  <a:gd name="T41" fmla="*/ 5 h 780"/>
                  <a:gd name="T42" fmla="*/ 2 w 779"/>
                  <a:gd name="T43" fmla="*/ 5 h 780"/>
                  <a:gd name="T44" fmla="*/ 2 w 779"/>
                  <a:gd name="T45" fmla="*/ 5 h 780"/>
                  <a:gd name="T46" fmla="*/ 2 w 779"/>
                  <a:gd name="T47" fmla="*/ 5 h 780"/>
                  <a:gd name="T48" fmla="*/ 3 w 779"/>
                  <a:gd name="T49" fmla="*/ 5 h 780"/>
                  <a:gd name="T50" fmla="*/ 3 w 779"/>
                  <a:gd name="T51" fmla="*/ 5 h 780"/>
                  <a:gd name="T52" fmla="*/ 2 w 779"/>
                  <a:gd name="T53" fmla="*/ 5 h 780"/>
                  <a:gd name="T54" fmla="*/ 2 w 779"/>
                  <a:gd name="T55" fmla="*/ 5 h 780"/>
                  <a:gd name="T56" fmla="*/ 2 w 779"/>
                  <a:gd name="T57" fmla="*/ 5 h 780"/>
                  <a:gd name="T58" fmla="*/ 1 w 779"/>
                  <a:gd name="T59" fmla="*/ 5 h 780"/>
                  <a:gd name="T60" fmla="*/ 4 w 779"/>
                  <a:gd name="T61" fmla="*/ 5 h 780"/>
                  <a:gd name="T62" fmla="*/ 4 w 779"/>
                  <a:gd name="T63" fmla="*/ 4 h 780"/>
                  <a:gd name="T64" fmla="*/ 4 w 779"/>
                  <a:gd name="T65" fmla="*/ 4 h 780"/>
                  <a:gd name="T66" fmla="*/ 4 w 779"/>
                  <a:gd name="T67" fmla="*/ 4 h 780"/>
                  <a:gd name="T68" fmla="*/ 4 w 779"/>
                  <a:gd name="T69" fmla="*/ 4 h 780"/>
                  <a:gd name="T70" fmla="*/ 5 w 779"/>
                  <a:gd name="T71" fmla="*/ 4 h 780"/>
                  <a:gd name="T72" fmla="*/ 5 w 779"/>
                  <a:gd name="T73" fmla="*/ 5 h 780"/>
                  <a:gd name="T74" fmla="*/ 4 w 779"/>
                  <a:gd name="T75" fmla="*/ 5 h 780"/>
                  <a:gd name="T76" fmla="*/ 4 w 779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9"/>
                  <a:gd name="T118" fmla="*/ 0 h 780"/>
                  <a:gd name="T119" fmla="*/ 779 w 779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9" h="780">
                    <a:moveTo>
                      <a:pt x="711" y="172"/>
                    </a:moveTo>
                    <a:lnTo>
                      <a:pt x="653" y="231"/>
                    </a:lnTo>
                    <a:lnTo>
                      <a:pt x="678" y="277"/>
                    </a:lnTo>
                    <a:lnTo>
                      <a:pt x="695" y="319"/>
                    </a:lnTo>
                    <a:lnTo>
                      <a:pt x="699" y="369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1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2" y="88"/>
                    </a:lnTo>
                    <a:lnTo>
                      <a:pt x="273" y="100"/>
                    </a:lnTo>
                    <a:lnTo>
                      <a:pt x="240" y="113"/>
                    </a:lnTo>
                    <a:lnTo>
                      <a:pt x="207" y="134"/>
                    </a:lnTo>
                    <a:lnTo>
                      <a:pt x="176" y="159"/>
                    </a:lnTo>
                    <a:lnTo>
                      <a:pt x="152" y="184"/>
                    </a:lnTo>
                    <a:lnTo>
                      <a:pt x="126" y="218"/>
                    </a:lnTo>
                    <a:lnTo>
                      <a:pt x="76" y="159"/>
                    </a:lnTo>
                    <a:lnTo>
                      <a:pt x="101" y="125"/>
                    </a:lnTo>
                    <a:lnTo>
                      <a:pt x="135" y="92"/>
                    </a:lnTo>
                    <a:lnTo>
                      <a:pt x="172" y="67"/>
                    </a:lnTo>
                    <a:lnTo>
                      <a:pt x="211" y="41"/>
                    </a:lnTo>
                    <a:lnTo>
                      <a:pt x="253" y="24"/>
                    </a:lnTo>
                    <a:lnTo>
                      <a:pt x="299" y="12"/>
                    </a:lnTo>
                    <a:lnTo>
                      <a:pt x="345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6" y="397"/>
                    </a:lnTo>
                    <a:lnTo>
                      <a:pt x="80" y="445"/>
                    </a:lnTo>
                    <a:lnTo>
                      <a:pt x="93" y="491"/>
                    </a:lnTo>
                    <a:lnTo>
                      <a:pt x="110" y="532"/>
                    </a:lnTo>
                    <a:lnTo>
                      <a:pt x="135" y="570"/>
                    </a:lnTo>
                    <a:lnTo>
                      <a:pt x="58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6" y="675"/>
                    </a:lnTo>
                    <a:lnTo>
                      <a:pt x="282" y="684"/>
                    </a:lnTo>
                    <a:lnTo>
                      <a:pt x="299" y="692"/>
                    </a:lnTo>
                    <a:lnTo>
                      <a:pt x="316" y="696"/>
                    </a:lnTo>
                    <a:lnTo>
                      <a:pt x="336" y="701"/>
                    </a:lnTo>
                    <a:lnTo>
                      <a:pt x="354" y="701"/>
                    </a:lnTo>
                    <a:lnTo>
                      <a:pt x="375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1" y="780"/>
                    </a:lnTo>
                    <a:lnTo>
                      <a:pt x="316" y="773"/>
                    </a:lnTo>
                    <a:lnTo>
                      <a:pt x="290" y="768"/>
                    </a:lnTo>
                    <a:lnTo>
                      <a:pt x="270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60" y="650"/>
                    </a:lnTo>
                    <a:lnTo>
                      <a:pt x="572" y="642"/>
                    </a:lnTo>
                    <a:lnTo>
                      <a:pt x="590" y="629"/>
                    </a:lnTo>
                    <a:lnTo>
                      <a:pt x="601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6" y="574"/>
                    </a:lnTo>
                    <a:lnTo>
                      <a:pt x="715" y="600"/>
                    </a:lnTo>
                    <a:lnTo>
                      <a:pt x="703" y="616"/>
                    </a:lnTo>
                    <a:lnTo>
                      <a:pt x="691" y="638"/>
                    </a:lnTo>
                    <a:lnTo>
                      <a:pt x="673" y="659"/>
                    </a:lnTo>
                    <a:lnTo>
                      <a:pt x="653" y="675"/>
                    </a:lnTo>
                    <a:lnTo>
                      <a:pt x="636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Freeform 383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2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5" y="0"/>
                    </a:moveTo>
                    <a:lnTo>
                      <a:pt x="315" y="80"/>
                    </a:lnTo>
                    <a:lnTo>
                      <a:pt x="282" y="80"/>
                    </a:lnTo>
                    <a:lnTo>
                      <a:pt x="252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2" y="131"/>
                    </a:lnTo>
                    <a:lnTo>
                      <a:pt x="147" y="152"/>
                    </a:lnTo>
                    <a:lnTo>
                      <a:pt x="126" y="173"/>
                    </a:lnTo>
                    <a:lnTo>
                      <a:pt x="113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0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7" y="21"/>
                    </a:lnTo>
                    <a:lnTo>
                      <a:pt x="236" y="9"/>
                    </a:lnTo>
                    <a:lnTo>
                      <a:pt x="273" y="0"/>
                    </a:lnTo>
                    <a:lnTo>
                      <a:pt x="315" y="0"/>
                    </a:lnTo>
                    <a:close/>
                    <a:moveTo>
                      <a:pt x="0" y="318"/>
                    </a:moveTo>
                    <a:lnTo>
                      <a:pt x="84" y="344"/>
                    </a:lnTo>
                    <a:lnTo>
                      <a:pt x="89" y="377"/>
                    </a:lnTo>
                    <a:lnTo>
                      <a:pt x="100" y="412"/>
                    </a:lnTo>
                    <a:lnTo>
                      <a:pt x="118" y="441"/>
                    </a:lnTo>
                    <a:lnTo>
                      <a:pt x="143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2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4" y="533"/>
                    </a:lnTo>
                    <a:lnTo>
                      <a:pt x="256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0" y="546"/>
                    </a:lnTo>
                    <a:lnTo>
                      <a:pt x="303" y="546"/>
                    </a:lnTo>
                    <a:lnTo>
                      <a:pt x="315" y="546"/>
                    </a:lnTo>
                    <a:lnTo>
                      <a:pt x="315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0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6" y="605"/>
                    </a:lnTo>
                    <a:lnTo>
                      <a:pt x="190" y="596"/>
                    </a:lnTo>
                    <a:lnTo>
                      <a:pt x="172" y="592"/>
                    </a:lnTo>
                    <a:close/>
                    <a:moveTo>
                      <a:pt x="450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5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0" y="495"/>
                    </a:lnTo>
                    <a:lnTo>
                      <a:pt x="463" y="487"/>
                    </a:lnTo>
                    <a:lnTo>
                      <a:pt x="471" y="482"/>
                    </a:lnTo>
                    <a:lnTo>
                      <a:pt x="479" y="471"/>
                    </a:lnTo>
                    <a:lnTo>
                      <a:pt x="560" y="495"/>
                    </a:lnTo>
                    <a:lnTo>
                      <a:pt x="551" y="512"/>
                    </a:lnTo>
                    <a:lnTo>
                      <a:pt x="538" y="525"/>
                    </a:lnTo>
                    <a:lnTo>
                      <a:pt x="525" y="537"/>
                    </a:lnTo>
                    <a:lnTo>
                      <a:pt x="514" y="550"/>
                    </a:lnTo>
                    <a:lnTo>
                      <a:pt x="496" y="563"/>
                    </a:lnTo>
                    <a:lnTo>
                      <a:pt x="484" y="571"/>
                    </a:lnTo>
                    <a:lnTo>
                      <a:pt x="467" y="580"/>
                    </a:lnTo>
                    <a:lnTo>
                      <a:pt x="450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Freeform 384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9" cy="39"/>
              </a:xfrm>
              <a:custGeom>
                <a:avLst/>
                <a:gdLst>
                  <a:gd name="T0" fmla="*/ 3 w 459"/>
                  <a:gd name="T1" fmla="*/ 1 h 466"/>
                  <a:gd name="T2" fmla="*/ 3 w 459"/>
                  <a:gd name="T3" fmla="*/ 2 h 466"/>
                  <a:gd name="T4" fmla="*/ 3 w 459"/>
                  <a:gd name="T5" fmla="*/ 2 h 466"/>
                  <a:gd name="T6" fmla="*/ 3 w 459"/>
                  <a:gd name="T7" fmla="*/ 2 h 466"/>
                  <a:gd name="T8" fmla="*/ 3 w 459"/>
                  <a:gd name="T9" fmla="*/ 1 h 466"/>
                  <a:gd name="T10" fmla="*/ 2 w 459"/>
                  <a:gd name="T11" fmla="*/ 0 h 466"/>
                  <a:gd name="T12" fmla="*/ 2 w 459"/>
                  <a:gd name="T13" fmla="*/ 1 h 466"/>
                  <a:gd name="T14" fmla="*/ 1 w 459"/>
                  <a:gd name="T15" fmla="*/ 1 h 466"/>
                  <a:gd name="T16" fmla="*/ 1 w 459"/>
                  <a:gd name="T17" fmla="*/ 1 h 466"/>
                  <a:gd name="T18" fmla="*/ 1 w 459"/>
                  <a:gd name="T19" fmla="*/ 1 h 466"/>
                  <a:gd name="T20" fmla="*/ 0 w 459"/>
                  <a:gd name="T21" fmla="*/ 1 h 466"/>
                  <a:gd name="T22" fmla="*/ 0 w 459"/>
                  <a:gd name="T23" fmla="*/ 1 h 466"/>
                  <a:gd name="T24" fmla="*/ 1 w 459"/>
                  <a:gd name="T25" fmla="*/ 0 h 466"/>
                  <a:gd name="T26" fmla="*/ 1 w 459"/>
                  <a:gd name="T27" fmla="*/ 0 h 466"/>
                  <a:gd name="T28" fmla="*/ 2 w 459"/>
                  <a:gd name="T29" fmla="*/ 0 h 466"/>
                  <a:gd name="T30" fmla="*/ 1 w 459"/>
                  <a:gd name="T31" fmla="*/ 2 h 466"/>
                  <a:gd name="T32" fmla="*/ 1 w 459"/>
                  <a:gd name="T33" fmla="*/ 2 h 466"/>
                  <a:gd name="T34" fmla="*/ 1 w 459"/>
                  <a:gd name="T35" fmla="*/ 3 h 466"/>
                  <a:gd name="T36" fmla="*/ 0 w 459"/>
                  <a:gd name="T37" fmla="*/ 3 h 466"/>
                  <a:gd name="T38" fmla="*/ 0 w 459"/>
                  <a:gd name="T39" fmla="*/ 2 h 466"/>
                  <a:gd name="T40" fmla="*/ 1 w 459"/>
                  <a:gd name="T41" fmla="*/ 3 h 466"/>
                  <a:gd name="T42" fmla="*/ 1 w 459"/>
                  <a:gd name="T43" fmla="*/ 3 h 466"/>
                  <a:gd name="T44" fmla="*/ 2 w 459"/>
                  <a:gd name="T45" fmla="*/ 3 h 466"/>
                  <a:gd name="T46" fmla="*/ 2 w 459"/>
                  <a:gd name="T47" fmla="*/ 3 h 466"/>
                  <a:gd name="T48" fmla="*/ 2 w 459"/>
                  <a:gd name="T49" fmla="*/ 3 h 466"/>
                  <a:gd name="T50" fmla="*/ 1 w 459"/>
                  <a:gd name="T51" fmla="*/ 3 h 466"/>
                  <a:gd name="T52" fmla="*/ 1 w 459"/>
                  <a:gd name="T53" fmla="*/ 3 h 466"/>
                  <a:gd name="T54" fmla="*/ 1 w 459"/>
                  <a:gd name="T55" fmla="*/ 3 h 466"/>
                  <a:gd name="T56" fmla="*/ 2 w 459"/>
                  <a:gd name="T57" fmla="*/ 3 h 466"/>
                  <a:gd name="T58" fmla="*/ 2 w 459"/>
                  <a:gd name="T59" fmla="*/ 3 h 466"/>
                  <a:gd name="T60" fmla="*/ 2 w 459"/>
                  <a:gd name="T61" fmla="*/ 3 h 466"/>
                  <a:gd name="T62" fmla="*/ 3 w 459"/>
                  <a:gd name="T63" fmla="*/ 3 h 466"/>
                  <a:gd name="T64" fmla="*/ 3 w 459"/>
                  <a:gd name="T65" fmla="*/ 3 h 466"/>
                  <a:gd name="T66" fmla="*/ 3 w 459"/>
                  <a:gd name="T67" fmla="*/ 3 h 466"/>
                  <a:gd name="T68" fmla="*/ 2 w 459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466"/>
                  <a:gd name="T107" fmla="*/ 459 w 459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466">
                    <a:moveTo>
                      <a:pt x="438" y="134"/>
                    </a:moveTo>
                    <a:lnTo>
                      <a:pt x="375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5" y="281"/>
                    </a:lnTo>
                    <a:lnTo>
                      <a:pt x="358" y="310"/>
                    </a:lnTo>
                    <a:lnTo>
                      <a:pt x="450" y="281"/>
                    </a:lnTo>
                    <a:lnTo>
                      <a:pt x="459" y="247"/>
                    </a:lnTo>
                    <a:lnTo>
                      <a:pt x="459" y="206"/>
                    </a:lnTo>
                    <a:lnTo>
                      <a:pt x="450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1" y="84"/>
                    </a:lnTo>
                    <a:lnTo>
                      <a:pt x="160" y="93"/>
                    </a:lnTo>
                    <a:lnTo>
                      <a:pt x="139" y="105"/>
                    </a:lnTo>
                    <a:lnTo>
                      <a:pt x="122" y="118"/>
                    </a:lnTo>
                    <a:lnTo>
                      <a:pt x="106" y="134"/>
                    </a:lnTo>
                    <a:lnTo>
                      <a:pt x="93" y="156"/>
                    </a:lnTo>
                    <a:lnTo>
                      <a:pt x="80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10" y="29"/>
                    </a:lnTo>
                    <a:lnTo>
                      <a:pt x="139" y="18"/>
                    </a:lnTo>
                    <a:lnTo>
                      <a:pt x="168" y="9"/>
                    </a:lnTo>
                    <a:lnTo>
                      <a:pt x="198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80" y="286"/>
                    </a:lnTo>
                    <a:lnTo>
                      <a:pt x="93" y="310"/>
                    </a:lnTo>
                    <a:lnTo>
                      <a:pt x="110" y="332"/>
                    </a:lnTo>
                    <a:lnTo>
                      <a:pt x="126" y="348"/>
                    </a:lnTo>
                    <a:lnTo>
                      <a:pt x="152" y="361"/>
                    </a:lnTo>
                    <a:lnTo>
                      <a:pt x="59" y="391"/>
                    </a:lnTo>
                    <a:lnTo>
                      <a:pt x="34" y="361"/>
                    </a:lnTo>
                    <a:lnTo>
                      <a:pt x="16" y="332"/>
                    </a:lnTo>
                    <a:lnTo>
                      <a:pt x="5" y="297"/>
                    </a:lnTo>
                    <a:lnTo>
                      <a:pt x="0" y="264"/>
                    </a:lnTo>
                    <a:close/>
                    <a:moveTo>
                      <a:pt x="139" y="445"/>
                    </a:moveTo>
                    <a:lnTo>
                      <a:pt x="189" y="378"/>
                    </a:lnTo>
                    <a:lnTo>
                      <a:pt x="202" y="382"/>
                    </a:lnTo>
                    <a:lnTo>
                      <a:pt x="211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4" y="461"/>
                    </a:lnTo>
                    <a:lnTo>
                      <a:pt x="185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2" y="450"/>
                    </a:lnTo>
                    <a:lnTo>
                      <a:pt x="139" y="445"/>
                    </a:lnTo>
                    <a:close/>
                    <a:moveTo>
                      <a:pt x="316" y="445"/>
                    </a:moveTo>
                    <a:lnTo>
                      <a:pt x="265" y="378"/>
                    </a:lnTo>
                    <a:lnTo>
                      <a:pt x="277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3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8" y="424"/>
                    </a:lnTo>
                    <a:lnTo>
                      <a:pt x="349" y="432"/>
                    </a:lnTo>
                    <a:lnTo>
                      <a:pt x="341" y="437"/>
                    </a:lnTo>
                    <a:lnTo>
                      <a:pt x="329" y="441"/>
                    </a:lnTo>
                    <a:lnTo>
                      <a:pt x="316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Freeform 385"/>
              <p:cNvSpPr>
                <a:spLocks noEditPoints="1"/>
              </p:cNvSpPr>
              <p:nvPr/>
            </p:nvSpPr>
            <p:spPr bwMode="auto">
              <a:xfrm>
                <a:off x="4112" y="2956"/>
                <a:ext cx="25" cy="26"/>
              </a:xfrm>
              <a:custGeom>
                <a:avLst/>
                <a:gdLst>
                  <a:gd name="T0" fmla="*/ 2 w 299"/>
                  <a:gd name="T1" fmla="*/ 1 h 311"/>
                  <a:gd name="T2" fmla="*/ 1 w 299"/>
                  <a:gd name="T3" fmla="*/ 2 h 311"/>
                  <a:gd name="T4" fmla="*/ 2 w 299"/>
                  <a:gd name="T5" fmla="*/ 2 h 311"/>
                  <a:gd name="T6" fmla="*/ 2 w 299"/>
                  <a:gd name="T7" fmla="*/ 1 h 311"/>
                  <a:gd name="T8" fmla="*/ 2 w 299"/>
                  <a:gd name="T9" fmla="*/ 1 h 311"/>
                  <a:gd name="T10" fmla="*/ 2 w 299"/>
                  <a:gd name="T11" fmla="*/ 1 h 311"/>
                  <a:gd name="T12" fmla="*/ 2 w 299"/>
                  <a:gd name="T13" fmla="*/ 1 h 311"/>
                  <a:gd name="T14" fmla="*/ 1 w 299"/>
                  <a:gd name="T15" fmla="*/ 0 h 311"/>
                  <a:gd name="T16" fmla="*/ 1 w 299"/>
                  <a:gd name="T17" fmla="*/ 1 h 311"/>
                  <a:gd name="T18" fmla="*/ 1 w 299"/>
                  <a:gd name="T19" fmla="*/ 1 h 311"/>
                  <a:gd name="T20" fmla="*/ 1 w 299"/>
                  <a:gd name="T21" fmla="*/ 1 h 311"/>
                  <a:gd name="T22" fmla="*/ 1 w 299"/>
                  <a:gd name="T23" fmla="*/ 1 h 311"/>
                  <a:gd name="T24" fmla="*/ 1 w 299"/>
                  <a:gd name="T25" fmla="*/ 1 h 311"/>
                  <a:gd name="T26" fmla="*/ 1 w 299"/>
                  <a:gd name="T27" fmla="*/ 1 h 311"/>
                  <a:gd name="T28" fmla="*/ 1 w 299"/>
                  <a:gd name="T29" fmla="*/ 1 h 311"/>
                  <a:gd name="T30" fmla="*/ 1 w 299"/>
                  <a:gd name="T31" fmla="*/ 1 h 311"/>
                  <a:gd name="T32" fmla="*/ 1 w 299"/>
                  <a:gd name="T33" fmla="*/ 1 h 311"/>
                  <a:gd name="T34" fmla="*/ 0 w 299"/>
                  <a:gd name="T35" fmla="*/ 1 h 311"/>
                  <a:gd name="T36" fmla="*/ 0 w 299"/>
                  <a:gd name="T37" fmla="*/ 1 h 311"/>
                  <a:gd name="T38" fmla="*/ 0 w 299"/>
                  <a:gd name="T39" fmla="*/ 0 h 311"/>
                  <a:gd name="T40" fmla="*/ 0 w 299"/>
                  <a:gd name="T41" fmla="*/ 0 h 311"/>
                  <a:gd name="T42" fmla="*/ 0 w 299"/>
                  <a:gd name="T43" fmla="*/ 0 h 311"/>
                  <a:gd name="T44" fmla="*/ 1 w 299"/>
                  <a:gd name="T45" fmla="*/ 0 h 311"/>
                  <a:gd name="T46" fmla="*/ 1 w 299"/>
                  <a:gd name="T47" fmla="*/ 0 h 311"/>
                  <a:gd name="T48" fmla="*/ 1 w 299"/>
                  <a:gd name="T49" fmla="*/ 0 h 311"/>
                  <a:gd name="T50" fmla="*/ 1 w 299"/>
                  <a:gd name="T51" fmla="*/ 0 h 311"/>
                  <a:gd name="T52" fmla="*/ 0 w 299"/>
                  <a:gd name="T53" fmla="*/ 2 h 311"/>
                  <a:gd name="T54" fmla="*/ 1 w 299"/>
                  <a:gd name="T55" fmla="*/ 2 h 311"/>
                  <a:gd name="T56" fmla="*/ 1 w 299"/>
                  <a:gd name="T57" fmla="*/ 2 h 311"/>
                  <a:gd name="T58" fmla="*/ 0 w 299"/>
                  <a:gd name="T59" fmla="*/ 2 h 311"/>
                  <a:gd name="T60" fmla="*/ 0 w 299"/>
                  <a:gd name="T61" fmla="*/ 2 h 311"/>
                  <a:gd name="T62" fmla="*/ 0 w 299"/>
                  <a:gd name="T63" fmla="*/ 2 h 311"/>
                  <a:gd name="T64" fmla="*/ 0 w 299"/>
                  <a:gd name="T65" fmla="*/ 2 h 311"/>
                  <a:gd name="T66" fmla="*/ 1 w 299"/>
                  <a:gd name="T67" fmla="*/ 2 h 311"/>
                  <a:gd name="T68" fmla="*/ 1 w 299"/>
                  <a:gd name="T69" fmla="*/ 2 h 311"/>
                  <a:gd name="T70" fmla="*/ 1 w 299"/>
                  <a:gd name="T71" fmla="*/ 2 h 311"/>
                  <a:gd name="T72" fmla="*/ 1 w 299"/>
                  <a:gd name="T73" fmla="*/ 2 h 311"/>
                  <a:gd name="T74" fmla="*/ 1 w 299"/>
                  <a:gd name="T75" fmla="*/ 2 h 311"/>
                  <a:gd name="T76" fmla="*/ 1 w 299"/>
                  <a:gd name="T77" fmla="*/ 2 h 311"/>
                  <a:gd name="T78" fmla="*/ 1 w 299"/>
                  <a:gd name="T79" fmla="*/ 2 h 311"/>
                  <a:gd name="T80" fmla="*/ 1 w 299"/>
                  <a:gd name="T81" fmla="*/ 2 h 311"/>
                  <a:gd name="T82" fmla="*/ 1 w 299"/>
                  <a:gd name="T83" fmla="*/ 2 h 311"/>
                  <a:gd name="T84" fmla="*/ 2 w 299"/>
                  <a:gd name="T85" fmla="*/ 2 h 311"/>
                  <a:gd name="T86" fmla="*/ 2 w 299"/>
                  <a:gd name="T87" fmla="*/ 2 h 311"/>
                  <a:gd name="T88" fmla="*/ 1 w 299"/>
                  <a:gd name="T89" fmla="*/ 2 h 311"/>
                  <a:gd name="T90" fmla="*/ 1 w 299"/>
                  <a:gd name="T91" fmla="*/ 2 h 311"/>
                  <a:gd name="T92" fmla="*/ 1 w 299"/>
                  <a:gd name="T93" fmla="*/ 2 h 311"/>
                  <a:gd name="T94" fmla="*/ 1 w 299"/>
                  <a:gd name="T95" fmla="*/ 2 h 311"/>
                  <a:gd name="T96" fmla="*/ 1 w 299"/>
                  <a:gd name="T97" fmla="*/ 2 h 311"/>
                  <a:gd name="T98" fmla="*/ 1 w 299"/>
                  <a:gd name="T99" fmla="*/ 2 h 311"/>
                  <a:gd name="T100" fmla="*/ 1 w 299"/>
                  <a:gd name="T101" fmla="*/ 2 h 311"/>
                  <a:gd name="T102" fmla="*/ 1 w 299"/>
                  <a:gd name="T103" fmla="*/ 2 h 311"/>
                  <a:gd name="T104" fmla="*/ 1 w 299"/>
                  <a:gd name="T105" fmla="*/ 2 h 311"/>
                  <a:gd name="T106" fmla="*/ 1 w 299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99"/>
                  <a:gd name="T163" fmla="*/ 0 h 311"/>
                  <a:gd name="T164" fmla="*/ 299 w 299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99" h="311">
                    <a:moveTo>
                      <a:pt x="295" y="123"/>
                    </a:moveTo>
                    <a:lnTo>
                      <a:pt x="155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299" y="181"/>
                    </a:lnTo>
                    <a:lnTo>
                      <a:pt x="299" y="153"/>
                    </a:lnTo>
                    <a:lnTo>
                      <a:pt x="295" y="123"/>
                    </a:lnTo>
                    <a:close/>
                    <a:moveTo>
                      <a:pt x="151" y="0"/>
                    </a:moveTo>
                    <a:lnTo>
                      <a:pt x="151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6" y="98"/>
                    </a:lnTo>
                    <a:lnTo>
                      <a:pt x="88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2" y="43"/>
                    </a:lnTo>
                    <a:lnTo>
                      <a:pt x="59" y="30"/>
                    </a:lnTo>
                    <a:lnTo>
                      <a:pt x="80" y="18"/>
                    </a:lnTo>
                    <a:lnTo>
                      <a:pt x="101" y="9"/>
                    </a:lnTo>
                    <a:lnTo>
                      <a:pt x="126" y="5"/>
                    </a:lnTo>
                    <a:lnTo>
                      <a:pt x="151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09" y="303"/>
                    </a:moveTo>
                    <a:lnTo>
                      <a:pt x="151" y="252"/>
                    </a:lnTo>
                    <a:lnTo>
                      <a:pt x="151" y="311"/>
                    </a:lnTo>
                    <a:lnTo>
                      <a:pt x="139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09" y="303"/>
                    </a:lnTo>
                    <a:close/>
                    <a:moveTo>
                      <a:pt x="185" y="303"/>
                    </a:moveTo>
                    <a:lnTo>
                      <a:pt x="155" y="268"/>
                    </a:lnTo>
                    <a:lnTo>
                      <a:pt x="223" y="286"/>
                    </a:lnTo>
                    <a:lnTo>
                      <a:pt x="214" y="294"/>
                    </a:lnTo>
                    <a:lnTo>
                      <a:pt x="206" y="298"/>
                    </a:lnTo>
                    <a:lnTo>
                      <a:pt x="197" y="303"/>
                    </a:lnTo>
                    <a:lnTo>
                      <a:pt x="185" y="303"/>
                    </a:lnTo>
                    <a:close/>
                    <a:moveTo>
                      <a:pt x="122" y="231"/>
                    </a:moveTo>
                    <a:lnTo>
                      <a:pt x="151" y="257"/>
                    </a:lnTo>
                    <a:lnTo>
                      <a:pt x="151" y="235"/>
                    </a:lnTo>
                    <a:lnTo>
                      <a:pt x="143" y="235"/>
                    </a:lnTo>
                    <a:lnTo>
                      <a:pt x="135" y="235"/>
                    </a:lnTo>
                    <a:lnTo>
                      <a:pt x="126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Freeform 386"/>
              <p:cNvSpPr>
                <a:spLocks/>
              </p:cNvSpPr>
              <p:nvPr/>
            </p:nvSpPr>
            <p:spPr bwMode="auto">
              <a:xfrm>
                <a:off x="4118" y="2963"/>
                <a:ext cx="7" cy="13"/>
              </a:xfrm>
              <a:custGeom>
                <a:avLst/>
                <a:gdLst>
                  <a:gd name="T0" fmla="*/ 1 w 79"/>
                  <a:gd name="T1" fmla="*/ 0 h 154"/>
                  <a:gd name="T2" fmla="*/ 1 w 79"/>
                  <a:gd name="T3" fmla="*/ 1 h 154"/>
                  <a:gd name="T4" fmla="*/ 1 w 79"/>
                  <a:gd name="T5" fmla="*/ 1 h 154"/>
                  <a:gd name="T6" fmla="*/ 1 w 79"/>
                  <a:gd name="T7" fmla="*/ 1 h 154"/>
                  <a:gd name="T8" fmla="*/ 0 w 79"/>
                  <a:gd name="T9" fmla="*/ 1 h 154"/>
                  <a:gd name="T10" fmla="*/ 0 w 79"/>
                  <a:gd name="T11" fmla="*/ 1 h 154"/>
                  <a:gd name="T12" fmla="*/ 0 w 79"/>
                  <a:gd name="T13" fmla="*/ 1 h 154"/>
                  <a:gd name="T14" fmla="*/ 0 w 79"/>
                  <a:gd name="T15" fmla="*/ 1 h 154"/>
                  <a:gd name="T16" fmla="*/ 0 w 79"/>
                  <a:gd name="T17" fmla="*/ 0 h 154"/>
                  <a:gd name="T18" fmla="*/ 0 w 79"/>
                  <a:gd name="T19" fmla="*/ 0 h 154"/>
                  <a:gd name="T20" fmla="*/ 0 w 79"/>
                  <a:gd name="T21" fmla="*/ 0 h 154"/>
                  <a:gd name="T22" fmla="*/ 0 w 79"/>
                  <a:gd name="T23" fmla="*/ 0 h 154"/>
                  <a:gd name="T24" fmla="*/ 0 w 79"/>
                  <a:gd name="T25" fmla="*/ 0 h 154"/>
                  <a:gd name="T26" fmla="*/ 1 w 79"/>
                  <a:gd name="T27" fmla="*/ 0 h 154"/>
                  <a:gd name="T28" fmla="*/ 1 w 79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54"/>
                  <a:gd name="T47" fmla="*/ 79 w 79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71" y="154"/>
                    </a:lnTo>
                    <a:lnTo>
                      <a:pt x="63" y="154"/>
                    </a:lnTo>
                    <a:lnTo>
                      <a:pt x="54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6" y="29"/>
                    </a:lnTo>
                    <a:lnTo>
                      <a:pt x="24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Freeform 387"/>
              <p:cNvSpPr>
                <a:spLocks/>
              </p:cNvSpPr>
              <p:nvPr/>
            </p:nvSpPr>
            <p:spPr bwMode="auto">
              <a:xfrm>
                <a:off x="3960" y="2933"/>
                <a:ext cx="166" cy="65"/>
              </a:xfrm>
              <a:custGeom>
                <a:avLst/>
                <a:gdLst>
                  <a:gd name="T0" fmla="*/ 0 w 1996"/>
                  <a:gd name="T1" fmla="*/ 0 h 789"/>
                  <a:gd name="T2" fmla="*/ 14 w 1996"/>
                  <a:gd name="T3" fmla="*/ 4 h 789"/>
                  <a:gd name="T4" fmla="*/ 8 w 1996"/>
                  <a:gd name="T5" fmla="*/ 5 h 789"/>
                  <a:gd name="T6" fmla="*/ 0 w 1996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789"/>
                  <a:gd name="T14" fmla="*/ 1996 w 1996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789">
                    <a:moveTo>
                      <a:pt x="0" y="0"/>
                    </a:moveTo>
                    <a:lnTo>
                      <a:pt x="1996" y="542"/>
                    </a:lnTo>
                    <a:lnTo>
                      <a:pt x="1162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Freeform 388"/>
              <p:cNvSpPr>
                <a:spLocks/>
              </p:cNvSpPr>
              <p:nvPr/>
            </p:nvSpPr>
            <p:spPr bwMode="auto">
              <a:xfrm>
                <a:off x="4081" y="2815"/>
                <a:ext cx="44" cy="163"/>
              </a:xfrm>
              <a:custGeom>
                <a:avLst/>
                <a:gdLst>
                  <a:gd name="T0" fmla="*/ 0 w 521"/>
                  <a:gd name="T1" fmla="*/ 10 h 1947"/>
                  <a:gd name="T2" fmla="*/ 4 w 521"/>
                  <a:gd name="T3" fmla="*/ 14 h 1947"/>
                  <a:gd name="T4" fmla="*/ 4 w 521"/>
                  <a:gd name="T5" fmla="*/ 0 h 1947"/>
                  <a:gd name="T6" fmla="*/ 0 w 521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1"/>
                  <a:gd name="T13" fmla="*/ 0 h 1947"/>
                  <a:gd name="T14" fmla="*/ 521 w 521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1" h="1947">
                    <a:moveTo>
                      <a:pt x="0" y="1401"/>
                    </a:moveTo>
                    <a:lnTo>
                      <a:pt x="521" y="1947"/>
                    </a:lnTo>
                    <a:lnTo>
                      <a:pt x="521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Freeform 389"/>
              <p:cNvSpPr>
                <a:spLocks/>
              </p:cNvSpPr>
              <p:nvPr/>
            </p:nvSpPr>
            <p:spPr bwMode="auto">
              <a:xfrm>
                <a:off x="4125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2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" name="Freeform 390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Freeform 391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9 w 1355"/>
                  <a:gd name="T5" fmla="*/ 6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1355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Freeform 392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2" y="1548"/>
                    </a:lnTo>
                    <a:lnTo>
                      <a:pt x="3439" y="1598"/>
                    </a:lnTo>
                    <a:lnTo>
                      <a:pt x="3448" y="1649"/>
                    </a:lnTo>
                    <a:lnTo>
                      <a:pt x="3452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2" y="362"/>
                    </a:lnTo>
                    <a:lnTo>
                      <a:pt x="2059" y="362"/>
                    </a:lnTo>
                    <a:lnTo>
                      <a:pt x="2075" y="366"/>
                    </a:lnTo>
                    <a:lnTo>
                      <a:pt x="2092" y="366"/>
                    </a:lnTo>
                    <a:lnTo>
                      <a:pt x="2109" y="366"/>
                    </a:lnTo>
                    <a:close/>
                    <a:moveTo>
                      <a:pt x="548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8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8" y="1405"/>
                    </a:lnTo>
                    <a:close/>
                    <a:moveTo>
                      <a:pt x="909" y="2888"/>
                    </a:moveTo>
                    <a:lnTo>
                      <a:pt x="619" y="3688"/>
                    </a:lnTo>
                    <a:lnTo>
                      <a:pt x="1107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2" y="3002"/>
                    </a:lnTo>
                    <a:lnTo>
                      <a:pt x="1006" y="2981"/>
                    </a:lnTo>
                    <a:lnTo>
                      <a:pt x="981" y="2960"/>
                    </a:lnTo>
                    <a:lnTo>
                      <a:pt x="956" y="2935"/>
                    </a:lnTo>
                    <a:lnTo>
                      <a:pt x="934" y="2914"/>
                    </a:lnTo>
                    <a:lnTo>
                      <a:pt x="909" y="2888"/>
                    </a:lnTo>
                    <a:close/>
                    <a:moveTo>
                      <a:pt x="2602" y="3196"/>
                    </a:moveTo>
                    <a:lnTo>
                      <a:pt x="3326" y="3696"/>
                    </a:lnTo>
                    <a:lnTo>
                      <a:pt x="2834" y="3056"/>
                    </a:lnTo>
                    <a:lnTo>
                      <a:pt x="2804" y="3078"/>
                    </a:lnTo>
                    <a:lnTo>
                      <a:pt x="2775" y="3099"/>
                    </a:lnTo>
                    <a:lnTo>
                      <a:pt x="2745" y="3120"/>
                    </a:lnTo>
                    <a:lnTo>
                      <a:pt x="2716" y="3137"/>
                    </a:lnTo>
                    <a:lnTo>
                      <a:pt x="2686" y="3150"/>
                    </a:lnTo>
                    <a:lnTo>
                      <a:pt x="2657" y="3166"/>
                    </a:lnTo>
                    <a:lnTo>
                      <a:pt x="2627" y="3183"/>
                    </a:lnTo>
                    <a:lnTo>
                      <a:pt x="2602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Freeform 393"/>
              <p:cNvSpPr>
                <a:spLocks noEditPoints="1"/>
              </p:cNvSpPr>
              <p:nvPr/>
            </p:nvSpPr>
            <p:spPr bwMode="auto">
              <a:xfrm>
                <a:off x="4003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8" y="1439"/>
                    </a:lnTo>
                    <a:lnTo>
                      <a:pt x="2864" y="1384"/>
                    </a:lnTo>
                    <a:lnTo>
                      <a:pt x="2860" y="1329"/>
                    </a:lnTo>
                    <a:lnTo>
                      <a:pt x="2851" y="1270"/>
                    </a:lnTo>
                    <a:lnTo>
                      <a:pt x="2838" y="1211"/>
                    </a:lnTo>
                    <a:lnTo>
                      <a:pt x="2919" y="1190"/>
                    </a:lnTo>
                    <a:lnTo>
                      <a:pt x="2926" y="1240"/>
                    </a:lnTo>
                    <a:lnTo>
                      <a:pt x="2935" y="1291"/>
                    </a:lnTo>
                    <a:lnTo>
                      <a:pt x="2939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30" y="92"/>
                    </a:lnTo>
                    <a:lnTo>
                      <a:pt x="1609" y="88"/>
                    </a:lnTo>
                    <a:lnTo>
                      <a:pt x="1588" y="88"/>
                    </a:lnTo>
                    <a:lnTo>
                      <a:pt x="1562" y="83"/>
                    </a:lnTo>
                    <a:lnTo>
                      <a:pt x="1542" y="79"/>
                    </a:lnTo>
                    <a:lnTo>
                      <a:pt x="1524" y="79"/>
                    </a:lnTo>
                    <a:lnTo>
                      <a:pt x="1500" y="79"/>
                    </a:lnTo>
                    <a:lnTo>
                      <a:pt x="1483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9" y="4"/>
                    </a:lnTo>
                    <a:lnTo>
                      <a:pt x="1546" y="4"/>
                    </a:lnTo>
                    <a:lnTo>
                      <a:pt x="1562" y="8"/>
                    </a:lnTo>
                    <a:lnTo>
                      <a:pt x="1579" y="8"/>
                    </a:lnTo>
                    <a:lnTo>
                      <a:pt x="1596" y="8"/>
                    </a:lnTo>
                    <a:close/>
                    <a:moveTo>
                      <a:pt x="35" y="1047"/>
                    </a:moveTo>
                    <a:lnTo>
                      <a:pt x="118" y="1047"/>
                    </a:lnTo>
                    <a:lnTo>
                      <a:pt x="106" y="1089"/>
                    </a:lnTo>
                    <a:lnTo>
                      <a:pt x="93" y="1131"/>
                    </a:lnTo>
                    <a:lnTo>
                      <a:pt x="81" y="1168"/>
                    </a:lnTo>
                    <a:lnTo>
                      <a:pt x="77" y="1207"/>
                    </a:lnTo>
                    <a:lnTo>
                      <a:pt x="0" y="1181"/>
                    </a:lnTo>
                    <a:lnTo>
                      <a:pt x="5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5" y="1047"/>
                    </a:lnTo>
                    <a:close/>
                    <a:moveTo>
                      <a:pt x="396" y="2530"/>
                    </a:moveTo>
                    <a:lnTo>
                      <a:pt x="425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6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5" y="2598"/>
                    </a:lnTo>
                    <a:lnTo>
                      <a:pt x="615" y="2619"/>
                    </a:lnTo>
                    <a:lnTo>
                      <a:pt x="644" y="2639"/>
                    </a:lnTo>
                    <a:lnTo>
                      <a:pt x="594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9" y="2644"/>
                    </a:lnTo>
                    <a:lnTo>
                      <a:pt x="493" y="2623"/>
                    </a:lnTo>
                    <a:lnTo>
                      <a:pt x="468" y="2602"/>
                    </a:lnTo>
                    <a:lnTo>
                      <a:pt x="443" y="2577"/>
                    </a:lnTo>
                    <a:lnTo>
                      <a:pt x="421" y="2556"/>
                    </a:lnTo>
                    <a:lnTo>
                      <a:pt x="396" y="2530"/>
                    </a:lnTo>
                    <a:close/>
                    <a:moveTo>
                      <a:pt x="2089" y="2838"/>
                    </a:moveTo>
                    <a:lnTo>
                      <a:pt x="2013" y="2783"/>
                    </a:lnTo>
                    <a:lnTo>
                      <a:pt x="2047" y="2770"/>
                    </a:lnTo>
                    <a:lnTo>
                      <a:pt x="2076" y="2753"/>
                    </a:lnTo>
                    <a:lnTo>
                      <a:pt x="2109" y="2737"/>
                    </a:lnTo>
                    <a:lnTo>
                      <a:pt x="2144" y="2720"/>
                    </a:lnTo>
                    <a:lnTo>
                      <a:pt x="2173" y="2703"/>
                    </a:lnTo>
                    <a:lnTo>
                      <a:pt x="2207" y="2682"/>
                    </a:lnTo>
                    <a:lnTo>
                      <a:pt x="2240" y="2661"/>
                    </a:lnTo>
                    <a:lnTo>
                      <a:pt x="2269" y="2639"/>
                    </a:lnTo>
                    <a:lnTo>
                      <a:pt x="2321" y="2698"/>
                    </a:lnTo>
                    <a:lnTo>
                      <a:pt x="2291" y="2720"/>
                    </a:lnTo>
                    <a:lnTo>
                      <a:pt x="2262" y="2741"/>
                    </a:lnTo>
                    <a:lnTo>
                      <a:pt x="2232" y="2762"/>
                    </a:lnTo>
                    <a:lnTo>
                      <a:pt x="2203" y="2779"/>
                    </a:lnTo>
                    <a:lnTo>
                      <a:pt x="2173" y="2792"/>
                    </a:lnTo>
                    <a:lnTo>
                      <a:pt x="2144" y="2808"/>
                    </a:lnTo>
                    <a:lnTo>
                      <a:pt x="2114" y="2825"/>
                    </a:lnTo>
                    <a:lnTo>
                      <a:pt x="2089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Freeform 394"/>
              <p:cNvSpPr>
                <a:spLocks noEditPoints="1"/>
              </p:cNvSpPr>
              <p:nvPr/>
            </p:nvSpPr>
            <p:spPr bwMode="auto">
              <a:xfrm>
                <a:off x="4009" y="2852"/>
                <a:ext cx="233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1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1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1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4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5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5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89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2" y="85"/>
                    </a:lnTo>
                    <a:lnTo>
                      <a:pt x="1506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0" y="76"/>
                    </a:lnTo>
                    <a:lnTo>
                      <a:pt x="1406" y="76"/>
                    </a:lnTo>
                    <a:lnTo>
                      <a:pt x="1384" y="76"/>
                    </a:lnTo>
                    <a:lnTo>
                      <a:pt x="1384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7" y="0"/>
                    </a:lnTo>
                    <a:lnTo>
                      <a:pt x="1465" y="0"/>
                    </a:lnTo>
                    <a:lnTo>
                      <a:pt x="1485" y="4"/>
                    </a:lnTo>
                    <a:lnTo>
                      <a:pt x="1511" y="9"/>
                    </a:lnTo>
                    <a:lnTo>
                      <a:pt x="1532" y="9"/>
                    </a:lnTo>
                    <a:lnTo>
                      <a:pt x="1553" y="13"/>
                    </a:lnTo>
                    <a:close/>
                    <a:moveTo>
                      <a:pt x="41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3" y="1107"/>
                    </a:lnTo>
                    <a:lnTo>
                      <a:pt x="75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6" y="1052"/>
                    </a:lnTo>
                    <a:lnTo>
                      <a:pt x="29" y="1010"/>
                    </a:lnTo>
                    <a:lnTo>
                      <a:pt x="41" y="968"/>
                    </a:lnTo>
                    <a:close/>
                    <a:moveTo>
                      <a:pt x="348" y="2372"/>
                    </a:moveTo>
                    <a:lnTo>
                      <a:pt x="378" y="2291"/>
                    </a:lnTo>
                    <a:lnTo>
                      <a:pt x="407" y="2321"/>
                    </a:lnTo>
                    <a:lnTo>
                      <a:pt x="433" y="2350"/>
                    </a:lnTo>
                    <a:lnTo>
                      <a:pt x="462" y="2376"/>
                    </a:lnTo>
                    <a:lnTo>
                      <a:pt x="492" y="2401"/>
                    </a:lnTo>
                    <a:lnTo>
                      <a:pt x="521" y="2431"/>
                    </a:lnTo>
                    <a:lnTo>
                      <a:pt x="551" y="2451"/>
                    </a:lnTo>
                    <a:lnTo>
                      <a:pt x="580" y="2477"/>
                    </a:lnTo>
                    <a:lnTo>
                      <a:pt x="614" y="2498"/>
                    </a:lnTo>
                    <a:lnTo>
                      <a:pt x="567" y="2560"/>
                    </a:lnTo>
                    <a:lnTo>
                      <a:pt x="538" y="2540"/>
                    </a:lnTo>
                    <a:lnTo>
                      <a:pt x="508" y="2519"/>
                    </a:lnTo>
                    <a:lnTo>
                      <a:pt x="479" y="2498"/>
                    </a:lnTo>
                    <a:lnTo>
                      <a:pt x="454" y="2472"/>
                    </a:lnTo>
                    <a:lnTo>
                      <a:pt x="429" y="2447"/>
                    </a:lnTo>
                    <a:lnTo>
                      <a:pt x="399" y="2422"/>
                    </a:lnTo>
                    <a:lnTo>
                      <a:pt x="374" y="2396"/>
                    </a:lnTo>
                    <a:lnTo>
                      <a:pt x="348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1" y="2624"/>
                    </a:lnTo>
                    <a:lnTo>
                      <a:pt x="1970" y="2607"/>
                    </a:lnTo>
                    <a:lnTo>
                      <a:pt x="2003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6" y="2498"/>
                    </a:lnTo>
                    <a:lnTo>
                      <a:pt x="2192" y="2560"/>
                    </a:lnTo>
                    <a:lnTo>
                      <a:pt x="2163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2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Freeform 395"/>
              <p:cNvSpPr>
                <a:spLocks noEditPoints="1"/>
              </p:cNvSpPr>
              <p:nvPr/>
            </p:nvSpPr>
            <p:spPr bwMode="auto">
              <a:xfrm>
                <a:off x="4016" y="2858"/>
                <a:ext cx="220" cy="215"/>
              </a:xfrm>
              <a:custGeom>
                <a:avLst/>
                <a:gdLst>
                  <a:gd name="T0" fmla="*/ 18 w 2640"/>
                  <a:gd name="T1" fmla="*/ 10 h 2578"/>
                  <a:gd name="T2" fmla="*/ 18 w 2640"/>
                  <a:gd name="T3" fmla="*/ 9 h 2578"/>
                  <a:gd name="T4" fmla="*/ 18 w 2640"/>
                  <a:gd name="T5" fmla="*/ 8 h 2578"/>
                  <a:gd name="T6" fmla="*/ 18 w 2640"/>
                  <a:gd name="T7" fmla="*/ 8 h 2578"/>
                  <a:gd name="T8" fmla="*/ 18 w 2640"/>
                  <a:gd name="T9" fmla="*/ 9 h 2578"/>
                  <a:gd name="T10" fmla="*/ 10 w 2640"/>
                  <a:gd name="T11" fmla="*/ 0 h 2578"/>
                  <a:gd name="T12" fmla="*/ 10 w 2640"/>
                  <a:gd name="T13" fmla="*/ 1 h 2578"/>
                  <a:gd name="T14" fmla="*/ 10 w 2640"/>
                  <a:gd name="T15" fmla="*/ 1 h 2578"/>
                  <a:gd name="T16" fmla="*/ 10 w 2640"/>
                  <a:gd name="T17" fmla="*/ 1 h 2578"/>
                  <a:gd name="T18" fmla="*/ 9 w 2640"/>
                  <a:gd name="T19" fmla="*/ 1 h 2578"/>
                  <a:gd name="T20" fmla="*/ 9 w 2640"/>
                  <a:gd name="T21" fmla="*/ 0 h 2578"/>
                  <a:gd name="T22" fmla="*/ 9 w 2640"/>
                  <a:gd name="T23" fmla="*/ 0 h 2578"/>
                  <a:gd name="T24" fmla="*/ 10 w 2640"/>
                  <a:gd name="T25" fmla="*/ 0 h 2578"/>
                  <a:gd name="T26" fmla="*/ 10 w 2640"/>
                  <a:gd name="T27" fmla="*/ 0 h 2578"/>
                  <a:gd name="T28" fmla="*/ 10 w 2640"/>
                  <a:gd name="T29" fmla="*/ 0 h 2578"/>
                  <a:gd name="T30" fmla="*/ 1 w 2640"/>
                  <a:gd name="T31" fmla="*/ 6 h 2578"/>
                  <a:gd name="T32" fmla="*/ 1 w 2640"/>
                  <a:gd name="T33" fmla="*/ 7 h 2578"/>
                  <a:gd name="T34" fmla="*/ 0 w 2640"/>
                  <a:gd name="T35" fmla="*/ 8 h 2578"/>
                  <a:gd name="T36" fmla="*/ 0 w 2640"/>
                  <a:gd name="T37" fmla="*/ 7 h 2578"/>
                  <a:gd name="T38" fmla="*/ 0 w 2640"/>
                  <a:gd name="T39" fmla="*/ 7 h 2578"/>
                  <a:gd name="T40" fmla="*/ 2 w 2640"/>
                  <a:gd name="T41" fmla="*/ 15 h 2578"/>
                  <a:gd name="T42" fmla="*/ 2 w 2640"/>
                  <a:gd name="T43" fmla="*/ 15 h 2578"/>
                  <a:gd name="T44" fmla="*/ 3 w 2640"/>
                  <a:gd name="T45" fmla="*/ 15 h 2578"/>
                  <a:gd name="T46" fmla="*/ 3 w 2640"/>
                  <a:gd name="T47" fmla="*/ 16 h 2578"/>
                  <a:gd name="T48" fmla="*/ 4 w 2640"/>
                  <a:gd name="T49" fmla="*/ 16 h 2578"/>
                  <a:gd name="T50" fmla="*/ 4 w 2640"/>
                  <a:gd name="T51" fmla="*/ 17 h 2578"/>
                  <a:gd name="T52" fmla="*/ 3 w 2640"/>
                  <a:gd name="T53" fmla="*/ 17 h 2578"/>
                  <a:gd name="T54" fmla="*/ 3 w 2640"/>
                  <a:gd name="T55" fmla="*/ 16 h 2578"/>
                  <a:gd name="T56" fmla="*/ 2 w 2640"/>
                  <a:gd name="T57" fmla="*/ 16 h 2578"/>
                  <a:gd name="T58" fmla="*/ 2 w 2640"/>
                  <a:gd name="T59" fmla="*/ 15 h 2578"/>
                  <a:gd name="T60" fmla="*/ 12 w 2640"/>
                  <a:gd name="T61" fmla="*/ 18 h 2578"/>
                  <a:gd name="T62" fmla="*/ 12 w 2640"/>
                  <a:gd name="T63" fmla="*/ 17 h 2578"/>
                  <a:gd name="T64" fmla="*/ 13 w 2640"/>
                  <a:gd name="T65" fmla="*/ 17 h 2578"/>
                  <a:gd name="T66" fmla="*/ 14 w 2640"/>
                  <a:gd name="T67" fmla="*/ 17 h 2578"/>
                  <a:gd name="T68" fmla="*/ 14 w 2640"/>
                  <a:gd name="T69" fmla="*/ 16 h 2578"/>
                  <a:gd name="T70" fmla="*/ 14 w 2640"/>
                  <a:gd name="T71" fmla="*/ 17 h 2578"/>
                  <a:gd name="T72" fmla="*/ 14 w 2640"/>
                  <a:gd name="T73" fmla="*/ 17 h 2578"/>
                  <a:gd name="T74" fmla="*/ 13 w 2640"/>
                  <a:gd name="T75" fmla="*/ 18 h 2578"/>
                  <a:gd name="T76" fmla="*/ 13 w 2640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0"/>
                  <a:gd name="T118" fmla="*/ 0 h 2578"/>
                  <a:gd name="T119" fmla="*/ 2640 w 2640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0" h="2578">
                    <a:moveTo>
                      <a:pt x="2640" y="1334"/>
                    </a:moveTo>
                    <a:lnTo>
                      <a:pt x="2555" y="1388"/>
                    </a:lnTo>
                    <a:lnTo>
                      <a:pt x="2559" y="1321"/>
                    </a:lnTo>
                    <a:lnTo>
                      <a:pt x="2555" y="1245"/>
                    </a:lnTo>
                    <a:lnTo>
                      <a:pt x="2548" y="1174"/>
                    </a:lnTo>
                    <a:lnTo>
                      <a:pt x="2535" y="1098"/>
                    </a:lnTo>
                    <a:lnTo>
                      <a:pt x="2614" y="1077"/>
                    </a:lnTo>
                    <a:lnTo>
                      <a:pt x="2627" y="1144"/>
                    </a:lnTo>
                    <a:lnTo>
                      <a:pt x="2636" y="1207"/>
                    </a:lnTo>
                    <a:lnTo>
                      <a:pt x="2636" y="1271"/>
                    </a:lnTo>
                    <a:lnTo>
                      <a:pt x="2640" y="1334"/>
                    </a:lnTo>
                    <a:close/>
                    <a:moveTo>
                      <a:pt x="1508" y="17"/>
                    </a:moveTo>
                    <a:lnTo>
                      <a:pt x="1545" y="105"/>
                    </a:lnTo>
                    <a:lnTo>
                      <a:pt x="1512" y="101"/>
                    </a:lnTo>
                    <a:lnTo>
                      <a:pt x="1482" y="92"/>
                    </a:lnTo>
                    <a:lnTo>
                      <a:pt x="1453" y="92"/>
                    </a:lnTo>
                    <a:lnTo>
                      <a:pt x="1423" y="88"/>
                    </a:lnTo>
                    <a:lnTo>
                      <a:pt x="1394" y="85"/>
                    </a:lnTo>
                    <a:lnTo>
                      <a:pt x="1364" y="85"/>
                    </a:lnTo>
                    <a:lnTo>
                      <a:pt x="1339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1" y="0"/>
                    </a:lnTo>
                    <a:lnTo>
                      <a:pt x="1355" y="0"/>
                    </a:lnTo>
                    <a:lnTo>
                      <a:pt x="1381" y="4"/>
                    </a:lnTo>
                    <a:lnTo>
                      <a:pt x="1407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2" y="13"/>
                    </a:lnTo>
                    <a:lnTo>
                      <a:pt x="1508" y="17"/>
                    </a:lnTo>
                    <a:close/>
                    <a:moveTo>
                      <a:pt x="47" y="892"/>
                    </a:moveTo>
                    <a:lnTo>
                      <a:pt x="135" y="888"/>
                    </a:lnTo>
                    <a:lnTo>
                      <a:pt x="114" y="943"/>
                    </a:lnTo>
                    <a:lnTo>
                      <a:pt x="97" y="993"/>
                    </a:lnTo>
                    <a:lnTo>
                      <a:pt x="85" y="1048"/>
                    </a:lnTo>
                    <a:lnTo>
                      <a:pt x="76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7" y="989"/>
                    </a:lnTo>
                    <a:lnTo>
                      <a:pt x="34" y="938"/>
                    </a:lnTo>
                    <a:lnTo>
                      <a:pt x="47" y="892"/>
                    </a:lnTo>
                    <a:close/>
                    <a:moveTo>
                      <a:pt x="303" y="2215"/>
                    </a:moveTo>
                    <a:lnTo>
                      <a:pt x="337" y="2127"/>
                    </a:lnTo>
                    <a:lnTo>
                      <a:pt x="363" y="2161"/>
                    </a:lnTo>
                    <a:lnTo>
                      <a:pt x="391" y="2195"/>
                    </a:lnTo>
                    <a:lnTo>
                      <a:pt x="426" y="2220"/>
                    </a:lnTo>
                    <a:lnTo>
                      <a:pt x="455" y="2254"/>
                    </a:lnTo>
                    <a:lnTo>
                      <a:pt x="488" y="2278"/>
                    </a:lnTo>
                    <a:lnTo>
                      <a:pt x="518" y="2308"/>
                    </a:lnTo>
                    <a:lnTo>
                      <a:pt x="551" y="2333"/>
                    </a:lnTo>
                    <a:lnTo>
                      <a:pt x="586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6" y="2578"/>
                    </a:moveTo>
                    <a:lnTo>
                      <a:pt x="1705" y="2519"/>
                    </a:lnTo>
                    <a:lnTo>
                      <a:pt x="1747" y="2506"/>
                    </a:lnTo>
                    <a:lnTo>
                      <a:pt x="1786" y="2489"/>
                    </a:lnTo>
                    <a:lnTo>
                      <a:pt x="1827" y="2473"/>
                    </a:lnTo>
                    <a:lnTo>
                      <a:pt x="1865" y="2451"/>
                    </a:lnTo>
                    <a:lnTo>
                      <a:pt x="1907" y="2434"/>
                    </a:lnTo>
                    <a:lnTo>
                      <a:pt x="1946" y="2409"/>
                    </a:lnTo>
                    <a:lnTo>
                      <a:pt x="1983" y="2388"/>
                    </a:lnTo>
                    <a:lnTo>
                      <a:pt x="2021" y="2359"/>
                    </a:lnTo>
                    <a:lnTo>
                      <a:pt x="2071" y="2422"/>
                    </a:lnTo>
                    <a:lnTo>
                      <a:pt x="2038" y="2447"/>
                    </a:lnTo>
                    <a:lnTo>
                      <a:pt x="2005" y="2468"/>
                    </a:lnTo>
                    <a:lnTo>
                      <a:pt x="1966" y="2493"/>
                    </a:lnTo>
                    <a:lnTo>
                      <a:pt x="1928" y="2510"/>
                    </a:lnTo>
                    <a:lnTo>
                      <a:pt x="1895" y="2531"/>
                    </a:lnTo>
                    <a:lnTo>
                      <a:pt x="1856" y="2548"/>
                    </a:lnTo>
                    <a:lnTo>
                      <a:pt x="1823" y="2560"/>
                    </a:lnTo>
                    <a:lnTo>
                      <a:pt x="1786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" name="Freeform 396"/>
              <p:cNvSpPr>
                <a:spLocks noEditPoints="1"/>
              </p:cNvSpPr>
              <p:nvPr/>
            </p:nvSpPr>
            <p:spPr bwMode="auto">
              <a:xfrm>
                <a:off x="4022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8 h 2438"/>
                  <a:gd name="T4" fmla="*/ 17 w 2483"/>
                  <a:gd name="T5" fmla="*/ 9 h 2438"/>
                  <a:gd name="T6" fmla="*/ 17 w 2483"/>
                  <a:gd name="T7" fmla="*/ 9 h 2438"/>
                  <a:gd name="T8" fmla="*/ 17 w 2483"/>
                  <a:gd name="T9" fmla="*/ 8 h 2438"/>
                  <a:gd name="T10" fmla="*/ 10 w 2483"/>
                  <a:gd name="T11" fmla="*/ 0 h 2438"/>
                  <a:gd name="T12" fmla="*/ 10 w 2483"/>
                  <a:gd name="T13" fmla="*/ 1 h 2438"/>
                  <a:gd name="T14" fmla="*/ 10 w 2483"/>
                  <a:gd name="T15" fmla="*/ 1 h 2438"/>
                  <a:gd name="T16" fmla="*/ 9 w 2483"/>
                  <a:gd name="T17" fmla="*/ 1 h 2438"/>
                  <a:gd name="T18" fmla="*/ 9 w 2483"/>
                  <a:gd name="T19" fmla="*/ 1 h 2438"/>
                  <a:gd name="T20" fmla="*/ 9 w 2483"/>
                  <a:gd name="T21" fmla="*/ 0 h 2438"/>
                  <a:gd name="T22" fmla="*/ 9 w 2483"/>
                  <a:gd name="T23" fmla="*/ 0 h 2438"/>
                  <a:gd name="T24" fmla="*/ 9 w 2483"/>
                  <a:gd name="T25" fmla="*/ 0 h 2438"/>
                  <a:gd name="T26" fmla="*/ 10 w 2483"/>
                  <a:gd name="T27" fmla="*/ 0 h 2438"/>
                  <a:gd name="T28" fmla="*/ 10 w 2483"/>
                  <a:gd name="T29" fmla="*/ 0 h 2438"/>
                  <a:gd name="T30" fmla="*/ 1 w 2483"/>
                  <a:gd name="T31" fmla="*/ 6 h 2438"/>
                  <a:gd name="T32" fmla="*/ 1 w 2483"/>
                  <a:gd name="T33" fmla="*/ 6 h 2438"/>
                  <a:gd name="T34" fmla="*/ 1 w 2483"/>
                  <a:gd name="T35" fmla="*/ 7 h 2438"/>
                  <a:gd name="T36" fmla="*/ 0 w 2483"/>
                  <a:gd name="T37" fmla="*/ 7 h 2438"/>
                  <a:gd name="T38" fmla="*/ 0 w 2483"/>
                  <a:gd name="T39" fmla="*/ 6 h 2438"/>
                  <a:gd name="T40" fmla="*/ 2 w 2483"/>
                  <a:gd name="T41" fmla="*/ 14 h 2438"/>
                  <a:gd name="T42" fmla="*/ 2 w 2483"/>
                  <a:gd name="T43" fmla="*/ 14 h 2438"/>
                  <a:gd name="T44" fmla="*/ 3 w 2483"/>
                  <a:gd name="T45" fmla="*/ 14 h 2438"/>
                  <a:gd name="T46" fmla="*/ 3 w 2483"/>
                  <a:gd name="T47" fmla="*/ 15 h 2438"/>
                  <a:gd name="T48" fmla="*/ 4 w 2483"/>
                  <a:gd name="T49" fmla="*/ 15 h 2438"/>
                  <a:gd name="T50" fmla="*/ 4 w 2483"/>
                  <a:gd name="T51" fmla="*/ 16 h 2438"/>
                  <a:gd name="T52" fmla="*/ 3 w 2483"/>
                  <a:gd name="T53" fmla="*/ 15 h 2438"/>
                  <a:gd name="T54" fmla="*/ 3 w 2483"/>
                  <a:gd name="T55" fmla="*/ 15 h 2438"/>
                  <a:gd name="T56" fmla="*/ 2 w 2483"/>
                  <a:gd name="T57" fmla="*/ 15 h 2438"/>
                  <a:gd name="T58" fmla="*/ 2 w 2483"/>
                  <a:gd name="T59" fmla="*/ 14 h 2438"/>
                  <a:gd name="T60" fmla="*/ 11 w 2483"/>
                  <a:gd name="T61" fmla="*/ 16 h 2438"/>
                  <a:gd name="T62" fmla="*/ 11 w 2483"/>
                  <a:gd name="T63" fmla="*/ 16 h 2438"/>
                  <a:gd name="T64" fmla="*/ 12 w 2483"/>
                  <a:gd name="T65" fmla="*/ 16 h 2438"/>
                  <a:gd name="T66" fmla="*/ 13 w 2483"/>
                  <a:gd name="T67" fmla="*/ 16 h 2438"/>
                  <a:gd name="T68" fmla="*/ 13 w 2483"/>
                  <a:gd name="T69" fmla="*/ 15 h 2438"/>
                  <a:gd name="T70" fmla="*/ 13 w 2483"/>
                  <a:gd name="T71" fmla="*/ 16 h 2438"/>
                  <a:gd name="T72" fmla="*/ 13 w 2483"/>
                  <a:gd name="T73" fmla="*/ 16 h 2438"/>
                  <a:gd name="T74" fmla="*/ 12 w 2483"/>
                  <a:gd name="T75" fmla="*/ 17 h 2438"/>
                  <a:gd name="T76" fmla="*/ 12 w 2483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5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79" y="1307"/>
                    </a:lnTo>
                    <a:lnTo>
                      <a:pt x="2483" y="1240"/>
                    </a:lnTo>
                    <a:lnTo>
                      <a:pt x="2479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69" y="24"/>
                    </a:moveTo>
                    <a:lnTo>
                      <a:pt x="1502" y="113"/>
                    </a:lnTo>
                    <a:lnTo>
                      <a:pt x="1469" y="105"/>
                    </a:lnTo>
                    <a:lnTo>
                      <a:pt x="1432" y="96"/>
                    </a:lnTo>
                    <a:lnTo>
                      <a:pt x="1397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6" y="79"/>
                    </a:lnTo>
                    <a:lnTo>
                      <a:pt x="1267" y="79"/>
                    </a:lnTo>
                    <a:lnTo>
                      <a:pt x="1233" y="79"/>
                    </a:lnTo>
                    <a:lnTo>
                      <a:pt x="1233" y="0"/>
                    </a:lnTo>
                    <a:lnTo>
                      <a:pt x="1263" y="0"/>
                    </a:lnTo>
                    <a:lnTo>
                      <a:pt x="1288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69" y="24"/>
                    </a:lnTo>
                    <a:close/>
                    <a:moveTo>
                      <a:pt x="59" y="807"/>
                    </a:moveTo>
                    <a:lnTo>
                      <a:pt x="138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8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1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6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7" y="2189"/>
                    </a:lnTo>
                    <a:lnTo>
                      <a:pt x="560" y="2215"/>
                    </a:lnTo>
                    <a:lnTo>
                      <a:pt x="510" y="2278"/>
                    </a:lnTo>
                    <a:lnTo>
                      <a:pt x="475" y="2252"/>
                    </a:lnTo>
                    <a:lnTo>
                      <a:pt x="442" y="2227"/>
                    </a:lnTo>
                    <a:lnTo>
                      <a:pt x="412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5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2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8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1" y="2353"/>
                    </a:lnTo>
                    <a:lnTo>
                      <a:pt x="1789" y="2370"/>
                    </a:lnTo>
                    <a:lnTo>
                      <a:pt x="1751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Freeform 397"/>
              <p:cNvSpPr>
                <a:spLocks noEditPoints="1"/>
              </p:cNvSpPr>
              <p:nvPr/>
            </p:nvSpPr>
            <p:spPr bwMode="auto">
              <a:xfrm>
                <a:off x="4028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7" y="1072"/>
                    </a:lnTo>
                    <a:lnTo>
                      <a:pt x="2252" y="1165"/>
                    </a:lnTo>
                    <a:lnTo>
                      <a:pt x="2247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19" y="1043"/>
                    </a:lnTo>
                    <a:lnTo>
                      <a:pt x="2307" y="960"/>
                    </a:lnTo>
                    <a:close/>
                    <a:moveTo>
                      <a:pt x="1426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0" y="101"/>
                    </a:lnTo>
                    <a:lnTo>
                      <a:pt x="1343" y="92"/>
                    </a:lnTo>
                    <a:lnTo>
                      <a:pt x="1305" y="89"/>
                    </a:lnTo>
                    <a:lnTo>
                      <a:pt x="1267" y="85"/>
                    </a:lnTo>
                    <a:lnTo>
                      <a:pt x="1229" y="80"/>
                    </a:lnTo>
                    <a:lnTo>
                      <a:pt x="1191" y="76"/>
                    </a:lnTo>
                    <a:lnTo>
                      <a:pt x="1157" y="76"/>
                    </a:lnTo>
                    <a:lnTo>
                      <a:pt x="1157" y="0"/>
                    </a:lnTo>
                    <a:lnTo>
                      <a:pt x="1191" y="0"/>
                    </a:lnTo>
                    <a:lnTo>
                      <a:pt x="1220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1" y="13"/>
                    </a:lnTo>
                    <a:lnTo>
                      <a:pt x="1356" y="17"/>
                    </a:lnTo>
                    <a:lnTo>
                      <a:pt x="1393" y="26"/>
                    </a:lnTo>
                    <a:lnTo>
                      <a:pt x="1426" y="34"/>
                    </a:lnTo>
                    <a:close/>
                    <a:moveTo>
                      <a:pt x="62" y="728"/>
                    </a:moveTo>
                    <a:lnTo>
                      <a:pt x="151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3" y="824"/>
                    </a:lnTo>
                    <a:lnTo>
                      <a:pt x="105" y="853"/>
                    </a:lnTo>
                    <a:lnTo>
                      <a:pt x="92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5" y="971"/>
                    </a:lnTo>
                    <a:lnTo>
                      <a:pt x="0" y="955"/>
                    </a:lnTo>
                    <a:lnTo>
                      <a:pt x="12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2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7" y="1832"/>
                    </a:lnTo>
                    <a:lnTo>
                      <a:pt x="307" y="1871"/>
                    </a:lnTo>
                    <a:lnTo>
                      <a:pt x="340" y="1913"/>
                    </a:lnTo>
                    <a:lnTo>
                      <a:pt x="375" y="1946"/>
                    </a:lnTo>
                    <a:lnTo>
                      <a:pt x="412" y="1980"/>
                    </a:lnTo>
                    <a:lnTo>
                      <a:pt x="450" y="2013"/>
                    </a:lnTo>
                    <a:lnTo>
                      <a:pt x="488" y="2048"/>
                    </a:lnTo>
                    <a:lnTo>
                      <a:pt x="530" y="2077"/>
                    </a:lnTo>
                    <a:lnTo>
                      <a:pt x="484" y="2136"/>
                    </a:lnTo>
                    <a:lnTo>
                      <a:pt x="441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0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39" y="2232"/>
                    </a:lnTo>
                    <a:lnTo>
                      <a:pt x="1490" y="2219"/>
                    </a:lnTo>
                    <a:lnTo>
                      <a:pt x="1540" y="2203"/>
                    </a:lnTo>
                    <a:lnTo>
                      <a:pt x="1586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0" y="2106"/>
                    </a:lnTo>
                    <a:lnTo>
                      <a:pt x="1776" y="2077"/>
                    </a:lnTo>
                    <a:lnTo>
                      <a:pt x="1822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6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Freeform 398"/>
              <p:cNvSpPr>
                <a:spLocks noEditPoints="1"/>
              </p:cNvSpPr>
              <p:nvPr/>
            </p:nvSpPr>
            <p:spPr bwMode="auto">
              <a:xfrm>
                <a:off x="4035" y="2878"/>
                <a:ext cx="181" cy="181"/>
              </a:xfrm>
              <a:custGeom>
                <a:avLst/>
                <a:gdLst>
                  <a:gd name="T0" fmla="*/ 14 w 2177"/>
                  <a:gd name="T1" fmla="*/ 7 h 2169"/>
                  <a:gd name="T2" fmla="*/ 14 w 2177"/>
                  <a:gd name="T3" fmla="*/ 8 h 2169"/>
                  <a:gd name="T4" fmla="*/ 14 w 2177"/>
                  <a:gd name="T5" fmla="*/ 9 h 2169"/>
                  <a:gd name="T6" fmla="*/ 15 w 2177"/>
                  <a:gd name="T7" fmla="*/ 8 h 2169"/>
                  <a:gd name="T8" fmla="*/ 15 w 2177"/>
                  <a:gd name="T9" fmla="*/ 7 h 2169"/>
                  <a:gd name="T10" fmla="*/ 10 w 2177"/>
                  <a:gd name="T11" fmla="*/ 0 h 2169"/>
                  <a:gd name="T12" fmla="*/ 9 w 2177"/>
                  <a:gd name="T13" fmla="*/ 1 h 2169"/>
                  <a:gd name="T14" fmla="*/ 9 w 2177"/>
                  <a:gd name="T15" fmla="*/ 1 h 2169"/>
                  <a:gd name="T16" fmla="*/ 8 w 2177"/>
                  <a:gd name="T17" fmla="*/ 1 h 2169"/>
                  <a:gd name="T18" fmla="*/ 8 w 2177"/>
                  <a:gd name="T19" fmla="*/ 1 h 2169"/>
                  <a:gd name="T20" fmla="*/ 7 w 2177"/>
                  <a:gd name="T21" fmla="*/ 0 h 2169"/>
                  <a:gd name="T22" fmla="*/ 8 w 2177"/>
                  <a:gd name="T23" fmla="*/ 0 h 2169"/>
                  <a:gd name="T24" fmla="*/ 8 w 2177"/>
                  <a:gd name="T25" fmla="*/ 0 h 2169"/>
                  <a:gd name="T26" fmla="*/ 9 w 2177"/>
                  <a:gd name="T27" fmla="*/ 0 h 2169"/>
                  <a:gd name="T28" fmla="*/ 10 w 2177"/>
                  <a:gd name="T29" fmla="*/ 0 h 2169"/>
                  <a:gd name="T30" fmla="*/ 1 w 2177"/>
                  <a:gd name="T31" fmla="*/ 5 h 2169"/>
                  <a:gd name="T32" fmla="*/ 1 w 2177"/>
                  <a:gd name="T33" fmla="*/ 5 h 2169"/>
                  <a:gd name="T34" fmla="*/ 1 w 2177"/>
                  <a:gd name="T35" fmla="*/ 6 h 2169"/>
                  <a:gd name="T36" fmla="*/ 1 w 2177"/>
                  <a:gd name="T37" fmla="*/ 6 h 2169"/>
                  <a:gd name="T38" fmla="*/ 0 w 2177"/>
                  <a:gd name="T39" fmla="*/ 6 h 2169"/>
                  <a:gd name="T40" fmla="*/ 0 w 2177"/>
                  <a:gd name="T41" fmla="*/ 6 h 2169"/>
                  <a:gd name="T42" fmla="*/ 0 w 2177"/>
                  <a:gd name="T43" fmla="*/ 6 h 2169"/>
                  <a:gd name="T44" fmla="*/ 0 w 2177"/>
                  <a:gd name="T45" fmla="*/ 5 h 2169"/>
                  <a:gd name="T46" fmla="*/ 0 w 2177"/>
                  <a:gd name="T47" fmla="*/ 5 h 2169"/>
                  <a:gd name="T48" fmla="*/ 1 w 2177"/>
                  <a:gd name="T49" fmla="*/ 12 h 2169"/>
                  <a:gd name="T50" fmla="*/ 2 w 2177"/>
                  <a:gd name="T51" fmla="*/ 12 h 2169"/>
                  <a:gd name="T52" fmla="*/ 2 w 2177"/>
                  <a:gd name="T53" fmla="*/ 12 h 2169"/>
                  <a:gd name="T54" fmla="*/ 3 w 2177"/>
                  <a:gd name="T55" fmla="*/ 13 h 2169"/>
                  <a:gd name="T56" fmla="*/ 3 w 2177"/>
                  <a:gd name="T57" fmla="*/ 13 h 2169"/>
                  <a:gd name="T58" fmla="*/ 3 w 2177"/>
                  <a:gd name="T59" fmla="*/ 14 h 2169"/>
                  <a:gd name="T60" fmla="*/ 3 w 2177"/>
                  <a:gd name="T61" fmla="*/ 14 h 2169"/>
                  <a:gd name="T62" fmla="*/ 2 w 2177"/>
                  <a:gd name="T63" fmla="*/ 13 h 2169"/>
                  <a:gd name="T64" fmla="*/ 2 w 2177"/>
                  <a:gd name="T65" fmla="*/ 13 h 2169"/>
                  <a:gd name="T66" fmla="*/ 1 w 2177"/>
                  <a:gd name="T67" fmla="*/ 12 h 2169"/>
                  <a:gd name="T68" fmla="*/ 8 w 2177"/>
                  <a:gd name="T69" fmla="*/ 15 h 2169"/>
                  <a:gd name="T70" fmla="*/ 9 w 2177"/>
                  <a:gd name="T71" fmla="*/ 15 h 2169"/>
                  <a:gd name="T72" fmla="*/ 9 w 2177"/>
                  <a:gd name="T73" fmla="*/ 15 h 2169"/>
                  <a:gd name="T74" fmla="*/ 10 w 2177"/>
                  <a:gd name="T75" fmla="*/ 14 h 2169"/>
                  <a:gd name="T76" fmla="*/ 10 w 2177"/>
                  <a:gd name="T77" fmla="*/ 14 h 2169"/>
                  <a:gd name="T78" fmla="*/ 10 w 2177"/>
                  <a:gd name="T79" fmla="*/ 14 h 2169"/>
                  <a:gd name="T80" fmla="*/ 11 w 2177"/>
                  <a:gd name="T81" fmla="*/ 14 h 2169"/>
                  <a:gd name="T82" fmla="*/ 11 w 2177"/>
                  <a:gd name="T83" fmla="*/ 14 h 2169"/>
                  <a:gd name="T84" fmla="*/ 11 w 2177"/>
                  <a:gd name="T85" fmla="*/ 14 h 2169"/>
                  <a:gd name="T86" fmla="*/ 11 w 2177"/>
                  <a:gd name="T87" fmla="*/ 14 h 2169"/>
                  <a:gd name="T88" fmla="*/ 11 w 2177"/>
                  <a:gd name="T89" fmla="*/ 15 h 2169"/>
                  <a:gd name="T90" fmla="*/ 10 w 2177"/>
                  <a:gd name="T91" fmla="*/ 15 h 2169"/>
                  <a:gd name="T92" fmla="*/ 9 w 2177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7"/>
                  <a:gd name="T142" fmla="*/ 0 h 2169"/>
                  <a:gd name="T143" fmla="*/ 2177 w 2177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7" h="2169">
                    <a:moveTo>
                      <a:pt x="2161" y="908"/>
                    </a:moveTo>
                    <a:lnTo>
                      <a:pt x="2080" y="930"/>
                    </a:lnTo>
                    <a:lnTo>
                      <a:pt x="2093" y="1035"/>
                    </a:lnTo>
                    <a:lnTo>
                      <a:pt x="2093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1" y="1268"/>
                    </a:lnTo>
                    <a:lnTo>
                      <a:pt x="2172" y="1176"/>
                    </a:lnTo>
                    <a:lnTo>
                      <a:pt x="2177" y="1089"/>
                    </a:lnTo>
                    <a:lnTo>
                      <a:pt x="2172" y="996"/>
                    </a:lnTo>
                    <a:lnTo>
                      <a:pt x="2161" y="908"/>
                    </a:lnTo>
                    <a:close/>
                    <a:moveTo>
                      <a:pt x="1382" y="46"/>
                    </a:moveTo>
                    <a:lnTo>
                      <a:pt x="1419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2" y="105"/>
                    </a:lnTo>
                    <a:lnTo>
                      <a:pt x="1251" y="97"/>
                    </a:lnTo>
                    <a:lnTo>
                      <a:pt x="1209" y="88"/>
                    </a:lnTo>
                    <a:lnTo>
                      <a:pt x="1167" y="88"/>
                    </a:lnTo>
                    <a:lnTo>
                      <a:pt x="1125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4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8" y="16"/>
                    </a:lnTo>
                    <a:lnTo>
                      <a:pt x="1305" y="25"/>
                    </a:lnTo>
                    <a:lnTo>
                      <a:pt x="1344" y="33"/>
                    </a:lnTo>
                    <a:lnTo>
                      <a:pt x="1382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6" y="719"/>
                    </a:lnTo>
                    <a:lnTo>
                      <a:pt x="123" y="753"/>
                    </a:lnTo>
                    <a:lnTo>
                      <a:pt x="110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5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5" y="866"/>
                    </a:lnTo>
                    <a:lnTo>
                      <a:pt x="13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1" y="715"/>
                    </a:lnTo>
                    <a:lnTo>
                      <a:pt x="64" y="685"/>
                    </a:lnTo>
                    <a:lnTo>
                      <a:pt x="76" y="652"/>
                    </a:lnTo>
                    <a:close/>
                    <a:moveTo>
                      <a:pt x="173" y="1714"/>
                    </a:moveTo>
                    <a:lnTo>
                      <a:pt x="206" y="1622"/>
                    </a:lnTo>
                    <a:lnTo>
                      <a:pt x="236" y="1668"/>
                    </a:lnTo>
                    <a:lnTo>
                      <a:pt x="265" y="1710"/>
                    </a:lnTo>
                    <a:lnTo>
                      <a:pt x="300" y="1756"/>
                    </a:lnTo>
                    <a:lnTo>
                      <a:pt x="337" y="1795"/>
                    </a:lnTo>
                    <a:lnTo>
                      <a:pt x="375" y="1832"/>
                    </a:lnTo>
                    <a:lnTo>
                      <a:pt x="418" y="1870"/>
                    </a:lnTo>
                    <a:lnTo>
                      <a:pt x="460" y="1904"/>
                    </a:lnTo>
                    <a:lnTo>
                      <a:pt x="506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5" y="1937"/>
                    </a:lnTo>
                    <a:lnTo>
                      <a:pt x="337" y="1904"/>
                    </a:lnTo>
                    <a:lnTo>
                      <a:pt x="300" y="1870"/>
                    </a:lnTo>
                    <a:lnTo>
                      <a:pt x="265" y="1837"/>
                    </a:lnTo>
                    <a:lnTo>
                      <a:pt x="232" y="1795"/>
                    </a:lnTo>
                    <a:lnTo>
                      <a:pt x="202" y="1756"/>
                    </a:lnTo>
                    <a:lnTo>
                      <a:pt x="173" y="1714"/>
                    </a:lnTo>
                    <a:close/>
                    <a:moveTo>
                      <a:pt x="1314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1" y="2084"/>
                    </a:lnTo>
                    <a:lnTo>
                      <a:pt x="1360" y="2077"/>
                    </a:lnTo>
                    <a:lnTo>
                      <a:pt x="1386" y="2064"/>
                    </a:lnTo>
                    <a:lnTo>
                      <a:pt x="1415" y="2055"/>
                    </a:lnTo>
                    <a:lnTo>
                      <a:pt x="1445" y="2047"/>
                    </a:lnTo>
                    <a:lnTo>
                      <a:pt x="1470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50" y="1996"/>
                    </a:lnTo>
                    <a:lnTo>
                      <a:pt x="1575" y="1984"/>
                    </a:lnTo>
                    <a:lnTo>
                      <a:pt x="1600" y="1967"/>
                    </a:lnTo>
                    <a:lnTo>
                      <a:pt x="1625" y="1955"/>
                    </a:lnTo>
                    <a:lnTo>
                      <a:pt x="1651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9" y="2060"/>
                    </a:lnTo>
                    <a:lnTo>
                      <a:pt x="1563" y="2084"/>
                    </a:lnTo>
                    <a:lnTo>
                      <a:pt x="1511" y="2106"/>
                    </a:lnTo>
                    <a:lnTo>
                      <a:pt x="1465" y="2127"/>
                    </a:lnTo>
                    <a:lnTo>
                      <a:pt x="1415" y="2143"/>
                    </a:lnTo>
                    <a:lnTo>
                      <a:pt x="1364" y="2156"/>
                    </a:lnTo>
                    <a:lnTo>
                      <a:pt x="1314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Freeform 399"/>
              <p:cNvSpPr>
                <a:spLocks noEditPoints="1"/>
              </p:cNvSpPr>
              <p:nvPr/>
            </p:nvSpPr>
            <p:spPr bwMode="auto">
              <a:xfrm>
                <a:off x="4041" y="2885"/>
                <a:ext cx="168" cy="168"/>
              </a:xfrm>
              <a:custGeom>
                <a:avLst/>
                <a:gdLst>
                  <a:gd name="T0" fmla="*/ 13 w 2017"/>
                  <a:gd name="T1" fmla="*/ 6 h 2022"/>
                  <a:gd name="T2" fmla="*/ 13 w 2017"/>
                  <a:gd name="T3" fmla="*/ 8 h 2022"/>
                  <a:gd name="T4" fmla="*/ 13 w 2017"/>
                  <a:gd name="T5" fmla="*/ 9 h 2022"/>
                  <a:gd name="T6" fmla="*/ 14 w 2017"/>
                  <a:gd name="T7" fmla="*/ 8 h 2022"/>
                  <a:gd name="T8" fmla="*/ 14 w 2017"/>
                  <a:gd name="T9" fmla="*/ 7 h 2022"/>
                  <a:gd name="T10" fmla="*/ 9 w 2017"/>
                  <a:gd name="T11" fmla="*/ 0 h 2022"/>
                  <a:gd name="T12" fmla="*/ 9 w 2017"/>
                  <a:gd name="T13" fmla="*/ 1 h 2022"/>
                  <a:gd name="T14" fmla="*/ 9 w 2017"/>
                  <a:gd name="T15" fmla="*/ 1 h 2022"/>
                  <a:gd name="T16" fmla="*/ 8 w 2017"/>
                  <a:gd name="T17" fmla="*/ 1 h 2022"/>
                  <a:gd name="T18" fmla="*/ 7 w 2017"/>
                  <a:gd name="T19" fmla="*/ 1 h 2022"/>
                  <a:gd name="T20" fmla="*/ 7 w 2017"/>
                  <a:gd name="T21" fmla="*/ 0 h 2022"/>
                  <a:gd name="T22" fmla="*/ 8 w 2017"/>
                  <a:gd name="T23" fmla="*/ 0 h 2022"/>
                  <a:gd name="T24" fmla="*/ 8 w 2017"/>
                  <a:gd name="T25" fmla="*/ 0 h 2022"/>
                  <a:gd name="T26" fmla="*/ 9 w 2017"/>
                  <a:gd name="T27" fmla="*/ 0 h 2022"/>
                  <a:gd name="T28" fmla="*/ 9 w 2017"/>
                  <a:gd name="T29" fmla="*/ 0 h 2022"/>
                  <a:gd name="T30" fmla="*/ 1 w 2017"/>
                  <a:gd name="T31" fmla="*/ 4 h 2022"/>
                  <a:gd name="T32" fmla="*/ 1 w 2017"/>
                  <a:gd name="T33" fmla="*/ 4 h 2022"/>
                  <a:gd name="T34" fmla="*/ 1 w 2017"/>
                  <a:gd name="T35" fmla="*/ 5 h 2022"/>
                  <a:gd name="T36" fmla="*/ 1 w 2017"/>
                  <a:gd name="T37" fmla="*/ 5 h 2022"/>
                  <a:gd name="T38" fmla="*/ 0 w 2017"/>
                  <a:gd name="T39" fmla="*/ 6 h 2022"/>
                  <a:gd name="T40" fmla="*/ 0 w 2017"/>
                  <a:gd name="T41" fmla="*/ 6 h 2022"/>
                  <a:gd name="T42" fmla="*/ 0 w 2017"/>
                  <a:gd name="T43" fmla="*/ 5 h 2022"/>
                  <a:gd name="T44" fmla="*/ 0 w 2017"/>
                  <a:gd name="T45" fmla="*/ 5 h 2022"/>
                  <a:gd name="T46" fmla="*/ 0 w 2017"/>
                  <a:gd name="T47" fmla="*/ 4 h 2022"/>
                  <a:gd name="T48" fmla="*/ 1 w 2017"/>
                  <a:gd name="T49" fmla="*/ 11 h 2022"/>
                  <a:gd name="T50" fmla="*/ 1 w 2017"/>
                  <a:gd name="T51" fmla="*/ 10 h 2022"/>
                  <a:gd name="T52" fmla="*/ 2 w 2017"/>
                  <a:gd name="T53" fmla="*/ 11 h 2022"/>
                  <a:gd name="T54" fmla="*/ 2 w 2017"/>
                  <a:gd name="T55" fmla="*/ 12 h 2022"/>
                  <a:gd name="T56" fmla="*/ 3 w 2017"/>
                  <a:gd name="T57" fmla="*/ 12 h 2022"/>
                  <a:gd name="T58" fmla="*/ 3 w 2017"/>
                  <a:gd name="T59" fmla="*/ 13 h 2022"/>
                  <a:gd name="T60" fmla="*/ 2 w 2017"/>
                  <a:gd name="T61" fmla="*/ 12 h 2022"/>
                  <a:gd name="T62" fmla="*/ 2 w 2017"/>
                  <a:gd name="T63" fmla="*/ 12 h 2022"/>
                  <a:gd name="T64" fmla="*/ 1 w 2017"/>
                  <a:gd name="T65" fmla="*/ 11 h 2022"/>
                  <a:gd name="T66" fmla="*/ 1 w 2017"/>
                  <a:gd name="T67" fmla="*/ 11 h 2022"/>
                  <a:gd name="T68" fmla="*/ 7 w 2017"/>
                  <a:gd name="T69" fmla="*/ 13 h 2022"/>
                  <a:gd name="T70" fmla="*/ 8 w 2017"/>
                  <a:gd name="T71" fmla="*/ 13 h 2022"/>
                  <a:gd name="T72" fmla="*/ 8 w 2017"/>
                  <a:gd name="T73" fmla="*/ 13 h 2022"/>
                  <a:gd name="T74" fmla="*/ 9 w 2017"/>
                  <a:gd name="T75" fmla="*/ 13 h 2022"/>
                  <a:gd name="T76" fmla="*/ 9 w 2017"/>
                  <a:gd name="T77" fmla="*/ 13 h 2022"/>
                  <a:gd name="T78" fmla="*/ 9 w 2017"/>
                  <a:gd name="T79" fmla="*/ 13 h 2022"/>
                  <a:gd name="T80" fmla="*/ 10 w 2017"/>
                  <a:gd name="T81" fmla="*/ 13 h 2022"/>
                  <a:gd name="T82" fmla="*/ 10 w 2017"/>
                  <a:gd name="T83" fmla="*/ 13 h 2022"/>
                  <a:gd name="T84" fmla="*/ 11 w 2017"/>
                  <a:gd name="T85" fmla="*/ 12 h 2022"/>
                  <a:gd name="T86" fmla="*/ 11 w 2017"/>
                  <a:gd name="T87" fmla="*/ 13 h 2022"/>
                  <a:gd name="T88" fmla="*/ 10 w 2017"/>
                  <a:gd name="T89" fmla="*/ 13 h 2022"/>
                  <a:gd name="T90" fmla="*/ 10 w 2017"/>
                  <a:gd name="T91" fmla="*/ 13 h 2022"/>
                  <a:gd name="T92" fmla="*/ 10 w 2017"/>
                  <a:gd name="T93" fmla="*/ 14 h 2022"/>
                  <a:gd name="T94" fmla="*/ 9 w 2017"/>
                  <a:gd name="T95" fmla="*/ 14 h 2022"/>
                  <a:gd name="T96" fmla="*/ 9 w 2017"/>
                  <a:gd name="T97" fmla="*/ 14 h 2022"/>
                  <a:gd name="T98" fmla="*/ 8 w 2017"/>
                  <a:gd name="T99" fmla="*/ 14 h 2022"/>
                  <a:gd name="T100" fmla="*/ 8 w 2017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7"/>
                  <a:gd name="T154" fmla="*/ 0 h 2022"/>
                  <a:gd name="T155" fmla="*/ 2017 w 2017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7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1" y="989"/>
                    </a:lnTo>
                    <a:lnTo>
                      <a:pt x="1937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7" y="1055"/>
                    </a:lnTo>
                    <a:lnTo>
                      <a:pt x="2017" y="956"/>
                    </a:lnTo>
                    <a:lnTo>
                      <a:pt x="2004" y="851"/>
                    </a:lnTo>
                    <a:close/>
                    <a:moveTo>
                      <a:pt x="1343" y="64"/>
                    </a:moveTo>
                    <a:lnTo>
                      <a:pt x="1381" y="160"/>
                    </a:lnTo>
                    <a:lnTo>
                      <a:pt x="1335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6" y="97"/>
                    </a:lnTo>
                    <a:lnTo>
                      <a:pt x="1150" y="94"/>
                    </a:lnTo>
                    <a:lnTo>
                      <a:pt x="1104" y="85"/>
                    </a:lnTo>
                    <a:lnTo>
                      <a:pt x="1052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9" y="0"/>
                    </a:lnTo>
                    <a:lnTo>
                      <a:pt x="1091" y="9"/>
                    </a:lnTo>
                    <a:lnTo>
                      <a:pt x="1133" y="9"/>
                    </a:lnTo>
                    <a:lnTo>
                      <a:pt x="1175" y="18"/>
                    </a:lnTo>
                    <a:lnTo>
                      <a:pt x="1216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3" y="64"/>
                    </a:lnTo>
                    <a:close/>
                    <a:moveTo>
                      <a:pt x="88" y="573"/>
                    </a:moveTo>
                    <a:lnTo>
                      <a:pt x="178" y="573"/>
                    </a:lnTo>
                    <a:lnTo>
                      <a:pt x="156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3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9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4" y="707"/>
                    </a:lnTo>
                    <a:lnTo>
                      <a:pt x="47" y="674"/>
                    </a:lnTo>
                    <a:lnTo>
                      <a:pt x="60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0" y="1543"/>
                    </a:moveTo>
                    <a:lnTo>
                      <a:pt x="165" y="1447"/>
                    </a:lnTo>
                    <a:lnTo>
                      <a:pt x="194" y="1497"/>
                    </a:lnTo>
                    <a:lnTo>
                      <a:pt x="224" y="1547"/>
                    </a:lnTo>
                    <a:lnTo>
                      <a:pt x="261" y="1598"/>
                    </a:lnTo>
                    <a:lnTo>
                      <a:pt x="299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6" y="1795"/>
                    </a:lnTo>
                    <a:lnTo>
                      <a:pt x="430" y="1858"/>
                    </a:lnTo>
                    <a:lnTo>
                      <a:pt x="384" y="1825"/>
                    </a:lnTo>
                    <a:lnTo>
                      <a:pt x="342" y="1791"/>
                    </a:lnTo>
                    <a:lnTo>
                      <a:pt x="299" y="1753"/>
                    </a:lnTo>
                    <a:lnTo>
                      <a:pt x="261" y="1716"/>
                    </a:lnTo>
                    <a:lnTo>
                      <a:pt x="224" y="1677"/>
                    </a:lnTo>
                    <a:lnTo>
                      <a:pt x="189" y="1631"/>
                    </a:lnTo>
                    <a:lnTo>
                      <a:pt x="160" y="1589"/>
                    </a:lnTo>
                    <a:lnTo>
                      <a:pt x="130" y="1543"/>
                    </a:lnTo>
                    <a:close/>
                    <a:moveTo>
                      <a:pt x="1141" y="2022"/>
                    </a:moveTo>
                    <a:lnTo>
                      <a:pt x="1045" y="1955"/>
                    </a:lnTo>
                    <a:lnTo>
                      <a:pt x="1074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5" y="1935"/>
                    </a:lnTo>
                    <a:lnTo>
                      <a:pt x="1234" y="1930"/>
                    </a:lnTo>
                    <a:lnTo>
                      <a:pt x="1264" y="1922"/>
                    </a:lnTo>
                    <a:lnTo>
                      <a:pt x="1297" y="1913"/>
                    </a:lnTo>
                    <a:lnTo>
                      <a:pt x="1326" y="1900"/>
                    </a:lnTo>
                    <a:lnTo>
                      <a:pt x="1356" y="1888"/>
                    </a:lnTo>
                    <a:lnTo>
                      <a:pt x="1385" y="1876"/>
                    </a:lnTo>
                    <a:lnTo>
                      <a:pt x="1415" y="1863"/>
                    </a:lnTo>
                    <a:lnTo>
                      <a:pt x="1440" y="1850"/>
                    </a:lnTo>
                    <a:lnTo>
                      <a:pt x="1470" y="1834"/>
                    </a:lnTo>
                    <a:lnTo>
                      <a:pt x="1499" y="1817"/>
                    </a:lnTo>
                    <a:lnTo>
                      <a:pt x="1529" y="1795"/>
                    </a:lnTo>
                    <a:lnTo>
                      <a:pt x="1575" y="1858"/>
                    </a:lnTo>
                    <a:lnTo>
                      <a:pt x="1549" y="1876"/>
                    </a:lnTo>
                    <a:lnTo>
                      <a:pt x="1524" y="1888"/>
                    </a:lnTo>
                    <a:lnTo>
                      <a:pt x="1499" y="1905"/>
                    </a:lnTo>
                    <a:lnTo>
                      <a:pt x="1474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4" y="1959"/>
                    </a:lnTo>
                    <a:lnTo>
                      <a:pt x="1369" y="1968"/>
                    </a:lnTo>
                    <a:lnTo>
                      <a:pt x="1339" y="1976"/>
                    </a:lnTo>
                    <a:lnTo>
                      <a:pt x="1310" y="1985"/>
                    </a:lnTo>
                    <a:lnTo>
                      <a:pt x="1284" y="1998"/>
                    </a:lnTo>
                    <a:lnTo>
                      <a:pt x="1255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Freeform 400"/>
              <p:cNvSpPr>
                <a:spLocks noEditPoints="1"/>
              </p:cNvSpPr>
              <p:nvPr/>
            </p:nvSpPr>
            <p:spPr bwMode="auto">
              <a:xfrm>
                <a:off x="4047" y="2891"/>
                <a:ext cx="156" cy="156"/>
              </a:xfrm>
              <a:custGeom>
                <a:avLst/>
                <a:gdLst>
                  <a:gd name="T0" fmla="*/ 12 w 1865"/>
                  <a:gd name="T1" fmla="*/ 6 h 1874"/>
                  <a:gd name="T2" fmla="*/ 13 w 1865"/>
                  <a:gd name="T3" fmla="*/ 6 h 1874"/>
                  <a:gd name="T4" fmla="*/ 12 w 1865"/>
                  <a:gd name="T5" fmla="*/ 7 h 1874"/>
                  <a:gd name="T6" fmla="*/ 12 w 1865"/>
                  <a:gd name="T7" fmla="*/ 8 h 1874"/>
                  <a:gd name="T8" fmla="*/ 12 w 1865"/>
                  <a:gd name="T9" fmla="*/ 9 h 1874"/>
                  <a:gd name="T10" fmla="*/ 13 w 1865"/>
                  <a:gd name="T11" fmla="*/ 9 h 1874"/>
                  <a:gd name="T12" fmla="*/ 13 w 1865"/>
                  <a:gd name="T13" fmla="*/ 7 h 1874"/>
                  <a:gd name="T14" fmla="*/ 13 w 1865"/>
                  <a:gd name="T15" fmla="*/ 5 h 1874"/>
                  <a:gd name="T16" fmla="*/ 9 w 1865"/>
                  <a:gd name="T17" fmla="*/ 1 h 1874"/>
                  <a:gd name="T18" fmla="*/ 9 w 1865"/>
                  <a:gd name="T19" fmla="*/ 1 h 1874"/>
                  <a:gd name="T20" fmla="*/ 9 w 1865"/>
                  <a:gd name="T21" fmla="*/ 1 h 1874"/>
                  <a:gd name="T22" fmla="*/ 8 w 1865"/>
                  <a:gd name="T23" fmla="*/ 1 h 1874"/>
                  <a:gd name="T24" fmla="*/ 8 w 1865"/>
                  <a:gd name="T25" fmla="*/ 1 h 1874"/>
                  <a:gd name="T26" fmla="*/ 8 w 1865"/>
                  <a:gd name="T27" fmla="*/ 1 h 1874"/>
                  <a:gd name="T28" fmla="*/ 7 w 1865"/>
                  <a:gd name="T29" fmla="*/ 1 h 1874"/>
                  <a:gd name="T30" fmla="*/ 7 w 1865"/>
                  <a:gd name="T31" fmla="*/ 1 h 1874"/>
                  <a:gd name="T32" fmla="*/ 7 w 1865"/>
                  <a:gd name="T33" fmla="*/ 0 h 1874"/>
                  <a:gd name="T34" fmla="*/ 7 w 1865"/>
                  <a:gd name="T35" fmla="*/ 0 h 1874"/>
                  <a:gd name="T36" fmla="*/ 8 w 1865"/>
                  <a:gd name="T37" fmla="*/ 0 h 1874"/>
                  <a:gd name="T38" fmla="*/ 8 w 1865"/>
                  <a:gd name="T39" fmla="*/ 0 h 1874"/>
                  <a:gd name="T40" fmla="*/ 9 w 1865"/>
                  <a:gd name="T41" fmla="*/ 0 h 1874"/>
                  <a:gd name="T42" fmla="*/ 1 w 1865"/>
                  <a:gd name="T43" fmla="*/ 3 h 1874"/>
                  <a:gd name="T44" fmla="*/ 1 w 1865"/>
                  <a:gd name="T45" fmla="*/ 4 h 1874"/>
                  <a:gd name="T46" fmla="*/ 1 w 1865"/>
                  <a:gd name="T47" fmla="*/ 4 h 1874"/>
                  <a:gd name="T48" fmla="*/ 1 w 1865"/>
                  <a:gd name="T49" fmla="*/ 5 h 1874"/>
                  <a:gd name="T50" fmla="*/ 1 w 1865"/>
                  <a:gd name="T51" fmla="*/ 5 h 1874"/>
                  <a:gd name="T52" fmla="*/ 0 w 1865"/>
                  <a:gd name="T53" fmla="*/ 5 h 1874"/>
                  <a:gd name="T54" fmla="*/ 0 w 1865"/>
                  <a:gd name="T55" fmla="*/ 5 h 1874"/>
                  <a:gd name="T56" fmla="*/ 0 w 1865"/>
                  <a:gd name="T57" fmla="*/ 4 h 1874"/>
                  <a:gd name="T58" fmla="*/ 1 w 1865"/>
                  <a:gd name="T59" fmla="*/ 4 h 1874"/>
                  <a:gd name="T60" fmla="*/ 1 w 1865"/>
                  <a:gd name="T61" fmla="*/ 3 h 1874"/>
                  <a:gd name="T62" fmla="*/ 1 w 1865"/>
                  <a:gd name="T63" fmla="*/ 9 h 1874"/>
                  <a:gd name="T64" fmla="*/ 1 w 1865"/>
                  <a:gd name="T65" fmla="*/ 9 h 1874"/>
                  <a:gd name="T66" fmla="*/ 2 w 1865"/>
                  <a:gd name="T67" fmla="*/ 10 h 1874"/>
                  <a:gd name="T68" fmla="*/ 2 w 1865"/>
                  <a:gd name="T69" fmla="*/ 11 h 1874"/>
                  <a:gd name="T70" fmla="*/ 3 w 1865"/>
                  <a:gd name="T71" fmla="*/ 11 h 1874"/>
                  <a:gd name="T72" fmla="*/ 3 w 1865"/>
                  <a:gd name="T73" fmla="*/ 12 h 1874"/>
                  <a:gd name="T74" fmla="*/ 2 w 1865"/>
                  <a:gd name="T75" fmla="*/ 11 h 1874"/>
                  <a:gd name="T76" fmla="*/ 2 w 1865"/>
                  <a:gd name="T77" fmla="*/ 11 h 1874"/>
                  <a:gd name="T78" fmla="*/ 1 w 1865"/>
                  <a:gd name="T79" fmla="*/ 10 h 1874"/>
                  <a:gd name="T80" fmla="*/ 1 w 1865"/>
                  <a:gd name="T81" fmla="*/ 9 h 1874"/>
                  <a:gd name="T82" fmla="*/ 7 w 1865"/>
                  <a:gd name="T83" fmla="*/ 13 h 1874"/>
                  <a:gd name="T84" fmla="*/ 7 w 1865"/>
                  <a:gd name="T85" fmla="*/ 12 h 1874"/>
                  <a:gd name="T86" fmla="*/ 7 w 1865"/>
                  <a:gd name="T87" fmla="*/ 12 h 1874"/>
                  <a:gd name="T88" fmla="*/ 8 w 1865"/>
                  <a:gd name="T89" fmla="*/ 12 h 1874"/>
                  <a:gd name="T90" fmla="*/ 8 w 1865"/>
                  <a:gd name="T91" fmla="*/ 12 h 1874"/>
                  <a:gd name="T92" fmla="*/ 8 w 1865"/>
                  <a:gd name="T93" fmla="*/ 12 h 1874"/>
                  <a:gd name="T94" fmla="*/ 9 w 1865"/>
                  <a:gd name="T95" fmla="*/ 12 h 1874"/>
                  <a:gd name="T96" fmla="*/ 9 w 1865"/>
                  <a:gd name="T97" fmla="*/ 12 h 1874"/>
                  <a:gd name="T98" fmla="*/ 10 w 1865"/>
                  <a:gd name="T99" fmla="*/ 12 h 1874"/>
                  <a:gd name="T100" fmla="*/ 10 w 1865"/>
                  <a:gd name="T101" fmla="*/ 12 h 1874"/>
                  <a:gd name="T102" fmla="*/ 10 w 1865"/>
                  <a:gd name="T103" fmla="*/ 12 h 1874"/>
                  <a:gd name="T104" fmla="*/ 9 w 1865"/>
                  <a:gd name="T105" fmla="*/ 12 h 1874"/>
                  <a:gd name="T106" fmla="*/ 9 w 1865"/>
                  <a:gd name="T107" fmla="*/ 12 h 1874"/>
                  <a:gd name="T108" fmla="*/ 9 w 1865"/>
                  <a:gd name="T109" fmla="*/ 13 h 1874"/>
                  <a:gd name="T110" fmla="*/ 8 w 1865"/>
                  <a:gd name="T111" fmla="*/ 13 h 1874"/>
                  <a:gd name="T112" fmla="*/ 8 w 1865"/>
                  <a:gd name="T113" fmla="*/ 13 h 1874"/>
                  <a:gd name="T114" fmla="*/ 7 w 1865"/>
                  <a:gd name="T115" fmla="*/ 13 h 1874"/>
                  <a:gd name="T116" fmla="*/ 7 w 1865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52" y="790"/>
                    </a:moveTo>
                    <a:lnTo>
                      <a:pt x="1781" y="811"/>
                    </a:lnTo>
                    <a:lnTo>
                      <a:pt x="1785" y="875"/>
                    </a:lnTo>
                    <a:lnTo>
                      <a:pt x="1790" y="934"/>
                    </a:lnTo>
                    <a:lnTo>
                      <a:pt x="1785" y="992"/>
                    </a:lnTo>
                    <a:lnTo>
                      <a:pt x="1781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8" y="1226"/>
                    </a:lnTo>
                    <a:lnTo>
                      <a:pt x="1714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1" y="1020"/>
                    </a:lnTo>
                    <a:lnTo>
                      <a:pt x="1865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8" y="184"/>
                    </a:lnTo>
                    <a:lnTo>
                      <a:pt x="1322" y="172"/>
                    </a:lnTo>
                    <a:lnTo>
                      <a:pt x="1297" y="160"/>
                    </a:lnTo>
                    <a:lnTo>
                      <a:pt x="1271" y="151"/>
                    </a:lnTo>
                    <a:lnTo>
                      <a:pt x="1247" y="138"/>
                    </a:lnTo>
                    <a:lnTo>
                      <a:pt x="1221" y="125"/>
                    </a:lnTo>
                    <a:lnTo>
                      <a:pt x="1195" y="122"/>
                    </a:lnTo>
                    <a:lnTo>
                      <a:pt x="1170" y="109"/>
                    </a:lnTo>
                    <a:lnTo>
                      <a:pt x="1140" y="105"/>
                    </a:lnTo>
                    <a:lnTo>
                      <a:pt x="1116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1" y="79"/>
                    </a:lnTo>
                    <a:lnTo>
                      <a:pt x="981" y="79"/>
                    </a:lnTo>
                    <a:lnTo>
                      <a:pt x="956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6" y="0"/>
                    </a:lnTo>
                    <a:lnTo>
                      <a:pt x="1028" y="4"/>
                    </a:lnTo>
                    <a:lnTo>
                      <a:pt x="1074" y="13"/>
                    </a:lnTo>
                    <a:lnTo>
                      <a:pt x="1120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9" y="63"/>
                    </a:lnTo>
                    <a:lnTo>
                      <a:pt x="1305" y="79"/>
                    </a:lnTo>
                    <a:close/>
                    <a:moveTo>
                      <a:pt x="102" y="492"/>
                    </a:moveTo>
                    <a:lnTo>
                      <a:pt x="190" y="492"/>
                    </a:lnTo>
                    <a:lnTo>
                      <a:pt x="168" y="529"/>
                    </a:lnTo>
                    <a:lnTo>
                      <a:pt x="148" y="567"/>
                    </a:lnTo>
                    <a:lnTo>
                      <a:pt x="131" y="606"/>
                    </a:lnTo>
                    <a:lnTo>
                      <a:pt x="113" y="643"/>
                    </a:lnTo>
                    <a:lnTo>
                      <a:pt x="102" y="681"/>
                    </a:lnTo>
                    <a:lnTo>
                      <a:pt x="89" y="724"/>
                    </a:lnTo>
                    <a:lnTo>
                      <a:pt x="84" y="761"/>
                    </a:lnTo>
                    <a:lnTo>
                      <a:pt x="76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7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80" y="529"/>
                    </a:lnTo>
                    <a:lnTo>
                      <a:pt x="102" y="492"/>
                    </a:lnTo>
                    <a:close/>
                    <a:moveTo>
                      <a:pt x="89" y="1366"/>
                    </a:moveTo>
                    <a:lnTo>
                      <a:pt x="118" y="1285"/>
                    </a:lnTo>
                    <a:lnTo>
                      <a:pt x="135" y="1281"/>
                    </a:lnTo>
                    <a:lnTo>
                      <a:pt x="164" y="1336"/>
                    </a:lnTo>
                    <a:lnTo>
                      <a:pt x="194" y="1390"/>
                    </a:lnTo>
                    <a:lnTo>
                      <a:pt x="227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6" y="1618"/>
                    </a:lnTo>
                    <a:lnTo>
                      <a:pt x="446" y="1651"/>
                    </a:lnTo>
                    <a:lnTo>
                      <a:pt x="400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3" y="1559"/>
                    </a:lnTo>
                    <a:lnTo>
                      <a:pt x="185" y="1517"/>
                    </a:lnTo>
                    <a:lnTo>
                      <a:pt x="148" y="1466"/>
                    </a:lnTo>
                    <a:lnTo>
                      <a:pt x="118" y="1416"/>
                    </a:lnTo>
                    <a:lnTo>
                      <a:pt x="89" y="1366"/>
                    </a:lnTo>
                    <a:close/>
                    <a:moveTo>
                      <a:pt x="969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60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6" y="1777"/>
                    </a:lnTo>
                    <a:lnTo>
                      <a:pt x="1145" y="1769"/>
                    </a:lnTo>
                    <a:lnTo>
                      <a:pt x="1175" y="1760"/>
                    </a:lnTo>
                    <a:lnTo>
                      <a:pt x="1204" y="1753"/>
                    </a:lnTo>
                    <a:lnTo>
                      <a:pt x="1234" y="1740"/>
                    </a:lnTo>
                    <a:lnTo>
                      <a:pt x="1263" y="1727"/>
                    </a:lnTo>
                    <a:lnTo>
                      <a:pt x="1293" y="1714"/>
                    </a:lnTo>
                    <a:lnTo>
                      <a:pt x="1322" y="1702"/>
                    </a:lnTo>
                    <a:lnTo>
                      <a:pt x="1348" y="1689"/>
                    </a:lnTo>
                    <a:lnTo>
                      <a:pt x="1377" y="1672"/>
                    </a:lnTo>
                    <a:lnTo>
                      <a:pt x="1407" y="1651"/>
                    </a:lnTo>
                    <a:lnTo>
                      <a:pt x="1453" y="1714"/>
                    </a:lnTo>
                    <a:lnTo>
                      <a:pt x="1423" y="1736"/>
                    </a:lnTo>
                    <a:lnTo>
                      <a:pt x="1394" y="1753"/>
                    </a:lnTo>
                    <a:lnTo>
                      <a:pt x="1364" y="1769"/>
                    </a:lnTo>
                    <a:lnTo>
                      <a:pt x="1339" y="1782"/>
                    </a:lnTo>
                    <a:lnTo>
                      <a:pt x="1309" y="1795"/>
                    </a:lnTo>
                    <a:lnTo>
                      <a:pt x="1280" y="1807"/>
                    </a:lnTo>
                    <a:lnTo>
                      <a:pt x="1250" y="1819"/>
                    </a:lnTo>
                    <a:lnTo>
                      <a:pt x="1221" y="1832"/>
                    </a:lnTo>
                    <a:lnTo>
                      <a:pt x="1188" y="1841"/>
                    </a:lnTo>
                    <a:lnTo>
                      <a:pt x="1158" y="1849"/>
                    </a:lnTo>
                    <a:lnTo>
                      <a:pt x="1129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8" y="1870"/>
                    </a:lnTo>
                    <a:lnTo>
                      <a:pt x="969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Freeform 401"/>
              <p:cNvSpPr>
                <a:spLocks noEditPoints="1"/>
              </p:cNvSpPr>
              <p:nvPr/>
            </p:nvSpPr>
            <p:spPr bwMode="auto">
              <a:xfrm>
                <a:off x="4053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3" y="813"/>
                    </a:lnTo>
                    <a:lnTo>
                      <a:pt x="1633" y="866"/>
                    </a:lnTo>
                    <a:lnTo>
                      <a:pt x="1633" y="920"/>
                    </a:lnTo>
                    <a:lnTo>
                      <a:pt x="1625" y="974"/>
                    </a:lnTo>
                    <a:lnTo>
                      <a:pt x="1616" y="1029"/>
                    </a:lnTo>
                    <a:lnTo>
                      <a:pt x="1604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2" y="1151"/>
                    </a:lnTo>
                    <a:lnTo>
                      <a:pt x="1679" y="1097"/>
                    </a:lnTo>
                    <a:lnTo>
                      <a:pt x="1692" y="1038"/>
                    </a:lnTo>
                    <a:lnTo>
                      <a:pt x="1705" y="974"/>
                    </a:lnTo>
                    <a:lnTo>
                      <a:pt x="1709" y="917"/>
                    </a:lnTo>
                    <a:lnTo>
                      <a:pt x="1714" y="859"/>
                    </a:lnTo>
                    <a:lnTo>
                      <a:pt x="1709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7" y="198"/>
                    </a:lnTo>
                    <a:lnTo>
                      <a:pt x="1237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69" y="109"/>
                    </a:lnTo>
                    <a:lnTo>
                      <a:pt x="1035" y="102"/>
                    </a:lnTo>
                    <a:lnTo>
                      <a:pt x="1010" y="93"/>
                    </a:lnTo>
                    <a:lnTo>
                      <a:pt x="976" y="89"/>
                    </a:lnTo>
                    <a:lnTo>
                      <a:pt x="947" y="85"/>
                    </a:lnTo>
                    <a:lnTo>
                      <a:pt x="917" y="80"/>
                    </a:lnTo>
                    <a:lnTo>
                      <a:pt x="884" y="80"/>
                    </a:lnTo>
                    <a:lnTo>
                      <a:pt x="854" y="80"/>
                    </a:lnTo>
                    <a:lnTo>
                      <a:pt x="854" y="0"/>
                    </a:lnTo>
                    <a:lnTo>
                      <a:pt x="880" y="0"/>
                    </a:lnTo>
                    <a:lnTo>
                      <a:pt x="905" y="4"/>
                    </a:lnTo>
                    <a:lnTo>
                      <a:pt x="935" y="4"/>
                    </a:lnTo>
                    <a:lnTo>
                      <a:pt x="964" y="8"/>
                    </a:lnTo>
                    <a:lnTo>
                      <a:pt x="989" y="13"/>
                    </a:lnTo>
                    <a:lnTo>
                      <a:pt x="1014" y="17"/>
                    </a:lnTo>
                    <a:lnTo>
                      <a:pt x="1040" y="26"/>
                    </a:lnTo>
                    <a:lnTo>
                      <a:pt x="1064" y="30"/>
                    </a:lnTo>
                    <a:lnTo>
                      <a:pt x="1094" y="34"/>
                    </a:lnTo>
                    <a:lnTo>
                      <a:pt x="1119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5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1" y="454"/>
                    </a:lnTo>
                    <a:lnTo>
                      <a:pt x="160" y="492"/>
                    </a:lnTo>
                    <a:lnTo>
                      <a:pt x="138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4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8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7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5" y="1278"/>
                    </a:lnTo>
                    <a:lnTo>
                      <a:pt x="219" y="1324"/>
                    </a:lnTo>
                    <a:lnTo>
                      <a:pt x="252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4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3" y="1505"/>
                    </a:lnTo>
                    <a:lnTo>
                      <a:pt x="227" y="1463"/>
                    </a:lnTo>
                    <a:lnTo>
                      <a:pt x="185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8" y="1261"/>
                    </a:lnTo>
                    <a:lnTo>
                      <a:pt x="59" y="1206"/>
                    </a:lnTo>
                    <a:close/>
                    <a:moveTo>
                      <a:pt x="854" y="1724"/>
                    </a:moveTo>
                    <a:lnTo>
                      <a:pt x="854" y="1648"/>
                    </a:lnTo>
                    <a:lnTo>
                      <a:pt x="884" y="1648"/>
                    </a:lnTo>
                    <a:lnTo>
                      <a:pt x="909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8" y="1627"/>
                    </a:lnTo>
                    <a:lnTo>
                      <a:pt x="1048" y="1619"/>
                    </a:lnTo>
                    <a:lnTo>
                      <a:pt x="1077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78" y="1573"/>
                    </a:lnTo>
                    <a:lnTo>
                      <a:pt x="1204" y="1560"/>
                    </a:lnTo>
                    <a:lnTo>
                      <a:pt x="1233" y="1547"/>
                    </a:lnTo>
                    <a:lnTo>
                      <a:pt x="1254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69" y="1694"/>
                    </a:lnTo>
                    <a:lnTo>
                      <a:pt x="1040" y="1702"/>
                    </a:lnTo>
                    <a:lnTo>
                      <a:pt x="1010" y="1711"/>
                    </a:lnTo>
                    <a:lnTo>
                      <a:pt x="976" y="1715"/>
                    </a:lnTo>
                    <a:lnTo>
                      <a:pt x="947" y="1720"/>
                    </a:lnTo>
                    <a:lnTo>
                      <a:pt x="917" y="1724"/>
                    </a:lnTo>
                    <a:lnTo>
                      <a:pt x="884" y="1724"/>
                    </a:lnTo>
                    <a:lnTo>
                      <a:pt x="854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Freeform 402"/>
              <p:cNvSpPr>
                <a:spLocks noEditPoints="1"/>
              </p:cNvSpPr>
              <p:nvPr/>
            </p:nvSpPr>
            <p:spPr bwMode="auto">
              <a:xfrm>
                <a:off x="4060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6 h 1568"/>
                  <a:gd name="T4" fmla="*/ 10 w 1557"/>
                  <a:gd name="T5" fmla="*/ 6 h 1568"/>
                  <a:gd name="T6" fmla="*/ 10 w 1557"/>
                  <a:gd name="T7" fmla="*/ 7 h 1568"/>
                  <a:gd name="T8" fmla="*/ 10 w 1557"/>
                  <a:gd name="T9" fmla="*/ 8 h 1568"/>
                  <a:gd name="T10" fmla="*/ 11 w 1557"/>
                  <a:gd name="T11" fmla="*/ 7 h 1568"/>
                  <a:gd name="T12" fmla="*/ 11 w 1557"/>
                  <a:gd name="T13" fmla="*/ 7 h 1568"/>
                  <a:gd name="T14" fmla="*/ 11 w 1557"/>
                  <a:gd name="T15" fmla="*/ 6 h 1568"/>
                  <a:gd name="T16" fmla="*/ 11 w 1557"/>
                  <a:gd name="T17" fmla="*/ 5 h 1568"/>
                  <a:gd name="T18" fmla="*/ 9 w 1557"/>
                  <a:gd name="T19" fmla="*/ 1 h 1568"/>
                  <a:gd name="T20" fmla="*/ 9 w 1557"/>
                  <a:gd name="T21" fmla="*/ 2 h 1568"/>
                  <a:gd name="T22" fmla="*/ 9 w 1557"/>
                  <a:gd name="T23" fmla="*/ 2 h 1568"/>
                  <a:gd name="T24" fmla="*/ 8 w 1557"/>
                  <a:gd name="T25" fmla="*/ 1 h 1568"/>
                  <a:gd name="T26" fmla="*/ 8 w 1557"/>
                  <a:gd name="T27" fmla="*/ 1 h 1568"/>
                  <a:gd name="T28" fmla="*/ 7 w 1557"/>
                  <a:gd name="T29" fmla="*/ 1 h 1568"/>
                  <a:gd name="T30" fmla="*/ 7 w 1557"/>
                  <a:gd name="T31" fmla="*/ 1 h 1568"/>
                  <a:gd name="T32" fmla="*/ 6 w 1557"/>
                  <a:gd name="T33" fmla="*/ 1 h 1568"/>
                  <a:gd name="T34" fmla="*/ 6 w 1557"/>
                  <a:gd name="T35" fmla="*/ 1 h 1568"/>
                  <a:gd name="T36" fmla="*/ 5 w 1557"/>
                  <a:gd name="T37" fmla="*/ 0 h 1568"/>
                  <a:gd name="T38" fmla="*/ 6 w 1557"/>
                  <a:gd name="T39" fmla="*/ 0 h 1568"/>
                  <a:gd name="T40" fmla="*/ 6 w 1557"/>
                  <a:gd name="T41" fmla="*/ 0 h 1568"/>
                  <a:gd name="T42" fmla="*/ 7 w 1557"/>
                  <a:gd name="T43" fmla="*/ 0 h 1568"/>
                  <a:gd name="T44" fmla="*/ 7 w 1557"/>
                  <a:gd name="T45" fmla="*/ 0 h 1568"/>
                  <a:gd name="T46" fmla="*/ 8 w 1557"/>
                  <a:gd name="T47" fmla="*/ 0 h 1568"/>
                  <a:gd name="T48" fmla="*/ 8 w 1557"/>
                  <a:gd name="T49" fmla="*/ 1 h 1568"/>
                  <a:gd name="T50" fmla="*/ 8 w 1557"/>
                  <a:gd name="T51" fmla="*/ 1 h 1568"/>
                  <a:gd name="T52" fmla="*/ 9 w 1557"/>
                  <a:gd name="T53" fmla="*/ 1 h 1568"/>
                  <a:gd name="T54" fmla="*/ 2 w 1557"/>
                  <a:gd name="T55" fmla="*/ 2 h 1568"/>
                  <a:gd name="T56" fmla="*/ 1 w 1557"/>
                  <a:gd name="T57" fmla="*/ 3 h 1568"/>
                  <a:gd name="T58" fmla="*/ 1 w 1557"/>
                  <a:gd name="T59" fmla="*/ 4 h 1568"/>
                  <a:gd name="T60" fmla="*/ 1 w 1557"/>
                  <a:gd name="T61" fmla="*/ 4 h 1568"/>
                  <a:gd name="T62" fmla="*/ 1 w 1557"/>
                  <a:gd name="T63" fmla="*/ 5 h 1568"/>
                  <a:gd name="T64" fmla="*/ 0 w 1557"/>
                  <a:gd name="T65" fmla="*/ 4 h 1568"/>
                  <a:gd name="T66" fmla="*/ 0 w 1557"/>
                  <a:gd name="T67" fmla="*/ 4 h 1568"/>
                  <a:gd name="T68" fmla="*/ 0 w 1557"/>
                  <a:gd name="T69" fmla="*/ 3 h 1568"/>
                  <a:gd name="T70" fmla="*/ 1 w 1557"/>
                  <a:gd name="T71" fmla="*/ 3 h 1568"/>
                  <a:gd name="T72" fmla="*/ 0 w 1557"/>
                  <a:gd name="T73" fmla="*/ 8 h 1568"/>
                  <a:gd name="T74" fmla="*/ 1 w 1557"/>
                  <a:gd name="T75" fmla="*/ 8 h 1568"/>
                  <a:gd name="T76" fmla="*/ 2 w 1557"/>
                  <a:gd name="T77" fmla="*/ 8 h 1568"/>
                  <a:gd name="T78" fmla="*/ 2 w 1557"/>
                  <a:gd name="T79" fmla="*/ 9 h 1568"/>
                  <a:gd name="T80" fmla="*/ 2 w 1557"/>
                  <a:gd name="T81" fmla="*/ 9 h 1568"/>
                  <a:gd name="T82" fmla="*/ 2 w 1557"/>
                  <a:gd name="T83" fmla="*/ 10 h 1568"/>
                  <a:gd name="T84" fmla="*/ 2 w 1557"/>
                  <a:gd name="T85" fmla="*/ 10 h 1568"/>
                  <a:gd name="T86" fmla="*/ 1 w 1557"/>
                  <a:gd name="T87" fmla="*/ 9 h 1568"/>
                  <a:gd name="T88" fmla="*/ 1 w 1557"/>
                  <a:gd name="T89" fmla="*/ 8 h 1568"/>
                  <a:gd name="T90" fmla="*/ 0 w 1557"/>
                  <a:gd name="T91" fmla="*/ 8 h 1568"/>
                  <a:gd name="T92" fmla="*/ 5 w 1557"/>
                  <a:gd name="T93" fmla="*/ 10 h 1568"/>
                  <a:gd name="T94" fmla="*/ 6 w 1557"/>
                  <a:gd name="T95" fmla="*/ 10 h 1568"/>
                  <a:gd name="T96" fmla="*/ 7 w 1557"/>
                  <a:gd name="T97" fmla="*/ 10 h 1568"/>
                  <a:gd name="T98" fmla="*/ 7 w 1557"/>
                  <a:gd name="T99" fmla="*/ 10 h 1568"/>
                  <a:gd name="T100" fmla="*/ 8 w 1557"/>
                  <a:gd name="T101" fmla="*/ 10 h 1568"/>
                  <a:gd name="T102" fmla="*/ 8 w 1557"/>
                  <a:gd name="T103" fmla="*/ 10 h 1568"/>
                  <a:gd name="T104" fmla="*/ 8 w 1557"/>
                  <a:gd name="T105" fmla="*/ 10 h 1568"/>
                  <a:gd name="T106" fmla="*/ 8 w 1557"/>
                  <a:gd name="T107" fmla="*/ 11 h 1568"/>
                  <a:gd name="T108" fmla="*/ 7 w 1557"/>
                  <a:gd name="T109" fmla="*/ 11 h 1568"/>
                  <a:gd name="T110" fmla="*/ 7 w 1557"/>
                  <a:gd name="T111" fmla="*/ 11 h 1568"/>
                  <a:gd name="T112" fmla="*/ 6 w 1557"/>
                  <a:gd name="T113" fmla="*/ 11 h 1568"/>
                  <a:gd name="T114" fmla="*/ 6 w 1557"/>
                  <a:gd name="T115" fmla="*/ 11 h 1568"/>
                  <a:gd name="T116" fmla="*/ 6 w 1557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69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1" y="1038"/>
                    </a:lnTo>
                    <a:lnTo>
                      <a:pt x="1410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8" y="1004"/>
                    </a:lnTo>
                    <a:lnTo>
                      <a:pt x="1540" y="949"/>
                    </a:lnTo>
                    <a:lnTo>
                      <a:pt x="1549" y="894"/>
                    </a:lnTo>
                    <a:lnTo>
                      <a:pt x="1557" y="840"/>
                    </a:lnTo>
                    <a:lnTo>
                      <a:pt x="1557" y="786"/>
                    </a:lnTo>
                    <a:lnTo>
                      <a:pt x="1557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79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1" y="198"/>
                    </a:lnTo>
                    <a:lnTo>
                      <a:pt x="1132" y="177"/>
                    </a:lnTo>
                    <a:lnTo>
                      <a:pt x="1098" y="160"/>
                    </a:lnTo>
                    <a:lnTo>
                      <a:pt x="1065" y="143"/>
                    </a:lnTo>
                    <a:lnTo>
                      <a:pt x="1031" y="127"/>
                    </a:lnTo>
                    <a:lnTo>
                      <a:pt x="997" y="114"/>
                    </a:lnTo>
                    <a:lnTo>
                      <a:pt x="959" y="105"/>
                    </a:lnTo>
                    <a:lnTo>
                      <a:pt x="926" y="97"/>
                    </a:lnTo>
                    <a:lnTo>
                      <a:pt x="888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8" y="80"/>
                    </a:lnTo>
                    <a:lnTo>
                      <a:pt x="778" y="0"/>
                    </a:lnTo>
                    <a:lnTo>
                      <a:pt x="808" y="0"/>
                    </a:lnTo>
                    <a:lnTo>
                      <a:pt x="841" y="0"/>
                    </a:lnTo>
                    <a:lnTo>
                      <a:pt x="871" y="5"/>
                    </a:lnTo>
                    <a:lnTo>
                      <a:pt x="900" y="9"/>
                    </a:lnTo>
                    <a:lnTo>
                      <a:pt x="934" y="13"/>
                    </a:lnTo>
                    <a:lnTo>
                      <a:pt x="959" y="22"/>
                    </a:lnTo>
                    <a:lnTo>
                      <a:pt x="993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1" y="101"/>
                    </a:lnTo>
                    <a:lnTo>
                      <a:pt x="1191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1" y="337"/>
                    </a:lnTo>
                    <a:lnTo>
                      <a:pt x="202" y="374"/>
                    </a:lnTo>
                    <a:lnTo>
                      <a:pt x="172" y="416"/>
                    </a:lnTo>
                    <a:lnTo>
                      <a:pt x="151" y="459"/>
                    </a:lnTo>
                    <a:lnTo>
                      <a:pt x="130" y="501"/>
                    </a:lnTo>
                    <a:lnTo>
                      <a:pt x="109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8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2" y="455"/>
                    </a:lnTo>
                    <a:lnTo>
                      <a:pt x="84" y="412"/>
                    </a:lnTo>
                    <a:lnTo>
                      <a:pt x="105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1" y="1316"/>
                    </a:lnTo>
                    <a:lnTo>
                      <a:pt x="353" y="1345"/>
                    </a:lnTo>
                    <a:lnTo>
                      <a:pt x="391" y="1370"/>
                    </a:lnTo>
                    <a:lnTo>
                      <a:pt x="345" y="1438"/>
                    </a:lnTo>
                    <a:lnTo>
                      <a:pt x="298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6" y="1290"/>
                    </a:lnTo>
                    <a:lnTo>
                      <a:pt x="143" y="1244"/>
                    </a:lnTo>
                    <a:lnTo>
                      <a:pt x="109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8" y="1568"/>
                    </a:moveTo>
                    <a:lnTo>
                      <a:pt x="778" y="1488"/>
                    </a:lnTo>
                    <a:lnTo>
                      <a:pt x="829" y="1484"/>
                    </a:lnTo>
                    <a:lnTo>
                      <a:pt x="876" y="1480"/>
                    </a:lnTo>
                    <a:lnTo>
                      <a:pt x="926" y="1471"/>
                    </a:lnTo>
                    <a:lnTo>
                      <a:pt x="972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7" y="1370"/>
                    </a:lnTo>
                    <a:lnTo>
                      <a:pt x="1204" y="1438"/>
                    </a:lnTo>
                    <a:lnTo>
                      <a:pt x="1178" y="1454"/>
                    </a:lnTo>
                    <a:lnTo>
                      <a:pt x="1157" y="1467"/>
                    </a:lnTo>
                    <a:lnTo>
                      <a:pt x="1128" y="1480"/>
                    </a:lnTo>
                    <a:lnTo>
                      <a:pt x="1102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1" y="1534"/>
                    </a:lnTo>
                    <a:lnTo>
                      <a:pt x="972" y="1539"/>
                    </a:lnTo>
                    <a:lnTo>
                      <a:pt x="942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3" y="1563"/>
                    </a:lnTo>
                    <a:lnTo>
                      <a:pt x="808" y="1568"/>
                    </a:lnTo>
                    <a:lnTo>
                      <a:pt x="778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Freeform 403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2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2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3" y="899"/>
                    </a:lnTo>
                    <a:lnTo>
                      <a:pt x="1280" y="941"/>
                    </a:lnTo>
                    <a:lnTo>
                      <a:pt x="1259" y="983"/>
                    </a:lnTo>
                    <a:lnTo>
                      <a:pt x="1335" y="1004"/>
                    </a:lnTo>
                    <a:lnTo>
                      <a:pt x="1356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4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2" y="282"/>
                    </a:lnTo>
                    <a:lnTo>
                      <a:pt x="1137" y="261"/>
                    </a:lnTo>
                    <a:lnTo>
                      <a:pt x="1112" y="235"/>
                    </a:lnTo>
                    <a:lnTo>
                      <a:pt x="1086" y="215"/>
                    </a:lnTo>
                    <a:lnTo>
                      <a:pt x="1057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2" y="139"/>
                    </a:lnTo>
                    <a:lnTo>
                      <a:pt x="939" y="126"/>
                    </a:lnTo>
                    <a:lnTo>
                      <a:pt x="910" y="113"/>
                    </a:lnTo>
                    <a:lnTo>
                      <a:pt x="876" y="101"/>
                    </a:lnTo>
                    <a:lnTo>
                      <a:pt x="838" y="93"/>
                    </a:lnTo>
                    <a:lnTo>
                      <a:pt x="804" y="89"/>
                    </a:lnTo>
                    <a:lnTo>
                      <a:pt x="771" y="80"/>
                    </a:lnTo>
                    <a:lnTo>
                      <a:pt x="737" y="76"/>
                    </a:lnTo>
                    <a:lnTo>
                      <a:pt x="703" y="76"/>
                    </a:lnTo>
                    <a:lnTo>
                      <a:pt x="703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3" y="8"/>
                    </a:lnTo>
                    <a:lnTo>
                      <a:pt x="851" y="17"/>
                    </a:lnTo>
                    <a:lnTo>
                      <a:pt x="884" y="25"/>
                    </a:lnTo>
                    <a:lnTo>
                      <a:pt x="922" y="34"/>
                    </a:lnTo>
                    <a:lnTo>
                      <a:pt x="956" y="47"/>
                    </a:lnTo>
                    <a:lnTo>
                      <a:pt x="990" y="63"/>
                    </a:lnTo>
                    <a:lnTo>
                      <a:pt x="1023" y="80"/>
                    </a:lnTo>
                    <a:lnTo>
                      <a:pt x="1057" y="97"/>
                    </a:lnTo>
                    <a:lnTo>
                      <a:pt x="1086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4" y="215"/>
                    </a:lnTo>
                    <a:lnTo>
                      <a:pt x="1230" y="244"/>
                    </a:lnTo>
                    <a:close/>
                    <a:moveTo>
                      <a:pt x="156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2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6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4" y="467"/>
                    </a:lnTo>
                    <a:lnTo>
                      <a:pt x="55" y="421"/>
                    </a:lnTo>
                    <a:lnTo>
                      <a:pt x="76" y="379"/>
                    </a:lnTo>
                    <a:lnTo>
                      <a:pt x="97" y="336"/>
                    </a:lnTo>
                    <a:lnTo>
                      <a:pt x="127" y="294"/>
                    </a:lnTo>
                    <a:lnTo>
                      <a:pt x="156" y="257"/>
                    </a:lnTo>
                    <a:close/>
                    <a:moveTo>
                      <a:pt x="59" y="1000"/>
                    </a:moveTo>
                    <a:lnTo>
                      <a:pt x="135" y="975"/>
                    </a:lnTo>
                    <a:lnTo>
                      <a:pt x="156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1" y="1151"/>
                    </a:lnTo>
                    <a:lnTo>
                      <a:pt x="295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6" y="1290"/>
                    </a:lnTo>
                    <a:lnTo>
                      <a:pt x="278" y="1265"/>
                    </a:lnTo>
                    <a:lnTo>
                      <a:pt x="236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3" y="1408"/>
                    </a:moveTo>
                    <a:lnTo>
                      <a:pt x="703" y="1328"/>
                    </a:lnTo>
                    <a:lnTo>
                      <a:pt x="749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3" y="1290"/>
                    </a:lnTo>
                    <a:lnTo>
                      <a:pt x="956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2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7" y="1378"/>
                    </a:lnTo>
                    <a:lnTo>
                      <a:pt x="851" y="1391"/>
                    </a:lnTo>
                    <a:lnTo>
                      <a:pt x="801" y="1400"/>
                    </a:lnTo>
                    <a:lnTo>
                      <a:pt x="754" y="1404"/>
                    </a:lnTo>
                    <a:lnTo>
                      <a:pt x="703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404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5 h 1252"/>
                  <a:gd name="T4" fmla="*/ 8 w 1251"/>
                  <a:gd name="T5" fmla="*/ 6 h 1252"/>
                  <a:gd name="T6" fmla="*/ 8 w 1251"/>
                  <a:gd name="T7" fmla="*/ 6 h 1252"/>
                  <a:gd name="T8" fmla="*/ 9 w 1251"/>
                  <a:gd name="T9" fmla="*/ 5 h 1252"/>
                  <a:gd name="T10" fmla="*/ 9 w 1251"/>
                  <a:gd name="T11" fmla="*/ 5 h 1252"/>
                  <a:gd name="T12" fmla="*/ 9 w 1251"/>
                  <a:gd name="T13" fmla="*/ 4 h 1252"/>
                  <a:gd name="T14" fmla="*/ 8 w 1251"/>
                  <a:gd name="T15" fmla="*/ 2 h 1252"/>
                  <a:gd name="T16" fmla="*/ 7 w 1251"/>
                  <a:gd name="T17" fmla="*/ 2 h 1252"/>
                  <a:gd name="T18" fmla="*/ 7 w 1251"/>
                  <a:gd name="T19" fmla="*/ 2 h 1252"/>
                  <a:gd name="T20" fmla="*/ 7 w 1251"/>
                  <a:gd name="T21" fmla="*/ 1 h 1252"/>
                  <a:gd name="T22" fmla="*/ 6 w 1251"/>
                  <a:gd name="T23" fmla="*/ 1 h 1252"/>
                  <a:gd name="T24" fmla="*/ 6 w 1251"/>
                  <a:gd name="T25" fmla="*/ 1 h 1252"/>
                  <a:gd name="T26" fmla="*/ 5 w 1251"/>
                  <a:gd name="T27" fmla="*/ 1 h 1252"/>
                  <a:gd name="T28" fmla="*/ 5 w 1251"/>
                  <a:gd name="T29" fmla="*/ 1 h 1252"/>
                  <a:gd name="T30" fmla="*/ 5 w 1251"/>
                  <a:gd name="T31" fmla="*/ 1 h 1252"/>
                  <a:gd name="T32" fmla="*/ 4 w 1251"/>
                  <a:gd name="T33" fmla="*/ 0 h 1252"/>
                  <a:gd name="T34" fmla="*/ 5 w 1251"/>
                  <a:gd name="T35" fmla="*/ 0 h 1252"/>
                  <a:gd name="T36" fmla="*/ 5 w 1251"/>
                  <a:gd name="T37" fmla="*/ 0 h 1252"/>
                  <a:gd name="T38" fmla="*/ 6 w 1251"/>
                  <a:gd name="T39" fmla="*/ 0 h 1252"/>
                  <a:gd name="T40" fmla="*/ 6 w 1251"/>
                  <a:gd name="T41" fmla="*/ 0 h 1252"/>
                  <a:gd name="T42" fmla="*/ 7 w 1251"/>
                  <a:gd name="T43" fmla="*/ 1 h 1252"/>
                  <a:gd name="T44" fmla="*/ 7 w 1251"/>
                  <a:gd name="T45" fmla="*/ 1 h 1252"/>
                  <a:gd name="T46" fmla="*/ 7 w 1251"/>
                  <a:gd name="T47" fmla="*/ 1 h 1252"/>
                  <a:gd name="T48" fmla="*/ 8 w 1251"/>
                  <a:gd name="T49" fmla="*/ 2 h 1252"/>
                  <a:gd name="T50" fmla="*/ 1 w 1251"/>
                  <a:gd name="T51" fmla="*/ 2 h 1252"/>
                  <a:gd name="T52" fmla="*/ 1 w 1251"/>
                  <a:gd name="T53" fmla="*/ 2 h 1252"/>
                  <a:gd name="T54" fmla="*/ 1 w 1251"/>
                  <a:gd name="T55" fmla="*/ 3 h 1252"/>
                  <a:gd name="T56" fmla="*/ 1 w 1251"/>
                  <a:gd name="T57" fmla="*/ 3 h 1252"/>
                  <a:gd name="T58" fmla="*/ 1 w 1251"/>
                  <a:gd name="T59" fmla="*/ 4 h 1252"/>
                  <a:gd name="T60" fmla="*/ 0 w 1251"/>
                  <a:gd name="T61" fmla="*/ 3 h 1252"/>
                  <a:gd name="T62" fmla="*/ 0 w 1251"/>
                  <a:gd name="T63" fmla="*/ 3 h 1252"/>
                  <a:gd name="T64" fmla="*/ 1 w 1251"/>
                  <a:gd name="T65" fmla="*/ 2 h 1252"/>
                  <a:gd name="T66" fmla="*/ 1 w 1251"/>
                  <a:gd name="T67" fmla="*/ 2 h 1252"/>
                  <a:gd name="T68" fmla="*/ 0 w 1251"/>
                  <a:gd name="T69" fmla="*/ 6 h 1252"/>
                  <a:gd name="T70" fmla="*/ 1 w 1251"/>
                  <a:gd name="T71" fmla="*/ 6 h 1252"/>
                  <a:gd name="T72" fmla="*/ 1 w 1251"/>
                  <a:gd name="T73" fmla="*/ 7 h 1252"/>
                  <a:gd name="T74" fmla="*/ 2 w 1251"/>
                  <a:gd name="T75" fmla="*/ 7 h 1252"/>
                  <a:gd name="T76" fmla="*/ 2 w 1251"/>
                  <a:gd name="T77" fmla="*/ 7 h 1252"/>
                  <a:gd name="T78" fmla="*/ 2 w 1251"/>
                  <a:gd name="T79" fmla="*/ 8 h 1252"/>
                  <a:gd name="T80" fmla="*/ 2 w 1251"/>
                  <a:gd name="T81" fmla="*/ 8 h 1252"/>
                  <a:gd name="T82" fmla="*/ 1 w 1251"/>
                  <a:gd name="T83" fmla="*/ 7 h 1252"/>
                  <a:gd name="T84" fmla="*/ 1 w 1251"/>
                  <a:gd name="T85" fmla="*/ 7 h 1252"/>
                  <a:gd name="T86" fmla="*/ 0 w 1251"/>
                  <a:gd name="T87" fmla="*/ 6 h 1252"/>
                  <a:gd name="T88" fmla="*/ 4 w 1251"/>
                  <a:gd name="T89" fmla="*/ 8 h 1252"/>
                  <a:gd name="T90" fmla="*/ 5 w 1251"/>
                  <a:gd name="T91" fmla="*/ 8 h 1252"/>
                  <a:gd name="T92" fmla="*/ 5 w 1251"/>
                  <a:gd name="T93" fmla="*/ 8 h 1252"/>
                  <a:gd name="T94" fmla="*/ 6 w 1251"/>
                  <a:gd name="T95" fmla="*/ 8 h 1252"/>
                  <a:gd name="T96" fmla="*/ 6 w 1251"/>
                  <a:gd name="T97" fmla="*/ 8 h 1252"/>
                  <a:gd name="T98" fmla="*/ 6 w 1251"/>
                  <a:gd name="T99" fmla="*/ 8 h 1252"/>
                  <a:gd name="T100" fmla="*/ 6 w 1251"/>
                  <a:gd name="T101" fmla="*/ 8 h 1252"/>
                  <a:gd name="T102" fmla="*/ 5 w 1251"/>
                  <a:gd name="T103" fmla="*/ 9 h 1252"/>
                  <a:gd name="T104" fmla="*/ 5 w 1251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1"/>
                  <a:gd name="T160" fmla="*/ 0 h 1252"/>
                  <a:gd name="T161" fmla="*/ 1251 w 1251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1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0" y="663"/>
                    </a:lnTo>
                    <a:lnTo>
                      <a:pt x="1163" y="738"/>
                    </a:lnTo>
                    <a:lnTo>
                      <a:pt x="1137" y="810"/>
                    </a:lnTo>
                    <a:lnTo>
                      <a:pt x="1108" y="882"/>
                    </a:lnTo>
                    <a:lnTo>
                      <a:pt x="1183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9" y="781"/>
                    </a:lnTo>
                    <a:lnTo>
                      <a:pt x="1242" y="738"/>
                    </a:lnTo>
                    <a:lnTo>
                      <a:pt x="1246" y="697"/>
                    </a:lnTo>
                    <a:lnTo>
                      <a:pt x="1251" y="655"/>
                    </a:lnTo>
                    <a:lnTo>
                      <a:pt x="1251" y="610"/>
                    </a:lnTo>
                    <a:lnTo>
                      <a:pt x="1246" y="564"/>
                    </a:lnTo>
                    <a:close/>
                    <a:moveTo>
                      <a:pt x="1108" y="236"/>
                    </a:moveTo>
                    <a:lnTo>
                      <a:pt x="1053" y="295"/>
                    </a:lnTo>
                    <a:lnTo>
                      <a:pt x="1036" y="269"/>
                    </a:lnTo>
                    <a:lnTo>
                      <a:pt x="1010" y="244"/>
                    </a:lnTo>
                    <a:lnTo>
                      <a:pt x="990" y="223"/>
                    </a:lnTo>
                    <a:lnTo>
                      <a:pt x="968" y="201"/>
                    </a:lnTo>
                    <a:lnTo>
                      <a:pt x="944" y="185"/>
                    </a:lnTo>
                    <a:lnTo>
                      <a:pt x="918" y="168"/>
                    </a:lnTo>
                    <a:lnTo>
                      <a:pt x="892" y="151"/>
                    </a:lnTo>
                    <a:lnTo>
                      <a:pt x="867" y="135"/>
                    </a:lnTo>
                    <a:lnTo>
                      <a:pt x="837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7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5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800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6" y="63"/>
                    </a:lnTo>
                    <a:lnTo>
                      <a:pt x="927" y="80"/>
                    </a:lnTo>
                    <a:lnTo>
                      <a:pt x="956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6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8" y="236"/>
                    </a:lnTo>
                    <a:close/>
                    <a:moveTo>
                      <a:pt x="143" y="223"/>
                    </a:moveTo>
                    <a:lnTo>
                      <a:pt x="202" y="282"/>
                    </a:lnTo>
                    <a:lnTo>
                      <a:pt x="177" y="311"/>
                    </a:lnTo>
                    <a:lnTo>
                      <a:pt x="156" y="345"/>
                    </a:lnTo>
                    <a:lnTo>
                      <a:pt x="134" y="378"/>
                    </a:lnTo>
                    <a:lnTo>
                      <a:pt x="118" y="416"/>
                    </a:lnTo>
                    <a:lnTo>
                      <a:pt x="106" y="454"/>
                    </a:lnTo>
                    <a:lnTo>
                      <a:pt x="93" y="492"/>
                    </a:lnTo>
                    <a:lnTo>
                      <a:pt x="84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9" y="505"/>
                    </a:lnTo>
                    <a:lnTo>
                      <a:pt x="18" y="463"/>
                    </a:lnTo>
                    <a:lnTo>
                      <a:pt x="34" y="420"/>
                    </a:lnTo>
                    <a:lnTo>
                      <a:pt x="46" y="378"/>
                    </a:lnTo>
                    <a:lnTo>
                      <a:pt x="68" y="336"/>
                    </a:lnTo>
                    <a:lnTo>
                      <a:pt x="93" y="299"/>
                    </a:lnTo>
                    <a:lnTo>
                      <a:pt x="114" y="256"/>
                    </a:lnTo>
                    <a:lnTo>
                      <a:pt x="143" y="223"/>
                    </a:lnTo>
                    <a:close/>
                    <a:moveTo>
                      <a:pt x="59" y="899"/>
                    </a:moveTo>
                    <a:lnTo>
                      <a:pt x="139" y="878"/>
                    </a:lnTo>
                    <a:lnTo>
                      <a:pt x="156" y="911"/>
                    </a:lnTo>
                    <a:lnTo>
                      <a:pt x="177" y="941"/>
                    </a:lnTo>
                    <a:lnTo>
                      <a:pt x="198" y="970"/>
                    </a:lnTo>
                    <a:lnTo>
                      <a:pt x="224" y="1000"/>
                    </a:lnTo>
                    <a:lnTo>
                      <a:pt x="248" y="1025"/>
                    </a:lnTo>
                    <a:lnTo>
                      <a:pt x="274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1" y="1155"/>
                    </a:lnTo>
                    <a:lnTo>
                      <a:pt x="253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6" y="1042"/>
                    </a:lnTo>
                    <a:lnTo>
                      <a:pt x="127" y="1012"/>
                    </a:lnTo>
                    <a:lnTo>
                      <a:pt x="106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6" y="1173"/>
                    </a:lnTo>
                    <a:lnTo>
                      <a:pt x="699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6" y="1114"/>
                    </a:lnTo>
                    <a:lnTo>
                      <a:pt x="909" y="1092"/>
                    </a:lnTo>
                    <a:lnTo>
                      <a:pt x="956" y="1155"/>
                    </a:lnTo>
                    <a:lnTo>
                      <a:pt x="918" y="1176"/>
                    </a:lnTo>
                    <a:lnTo>
                      <a:pt x="880" y="1197"/>
                    </a:lnTo>
                    <a:lnTo>
                      <a:pt x="837" y="1214"/>
                    </a:lnTo>
                    <a:lnTo>
                      <a:pt x="800" y="1227"/>
                    </a:lnTo>
                    <a:lnTo>
                      <a:pt x="758" y="1239"/>
                    </a:lnTo>
                    <a:lnTo>
                      <a:pt x="716" y="1243"/>
                    </a:lnTo>
                    <a:lnTo>
                      <a:pt x="673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405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4 h 1096"/>
                  <a:gd name="T4" fmla="*/ 7 w 1090"/>
                  <a:gd name="T5" fmla="*/ 5 h 1096"/>
                  <a:gd name="T6" fmla="*/ 7 w 1090"/>
                  <a:gd name="T7" fmla="*/ 5 h 1096"/>
                  <a:gd name="T8" fmla="*/ 8 w 1090"/>
                  <a:gd name="T9" fmla="*/ 4 h 1096"/>
                  <a:gd name="T10" fmla="*/ 7 w 1090"/>
                  <a:gd name="T11" fmla="*/ 1 h 1096"/>
                  <a:gd name="T12" fmla="*/ 6 w 1090"/>
                  <a:gd name="T13" fmla="*/ 2 h 1096"/>
                  <a:gd name="T14" fmla="*/ 6 w 1090"/>
                  <a:gd name="T15" fmla="*/ 1 h 1096"/>
                  <a:gd name="T16" fmla="*/ 5 w 1090"/>
                  <a:gd name="T17" fmla="*/ 1 h 1096"/>
                  <a:gd name="T18" fmla="*/ 4 w 1090"/>
                  <a:gd name="T19" fmla="*/ 1 h 1096"/>
                  <a:gd name="T20" fmla="*/ 4 w 1090"/>
                  <a:gd name="T21" fmla="*/ 0 h 1096"/>
                  <a:gd name="T22" fmla="*/ 4 w 1090"/>
                  <a:gd name="T23" fmla="*/ 0 h 1096"/>
                  <a:gd name="T24" fmla="*/ 5 w 1090"/>
                  <a:gd name="T25" fmla="*/ 0 h 1096"/>
                  <a:gd name="T26" fmla="*/ 5 w 1090"/>
                  <a:gd name="T27" fmla="*/ 0 h 1096"/>
                  <a:gd name="T28" fmla="*/ 6 w 1090"/>
                  <a:gd name="T29" fmla="*/ 0 h 1096"/>
                  <a:gd name="T30" fmla="*/ 6 w 1090"/>
                  <a:gd name="T31" fmla="*/ 1 h 1096"/>
                  <a:gd name="T32" fmla="*/ 6 w 1090"/>
                  <a:gd name="T33" fmla="*/ 1 h 1096"/>
                  <a:gd name="T34" fmla="*/ 7 w 1090"/>
                  <a:gd name="T35" fmla="*/ 1 h 1096"/>
                  <a:gd name="T36" fmla="*/ 7 w 1090"/>
                  <a:gd name="T37" fmla="*/ 1 h 1096"/>
                  <a:gd name="T38" fmla="*/ 1 w 1090"/>
                  <a:gd name="T39" fmla="*/ 2 h 1096"/>
                  <a:gd name="T40" fmla="*/ 1 w 1090"/>
                  <a:gd name="T41" fmla="*/ 2 h 1096"/>
                  <a:gd name="T42" fmla="*/ 1 w 1090"/>
                  <a:gd name="T43" fmla="*/ 3 h 1096"/>
                  <a:gd name="T44" fmla="*/ 1 w 1090"/>
                  <a:gd name="T45" fmla="*/ 3 h 1096"/>
                  <a:gd name="T46" fmla="*/ 1 w 1090"/>
                  <a:gd name="T47" fmla="*/ 4 h 1096"/>
                  <a:gd name="T48" fmla="*/ 0 w 1090"/>
                  <a:gd name="T49" fmla="*/ 3 h 1096"/>
                  <a:gd name="T50" fmla="*/ 0 w 1090"/>
                  <a:gd name="T51" fmla="*/ 3 h 1096"/>
                  <a:gd name="T52" fmla="*/ 0 w 1090"/>
                  <a:gd name="T53" fmla="*/ 2 h 1096"/>
                  <a:gd name="T54" fmla="*/ 1 w 1090"/>
                  <a:gd name="T55" fmla="*/ 2 h 1096"/>
                  <a:gd name="T56" fmla="*/ 0 w 1090"/>
                  <a:gd name="T57" fmla="*/ 5 h 1096"/>
                  <a:gd name="T58" fmla="*/ 1 w 1090"/>
                  <a:gd name="T59" fmla="*/ 5 h 1096"/>
                  <a:gd name="T60" fmla="*/ 1 w 1090"/>
                  <a:gd name="T61" fmla="*/ 6 h 1096"/>
                  <a:gd name="T62" fmla="*/ 2 w 1090"/>
                  <a:gd name="T63" fmla="*/ 6 h 1096"/>
                  <a:gd name="T64" fmla="*/ 2 w 1090"/>
                  <a:gd name="T65" fmla="*/ 6 h 1096"/>
                  <a:gd name="T66" fmla="*/ 2 w 1090"/>
                  <a:gd name="T67" fmla="*/ 7 h 1096"/>
                  <a:gd name="T68" fmla="*/ 1 w 1090"/>
                  <a:gd name="T69" fmla="*/ 7 h 1096"/>
                  <a:gd name="T70" fmla="*/ 1 w 1090"/>
                  <a:gd name="T71" fmla="*/ 6 h 1096"/>
                  <a:gd name="T72" fmla="*/ 1 w 1090"/>
                  <a:gd name="T73" fmla="*/ 6 h 1096"/>
                  <a:gd name="T74" fmla="*/ 0 w 1090"/>
                  <a:gd name="T75" fmla="*/ 5 h 1096"/>
                  <a:gd name="T76" fmla="*/ 4 w 1090"/>
                  <a:gd name="T77" fmla="*/ 7 h 1096"/>
                  <a:gd name="T78" fmla="*/ 4 w 1090"/>
                  <a:gd name="T79" fmla="*/ 7 h 1096"/>
                  <a:gd name="T80" fmla="*/ 5 w 1090"/>
                  <a:gd name="T81" fmla="*/ 7 h 1096"/>
                  <a:gd name="T82" fmla="*/ 5 w 1090"/>
                  <a:gd name="T83" fmla="*/ 7 h 1096"/>
                  <a:gd name="T84" fmla="*/ 5 w 1090"/>
                  <a:gd name="T85" fmla="*/ 7 h 1096"/>
                  <a:gd name="T86" fmla="*/ 6 w 1090"/>
                  <a:gd name="T87" fmla="*/ 7 h 1096"/>
                  <a:gd name="T88" fmla="*/ 5 w 1090"/>
                  <a:gd name="T89" fmla="*/ 7 h 1096"/>
                  <a:gd name="T90" fmla="*/ 5 w 1090"/>
                  <a:gd name="T91" fmla="*/ 7 h 1096"/>
                  <a:gd name="T92" fmla="*/ 4 w 1090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0"/>
                  <a:gd name="T142" fmla="*/ 0 h 1096"/>
                  <a:gd name="T143" fmla="*/ 1090 w 1090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0" h="1096">
                    <a:moveTo>
                      <a:pt x="1086" y="508"/>
                    </a:moveTo>
                    <a:lnTo>
                      <a:pt x="1011" y="530"/>
                    </a:lnTo>
                    <a:lnTo>
                      <a:pt x="1011" y="592"/>
                    </a:lnTo>
                    <a:lnTo>
                      <a:pt x="998" y="655"/>
                    </a:lnTo>
                    <a:lnTo>
                      <a:pt x="976" y="717"/>
                    </a:lnTo>
                    <a:lnTo>
                      <a:pt x="947" y="776"/>
                    </a:lnTo>
                    <a:lnTo>
                      <a:pt x="1028" y="802"/>
                    </a:lnTo>
                    <a:lnTo>
                      <a:pt x="1057" y="730"/>
                    </a:lnTo>
                    <a:lnTo>
                      <a:pt x="1083" y="658"/>
                    </a:lnTo>
                    <a:lnTo>
                      <a:pt x="1090" y="583"/>
                    </a:lnTo>
                    <a:lnTo>
                      <a:pt x="1086" y="508"/>
                    </a:lnTo>
                    <a:close/>
                    <a:moveTo>
                      <a:pt x="973" y="215"/>
                    </a:moveTo>
                    <a:lnTo>
                      <a:pt x="918" y="269"/>
                    </a:lnTo>
                    <a:lnTo>
                      <a:pt x="884" y="226"/>
                    </a:lnTo>
                    <a:lnTo>
                      <a:pt x="847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7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7" y="42"/>
                    </a:lnTo>
                    <a:lnTo>
                      <a:pt x="787" y="55"/>
                    </a:lnTo>
                    <a:lnTo>
                      <a:pt x="812" y="71"/>
                    </a:lnTo>
                    <a:lnTo>
                      <a:pt x="838" y="88"/>
                    </a:lnTo>
                    <a:lnTo>
                      <a:pt x="864" y="105"/>
                    </a:lnTo>
                    <a:lnTo>
                      <a:pt x="888" y="121"/>
                    </a:lnTo>
                    <a:lnTo>
                      <a:pt x="910" y="143"/>
                    </a:lnTo>
                    <a:lnTo>
                      <a:pt x="930" y="164"/>
                    </a:lnTo>
                    <a:lnTo>
                      <a:pt x="956" y="189"/>
                    </a:lnTo>
                    <a:lnTo>
                      <a:pt x="973" y="215"/>
                    </a:lnTo>
                    <a:close/>
                    <a:moveTo>
                      <a:pt x="122" y="202"/>
                    </a:moveTo>
                    <a:lnTo>
                      <a:pt x="177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2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9" y="445"/>
                    </a:lnTo>
                    <a:lnTo>
                      <a:pt x="80" y="479"/>
                    </a:lnTo>
                    <a:lnTo>
                      <a:pt x="76" y="513"/>
                    </a:lnTo>
                    <a:lnTo>
                      <a:pt x="0" y="492"/>
                    </a:lnTo>
                    <a:lnTo>
                      <a:pt x="4" y="454"/>
                    </a:lnTo>
                    <a:lnTo>
                      <a:pt x="13" y="412"/>
                    </a:lnTo>
                    <a:lnTo>
                      <a:pt x="26" y="374"/>
                    </a:lnTo>
                    <a:lnTo>
                      <a:pt x="38" y="336"/>
                    </a:lnTo>
                    <a:lnTo>
                      <a:pt x="54" y="298"/>
                    </a:lnTo>
                    <a:lnTo>
                      <a:pt x="76" y="265"/>
                    </a:lnTo>
                    <a:lnTo>
                      <a:pt x="97" y="231"/>
                    </a:lnTo>
                    <a:lnTo>
                      <a:pt x="122" y="202"/>
                    </a:lnTo>
                    <a:close/>
                    <a:moveTo>
                      <a:pt x="59" y="798"/>
                    </a:moveTo>
                    <a:lnTo>
                      <a:pt x="135" y="772"/>
                    </a:lnTo>
                    <a:lnTo>
                      <a:pt x="152" y="798"/>
                    </a:lnTo>
                    <a:lnTo>
                      <a:pt x="168" y="827"/>
                    </a:lnTo>
                    <a:lnTo>
                      <a:pt x="190" y="848"/>
                    </a:lnTo>
                    <a:lnTo>
                      <a:pt x="207" y="874"/>
                    </a:lnTo>
                    <a:lnTo>
                      <a:pt x="232" y="894"/>
                    </a:lnTo>
                    <a:lnTo>
                      <a:pt x="257" y="916"/>
                    </a:lnTo>
                    <a:lnTo>
                      <a:pt x="282" y="932"/>
                    </a:lnTo>
                    <a:lnTo>
                      <a:pt x="308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4" y="970"/>
                    </a:lnTo>
                    <a:lnTo>
                      <a:pt x="168" y="945"/>
                    </a:lnTo>
                    <a:lnTo>
                      <a:pt x="144" y="920"/>
                    </a:lnTo>
                    <a:lnTo>
                      <a:pt x="118" y="890"/>
                    </a:lnTo>
                    <a:lnTo>
                      <a:pt x="97" y="861"/>
                    </a:lnTo>
                    <a:lnTo>
                      <a:pt x="76" y="831"/>
                    </a:lnTo>
                    <a:lnTo>
                      <a:pt x="59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4" y="979"/>
                    </a:lnTo>
                    <a:lnTo>
                      <a:pt x="754" y="962"/>
                    </a:lnTo>
                    <a:lnTo>
                      <a:pt x="779" y="949"/>
                    </a:lnTo>
                    <a:lnTo>
                      <a:pt x="829" y="1012"/>
                    </a:lnTo>
                    <a:lnTo>
                      <a:pt x="796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9" y="1088"/>
                    </a:lnTo>
                    <a:lnTo>
                      <a:pt x="586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406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522"/>
                    </a:lnTo>
                    <a:lnTo>
                      <a:pt x="842" y="576"/>
                    </a:lnTo>
                    <a:lnTo>
                      <a:pt x="821" y="627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900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2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2" y="123"/>
                    </a:lnTo>
                    <a:lnTo>
                      <a:pt x="606" y="101"/>
                    </a:lnTo>
                    <a:lnTo>
                      <a:pt x="564" y="89"/>
                    </a:lnTo>
                    <a:lnTo>
                      <a:pt x="517" y="81"/>
                    </a:lnTo>
                    <a:lnTo>
                      <a:pt x="471" y="77"/>
                    </a:lnTo>
                    <a:lnTo>
                      <a:pt x="471" y="0"/>
                    </a:lnTo>
                    <a:lnTo>
                      <a:pt x="526" y="0"/>
                    </a:lnTo>
                    <a:lnTo>
                      <a:pt x="581" y="13"/>
                    </a:lnTo>
                    <a:lnTo>
                      <a:pt x="631" y="30"/>
                    </a:lnTo>
                    <a:lnTo>
                      <a:pt x="678" y="51"/>
                    </a:lnTo>
                    <a:lnTo>
                      <a:pt x="724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2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38" y="257"/>
                    </a:lnTo>
                    <a:lnTo>
                      <a:pt x="127" y="282"/>
                    </a:lnTo>
                    <a:lnTo>
                      <a:pt x="109" y="311"/>
                    </a:lnTo>
                    <a:lnTo>
                      <a:pt x="97" y="337"/>
                    </a:lnTo>
                    <a:lnTo>
                      <a:pt x="92" y="366"/>
                    </a:lnTo>
                    <a:lnTo>
                      <a:pt x="84" y="396"/>
                    </a:lnTo>
                    <a:lnTo>
                      <a:pt x="80" y="425"/>
                    </a:lnTo>
                    <a:lnTo>
                      <a:pt x="80" y="455"/>
                    </a:lnTo>
                    <a:lnTo>
                      <a:pt x="0" y="434"/>
                    </a:lnTo>
                    <a:lnTo>
                      <a:pt x="4" y="400"/>
                    </a:lnTo>
                    <a:lnTo>
                      <a:pt x="13" y="366"/>
                    </a:lnTo>
                    <a:lnTo>
                      <a:pt x="21" y="333"/>
                    </a:lnTo>
                    <a:lnTo>
                      <a:pt x="29" y="300"/>
                    </a:lnTo>
                    <a:lnTo>
                      <a:pt x="46" y="265"/>
                    </a:lnTo>
                    <a:lnTo>
                      <a:pt x="63" y="236"/>
                    </a:lnTo>
                    <a:lnTo>
                      <a:pt x="80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1" y="732"/>
                    </a:lnTo>
                    <a:lnTo>
                      <a:pt x="197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6" y="795"/>
                    </a:lnTo>
                    <a:lnTo>
                      <a:pt x="282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1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2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5" y="938"/>
                    </a:moveTo>
                    <a:lnTo>
                      <a:pt x="475" y="857"/>
                    </a:lnTo>
                    <a:lnTo>
                      <a:pt x="501" y="857"/>
                    </a:lnTo>
                    <a:lnTo>
                      <a:pt x="522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1" y="820"/>
                    </a:lnTo>
                    <a:lnTo>
                      <a:pt x="652" y="807"/>
                    </a:lnTo>
                    <a:lnTo>
                      <a:pt x="703" y="870"/>
                    </a:lnTo>
                    <a:lnTo>
                      <a:pt x="678" y="883"/>
                    </a:lnTo>
                    <a:lnTo>
                      <a:pt x="648" y="900"/>
                    </a:lnTo>
                    <a:lnTo>
                      <a:pt x="619" y="908"/>
                    </a:lnTo>
                    <a:lnTo>
                      <a:pt x="593" y="920"/>
                    </a:lnTo>
                    <a:lnTo>
                      <a:pt x="564" y="925"/>
                    </a:lnTo>
                    <a:lnTo>
                      <a:pt x="534" y="929"/>
                    </a:lnTo>
                    <a:lnTo>
                      <a:pt x="505" y="938"/>
                    </a:lnTo>
                    <a:lnTo>
                      <a:pt x="475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407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4 w 779"/>
                  <a:gd name="T3" fmla="*/ 1 h 780"/>
                  <a:gd name="T4" fmla="*/ 4 w 779"/>
                  <a:gd name="T5" fmla="*/ 1 h 780"/>
                  <a:gd name="T6" fmla="*/ 3 w 779"/>
                  <a:gd name="T7" fmla="*/ 1 h 780"/>
                  <a:gd name="T8" fmla="*/ 3 w 779"/>
                  <a:gd name="T9" fmla="*/ 1 h 780"/>
                  <a:gd name="T10" fmla="*/ 3 w 779"/>
                  <a:gd name="T11" fmla="*/ 0 h 780"/>
                  <a:gd name="T12" fmla="*/ 4 w 779"/>
                  <a:gd name="T13" fmla="*/ 0 h 780"/>
                  <a:gd name="T14" fmla="*/ 4 w 779"/>
                  <a:gd name="T15" fmla="*/ 1 h 780"/>
                  <a:gd name="T16" fmla="*/ 5 w 779"/>
                  <a:gd name="T17" fmla="*/ 1 h 780"/>
                  <a:gd name="T18" fmla="*/ 1 w 779"/>
                  <a:gd name="T19" fmla="*/ 1 h 780"/>
                  <a:gd name="T20" fmla="*/ 1 w 779"/>
                  <a:gd name="T21" fmla="*/ 2 h 780"/>
                  <a:gd name="T22" fmla="*/ 1 w 779"/>
                  <a:gd name="T23" fmla="*/ 2 h 780"/>
                  <a:gd name="T24" fmla="*/ 0 w 779"/>
                  <a:gd name="T25" fmla="*/ 3 h 780"/>
                  <a:gd name="T26" fmla="*/ 0 w 779"/>
                  <a:gd name="T27" fmla="*/ 2 h 780"/>
                  <a:gd name="T28" fmla="*/ 0 w 779"/>
                  <a:gd name="T29" fmla="*/ 2 h 780"/>
                  <a:gd name="T30" fmla="*/ 0 w 779"/>
                  <a:gd name="T31" fmla="*/ 1 h 780"/>
                  <a:gd name="T32" fmla="*/ 1 w 779"/>
                  <a:gd name="T33" fmla="*/ 1 h 780"/>
                  <a:gd name="T34" fmla="*/ 1 w 779"/>
                  <a:gd name="T35" fmla="*/ 4 h 780"/>
                  <a:gd name="T36" fmla="*/ 1 w 779"/>
                  <a:gd name="T37" fmla="*/ 4 h 780"/>
                  <a:gd name="T38" fmla="*/ 1 w 779"/>
                  <a:gd name="T39" fmla="*/ 4 h 780"/>
                  <a:gd name="T40" fmla="*/ 2 w 779"/>
                  <a:gd name="T41" fmla="*/ 4 h 780"/>
                  <a:gd name="T42" fmla="*/ 2 w 779"/>
                  <a:gd name="T43" fmla="*/ 5 h 780"/>
                  <a:gd name="T44" fmla="*/ 1 w 779"/>
                  <a:gd name="T45" fmla="*/ 5 h 780"/>
                  <a:gd name="T46" fmla="*/ 1 w 779"/>
                  <a:gd name="T47" fmla="*/ 5 h 780"/>
                  <a:gd name="T48" fmla="*/ 1 w 779"/>
                  <a:gd name="T49" fmla="*/ 5 h 780"/>
                  <a:gd name="T50" fmla="*/ 1 w 779"/>
                  <a:gd name="T51" fmla="*/ 4 h 780"/>
                  <a:gd name="T52" fmla="*/ 3 w 779"/>
                  <a:gd name="T53" fmla="*/ 5 h 780"/>
                  <a:gd name="T54" fmla="*/ 3 w 779"/>
                  <a:gd name="T55" fmla="*/ 5 h 780"/>
                  <a:gd name="T56" fmla="*/ 3 w 779"/>
                  <a:gd name="T57" fmla="*/ 5 h 780"/>
                  <a:gd name="T58" fmla="*/ 3 w 779"/>
                  <a:gd name="T59" fmla="*/ 5 h 780"/>
                  <a:gd name="T60" fmla="*/ 4 w 779"/>
                  <a:gd name="T61" fmla="*/ 5 h 780"/>
                  <a:gd name="T62" fmla="*/ 4 w 779"/>
                  <a:gd name="T63" fmla="*/ 5 h 780"/>
                  <a:gd name="T64" fmla="*/ 4 w 779"/>
                  <a:gd name="T65" fmla="*/ 5 h 780"/>
                  <a:gd name="T66" fmla="*/ 3 w 779"/>
                  <a:gd name="T67" fmla="*/ 5 h 780"/>
                  <a:gd name="T68" fmla="*/ 3 w 779"/>
                  <a:gd name="T69" fmla="*/ 5 h 780"/>
                  <a:gd name="T70" fmla="*/ 3 w 779"/>
                  <a:gd name="T71" fmla="*/ 5 h 780"/>
                  <a:gd name="T72" fmla="*/ 4 w 779"/>
                  <a:gd name="T73" fmla="*/ 4 h 780"/>
                  <a:gd name="T74" fmla="*/ 5 w 779"/>
                  <a:gd name="T75" fmla="*/ 4 h 780"/>
                  <a:gd name="T76" fmla="*/ 5 w 779"/>
                  <a:gd name="T77" fmla="*/ 3 h 780"/>
                  <a:gd name="T78" fmla="*/ 5 w 779"/>
                  <a:gd name="T79" fmla="*/ 3 h 780"/>
                  <a:gd name="T80" fmla="*/ 5 w 779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9"/>
                  <a:gd name="T124" fmla="*/ 0 h 780"/>
                  <a:gd name="T125" fmla="*/ 779 w 779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9" h="780">
                    <a:moveTo>
                      <a:pt x="708" y="168"/>
                    </a:moveTo>
                    <a:lnTo>
                      <a:pt x="653" y="223"/>
                    </a:lnTo>
                    <a:lnTo>
                      <a:pt x="631" y="193"/>
                    </a:lnTo>
                    <a:lnTo>
                      <a:pt x="601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5" y="100"/>
                    </a:lnTo>
                    <a:lnTo>
                      <a:pt x="467" y="88"/>
                    </a:lnTo>
                    <a:lnTo>
                      <a:pt x="430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7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10" y="67"/>
                    </a:lnTo>
                    <a:lnTo>
                      <a:pt x="649" y="96"/>
                    </a:lnTo>
                    <a:lnTo>
                      <a:pt x="678" y="129"/>
                    </a:lnTo>
                    <a:lnTo>
                      <a:pt x="708" y="168"/>
                    </a:lnTo>
                    <a:close/>
                    <a:moveTo>
                      <a:pt x="80" y="155"/>
                    </a:moveTo>
                    <a:lnTo>
                      <a:pt x="130" y="214"/>
                    </a:lnTo>
                    <a:lnTo>
                      <a:pt x="106" y="252"/>
                    </a:lnTo>
                    <a:lnTo>
                      <a:pt x="88" y="298"/>
                    </a:lnTo>
                    <a:lnTo>
                      <a:pt x="76" y="348"/>
                    </a:lnTo>
                    <a:lnTo>
                      <a:pt x="76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7" y="260"/>
                    </a:lnTo>
                    <a:lnTo>
                      <a:pt x="29" y="234"/>
                    </a:lnTo>
                    <a:lnTo>
                      <a:pt x="47" y="205"/>
                    </a:lnTo>
                    <a:lnTo>
                      <a:pt x="58" y="180"/>
                    </a:lnTo>
                    <a:lnTo>
                      <a:pt x="80" y="155"/>
                    </a:lnTo>
                    <a:close/>
                    <a:moveTo>
                      <a:pt x="55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6" y="600"/>
                    </a:lnTo>
                    <a:lnTo>
                      <a:pt x="168" y="612"/>
                    </a:lnTo>
                    <a:lnTo>
                      <a:pt x="185" y="625"/>
                    </a:lnTo>
                    <a:lnTo>
                      <a:pt x="198" y="642"/>
                    </a:lnTo>
                    <a:lnTo>
                      <a:pt x="215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6" y="705"/>
                    </a:lnTo>
                    <a:lnTo>
                      <a:pt x="139" y="688"/>
                    </a:lnTo>
                    <a:lnTo>
                      <a:pt x="117" y="671"/>
                    </a:lnTo>
                    <a:lnTo>
                      <a:pt x="101" y="655"/>
                    </a:lnTo>
                    <a:lnTo>
                      <a:pt x="84" y="638"/>
                    </a:lnTo>
                    <a:lnTo>
                      <a:pt x="67" y="612"/>
                    </a:lnTo>
                    <a:lnTo>
                      <a:pt x="55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3" y="705"/>
                    </a:lnTo>
                    <a:lnTo>
                      <a:pt x="430" y="701"/>
                    </a:lnTo>
                    <a:lnTo>
                      <a:pt x="446" y="701"/>
                    </a:lnTo>
                    <a:lnTo>
                      <a:pt x="463" y="692"/>
                    </a:lnTo>
                    <a:lnTo>
                      <a:pt x="476" y="688"/>
                    </a:lnTo>
                    <a:lnTo>
                      <a:pt x="492" y="684"/>
                    </a:lnTo>
                    <a:lnTo>
                      <a:pt x="509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1" y="751"/>
                    </a:lnTo>
                    <a:lnTo>
                      <a:pt x="509" y="764"/>
                    </a:lnTo>
                    <a:lnTo>
                      <a:pt x="489" y="768"/>
                    </a:lnTo>
                    <a:lnTo>
                      <a:pt x="463" y="773"/>
                    </a:lnTo>
                    <a:lnTo>
                      <a:pt x="442" y="780"/>
                    </a:lnTo>
                    <a:lnTo>
                      <a:pt x="421" y="780"/>
                    </a:lnTo>
                    <a:lnTo>
                      <a:pt x="395" y="780"/>
                    </a:lnTo>
                    <a:close/>
                    <a:moveTo>
                      <a:pt x="715" y="600"/>
                    </a:moveTo>
                    <a:lnTo>
                      <a:pt x="636" y="574"/>
                    </a:lnTo>
                    <a:lnTo>
                      <a:pt x="660" y="537"/>
                    </a:lnTo>
                    <a:lnTo>
                      <a:pt x="682" y="499"/>
                    </a:lnTo>
                    <a:lnTo>
                      <a:pt x="695" y="456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1" y="550"/>
                    </a:lnTo>
                    <a:lnTo>
                      <a:pt x="715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408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79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8" y="98"/>
                    </a:lnTo>
                    <a:lnTo>
                      <a:pt x="378" y="89"/>
                    </a:lnTo>
                    <a:lnTo>
                      <a:pt x="345" y="80"/>
                    </a:lnTo>
                    <a:lnTo>
                      <a:pt x="315" y="80"/>
                    </a:lnTo>
                    <a:lnTo>
                      <a:pt x="315" y="0"/>
                    </a:lnTo>
                    <a:lnTo>
                      <a:pt x="354" y="0"/>
                    </a:lnTo>
                    <a:lnTo>
                      <a:pt x="391" y="9"/>
                    </a:lnTo>
                    <a:lnTo>
                      <a:pt x="429" y="21"/>
                    </a:lnTo>
                    <a:lnTo>
                      <a:pt x="463" y="39"/>
                    </a:lnTo>
                    <a:lnTo>
                      <a:pt x="496" y="59"/>
                    </a:lnTo>
                    <a:lnTo>
                      <a:pt x="525" y="85"/>
                    </a:lnTo>
                    <a:lnTo>
                      <a:pt x="555" y="114"/>
                    </a:lnTo>
                    <a:lnTo>
                      <a:pt x="577" y="144"/>
                    </a:lnTo>
                    <a:close/>
                    <a:moveTo>
                      <a:pt x="54" y="135"/>
                    </a:moveTo>
                    <a:lnTo>
                      <a:pt x="118" y="194"/>
                    </a:lnTo>
                    <a:lnTo>
                      <a:pt x="96" y="227"/>
                    </a:lnTo>
                    <a:lnTo>
                      <a:pt x="84" y="265"/>
                    </a:lnTo>
                    <a:lnTo>
                      <a:pt x="80" y="303"/>
                    </a:lnTo>
                    <a:lnTo>
                      <a:pt x="84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2" y="219"/>
                    </a:lnTo>
                    <a:lnTo>
                      <a:pt x="30" y="173"/>
                    </a:lnTo>
                    <a:lnTo>
                      <a:pt x="54" y="135"/>
                    </a:lnTo>
                    <a:close/>
                    <a:moveTo>
                      <a:pt x="54" y="487"/>
                    </a:moveTo>
                    <a:lnTo>
                      <a:pt x="139" y="466"/>
                    </a:lnTo>
                    <a:lnTo>
                      <a:pt x="147" y="475"/>
                    </a:lnTo>
                    <a:lnTo>
                      <a:pt x="155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7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2" y="592"/>
                    </a:lnTo>
                    <a:lnTo>
                      <a:pt x="155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2" y="533"/>
                    </a:lnTo>
                    <a:lnTo>
                      <a:pt x="80" y="521"/>
                    </a:lnTo>
                    <a:lnTo>
                      <a:pt x="67" y="504"/>
                    </a:lnTo>
                    <a:lnTo>
                      <a:pt x="54" y="487"/>
                    </a:lnTo>
                    <a:close/>
                    <a:moveTo>
                      <a:pt x="319" y="626"/>
                    </a:moveTo>
                    <a:lnTo>
                      <a:pt x="319" y="541"/>
                    </a:lnTo>
                    <a:lnTo>
                      <a:pt x="332" y="541"/>
                    </a:lnTo>
                    <a:lnTo>
                      <a:pt x="341" y="541"/>
                    </a:lnTo>
                    <a:lnTo>
                      <a:pt x="349" y="541"/>
                    </a:lnTo>
                    <a:lnTo>
                      <a:pt x="361" y="537"/>
                    </a:lnTo>
                    <a:lnTo>
                      <a:pt x="370" y="537"/>
                    </a:lnTo>
                    <a:lnTo>
                      <a:pt x="383" y="533"/>
                    </a:lnTo>
                    <a:lnTo>
                      <a:pt x="391" y="530"/>
                    </a:lnTo>
                    <a:lnTo>
                      <a:pt x="400" y="525"/>
                    </a:lnTo>
                    <a:lnTo>
                      <a:pt x="450" y="592"/>
                    </a:lnTo>
                    <a:lnTo>
                      <a:pt x="433" y="596"/>
                    </a:lnTo>
                    <a:lnTo>
                      <a:pt x="416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19" y="626"/>
                    </a:lnTo>
                    <a:close/>
                    <a:moveTo>
                      <a:pt x="560" y="495"/>
                    </a:moveTo>
                    <a:lnTo>
                      <a:pt x="479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5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4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409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0" y="164"/>
                    </a:lnTo>
                    <a:lnTo>
                      <a:pt x="357" y="143"/>
                    </a:lnTo>
                    <a:lnTo>
                      <a:pt x="345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1" y="84"/>
                    </a:lnTo>
                    <a:lnTo>
                      <a:pt x="257" y="80"/>
                    </a:lnTo>
                    <a:lnTo>
                      <a:pt x="235" y="75"/>
                    </a:lnTo>
                    <a:lnTo>
                      <a:pt x="235" y="0"/>
                    </a:lnTo>
                    <a:lnTo>
                      <a:pt x="265" y="0"/>
                    </a:lnTo>
                    <a:lnTo>
                      <a:pt x="298" y="9"/>
                    </a:lnTo>
                    <a:lnTo>
                      <a:pt x="328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399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2" y="169"/>
                    </a:lnTo>
                    <a:lnTo>
                      <a:pt x="79" y="198"/>
                    </a:lnTo>
                    <a:lnTo>
                      <a:pt x="75" y="223"/>
                    </a:lnTo>
                    <a:lnTo>
                      <a:pt x="79" y="256"/>
                    </a:lnTo>
                    <a:lnTo>
                      <a:pt x="84" y="286"/>
                    </a:lnTo>
                    <a:lnTo>
                      <a:pt x="4" y="264"/>
                    </a:lnTo>
                    <a:lnTo>
                      <a:pt x="0" y="223"/>
                    </a:lnTo>
                    <a:lnTo>
                      <a:pt x="4" y="185"/>
                    </a:lnTo>
                    <a:lnTo>
                      <a:pt x="16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0" y="378"/>
                    </a:lnTo>
                    <a:lnTo>
                      <a:pt x="193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7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5" y="402"/>
                    </a:lnTo>
                    <a:lnTo>
                      <a:pt x="67" y="395"/>
                    </a:lnTo>
                    <a:lnTo>
                      <a:pt x="59" y="386"/>
                    </a:lnTo>
                    <a:close/>
                    <a:moveTo>
                      <a:pt x="239" y="461"/>
                    </a:moveTo>
                    <a:lnTo>
                      <a:pt x="239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69" y="378"/>
                    </a:lnTo>
                    <a:lnTo>
                      <a:pt x="320" y="445"/>
                    </a:lnTo>
                    <a:lnTo>
                      <a:pt x="311" y="450"/>
                    </a:lnTo>
                    <a:lnTo>
                      <a:pt x="303" y="453"/>
                    </a:lnTo>
                    <a:lnTo>
                      <a:pt x="290" y="457"/>
                    </a:lnTo>
                    <a:lnTo>
                      <a:pt x="281" y="457"/>
                    </a:lnTo>
                    <a:lnTo>
                      <a:pt x="269" y="461"/>
                    </a:lnTo>
                    <a:lnTo>
                      <a:pt x="261" y="461"/>
                    </a:lnTo>
                    <a:lnTo>
                      <a:pt x="252" y="461"/>
                    </a:lnTo>
                    <a:lnTo>
                      <a:pt x="239" y="461"/>
                    </a:lnTo>
                    <a:close/>
                    <a:moveTo>
                      <a:pt x="399" y="391"/>
                    </a:moveTo>
                    <a:lnTo>
                      <a:pt x="307" y="361"/>
                    </a:lnTo>
                    <a:lnTo>
                      <a:pt x="328" y="352"/>
                    </a:lnTo>
                    <a:lnTo>
                      <a:pt x="340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5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399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410"/>
              <p:cNvSpPr>
                <a:spLocks noEditPoints="1"/>
              </p:cNvSpPr>
              <p:nvPr/>
            </p:nvSpPr>
            <p:spPr bwMode="auto">
              <a:xfrm>
                <a:off x="4111" y="2956"/>
                <a:ext cx="26" cy="26"/>
              </a:xfrm>
              <a:custGeom>
                <a:avLst/>
                <a:gdLst>
                  <a:gd name="T0" fmla="*/ 2 w 304"/>
                  <a:gd name="T1" fmla="*/ 1 h 311"/>
                  <a:gd name="T2" fmla="*/ 2 w 304"/>
                  <a:gd name="T3" fmla="*/ 1 h 311"/>
                  <a:gd name="T4" fmla="*/ 2 w 304"/>
                  <a:gd name="T5" fmla="*/ 1 h 311"/>
                  <a:gd name="T6" fmla="*/ 2 w 304"/>
                  <a:gd name="T7" fmla="*/ 1 h 311"/>
                  <a:gd name="T8" fmla="*/ 2 w 304"/>
                  <a:gd name="T9" fmla="*/ 1 h 311"/>
                  <a:gd name="T10" fmla="*/ 2 w 304"/>
                  <a:gd name="T11" fmla="*/ 1 h 311"/>
                  <a:gd name="T12" fmla="*/ 2 w 304"/>
                  <a:gd name="T13" fmla="*/ 1 h 311"/>
                  <a:gd name="T14" fmla="*/ 1 w 304"/>
                  <a:gd name="T15" fmla="*/ 1 h 311"/>
                  <a:gd name="T16" fmla="*/ 1 w 304"/>
                  <a:gd name="T17" fmla="*/ 1 h 311"/>
                  <a:gd name="T18" fmla="*/ 1 w 304"/>
                  <a:gd name="T19" fmla="*/ 1 h 311"/>
                  <a:gd name="T20" fmla="*/ 1 w 304"/>
                  <a:gd name="T21" fmla="*/ 0 h 311"/>
                  <a:gd name="T22" fmla="*/ 1 w 304"/>
                  <a:gd name="T23" fmla="*/ 0 h 311"/>
                  <a:gd name="T24" fmla="*/ 2 w 304"/>
                  <a:gd name="T25" fmla="*/ 0 h 311"/>
                  <a:gd name="T26" fmla="*/ 2 w 304"/>
                  <a:gd name="T27" fmla="*/ 0 h 311"/>
                  <a:gd name="T28" fmla="*/ 2 w 304"/>
                  <a:gd name="T29" fmla="*/ 0 h 311"/>
                  <a:gd name="T30" fmla="*/ 2 w 304"/>
                  <a:gd name="T31" fmla="*/ 0 h 311"/>
                  <a:gd name="T32" fmla="*/ 2 w 304"/>
                  <a:gd name="T33" fmla="*/ 1 h 311"/>
                  <a:gd name="T34" fmla="*/ 2 w 304"/>
                  <a:gd name="T35" fmla="*/ 1 h 311"/>
                  <a:gd name="T36" fmla="*/ 2 w 304"/>
                  <a:gd name="T37" fmla="*/ 1 h 311"/>
                  <a:gd name="T38" fmla="*/ 0 w 304"/>
                  <a:gd name="T39" fmla="*/ 1 h 311"/>
                  <a:gd name="T40" fmla="*/ 1 w 304"/>
                  <a:gd name="T41" fmla="*/ 1 h 311"/>
                  <a:gd name="T42" fmla="*/ 1 w 304"/>
                  <a:gd name="T43" fmla="*/ 1 h 311"/>
                  <a:gd name="T44" fmla="*/ 1 w 304"/>
                  <a:gd name="T45" fmla="*/ 1 h 311"/>
                  <a:gd name="T46" fmla="*/ 1 w 304"/>
                  <a:gd name="T47" fmla="*/ 1 h 311"/>
                  <a:gd name="T48" fmla="*/ 1 w 304"/>
                  <a:gd name="T49" fmla="*/ 2 h 311"/>
                  <a:gd name="T50" fmla="*/ 1 w 304"/>
                  <a:gd name="T51" fmla="*/ 2 h 311"/>
                  <a:gd name="T52" fmla="*/ 1 w 304"/>
                  <a:gd name="T53" fmla="*/ 2 h 311"/>
                  <a:gd name="T54" fmla="*/ 1 w 304"/>
                  <a:gd name="T55" fmla="*/ 2 h 311"/>
                  <a:gd name="T56" fmla="*/ 1 w 304"/>
                  <a:gd name="T57" fmla="*/ 2 h 311"/>
                  <a:gd name="T58" fmla="*/ 1 w 304"/>
                  <a:gd name="T59" fmla="*/ 2 h 311"/>
                  <a:gd name="T60" fmla="*/ 0 w 304"/>
                  <a:gd name="T61" fmla="*/ 2 h 311"/>
                  <a:gd name="T62" fmla="*/ 0 w 304"/>
                  <a:gd name="T63" fmla="*/ 1 h 311"/>
                  <a:gd name="T64" fmla="*/ 0 w 304"/>
                  <a:gd name="T65" fmla="*/ 1 h 311"/>
                  <a:gd name="T66" fmla="*/ 0 w 304"/>
                  <a:gd name="T67" fmla="*/ 1 h 311"/>
                  <a:gd name="T68" fmla="*/ 0 w 304"/>
                  <a:gd name="T69" fmla="*/ 1 h 311"/>
                  <a:gd name="T70" fmla="*/ 1 w 304"/>
                  <a:gd name="T71" fmla="*/ 2 h 311"/>
                  <a:gd name="T72" fmla="*/ 1 w 304"/>
                  <a:gd name="T73" fmla="*/ 2 h 311"/>
                  <a:gd name="T74" fmla="*/ 1 w 304"/>
                  <a:gd name="T75" fmla="*/ 2 h 311"/>
                  <a:gd name="T76" fmla="*/ 1 w 304"/>
                  <a:gd name="T77" fmla="*/ 2 h 311"/>
                  <a:gd name="T78" fmla="*/ 1 w 304"/>
                  <a:gd name="T79" fmla="*/ 2 h 311"/>
                  <a:gd name="T80" fmla="*/ 1 w 304"/>
                  <a:gd name="T81" fmla="*/ 2 h 311"/>
                  <a:gd name="T82" fmla="*/ 1 w 304"/>
                  <a:gd name="T83" fmla="*/ 2 h 311"/>
                  <a:gd name="T84" fmla="*/ 1 w 304"/>
                  <a:gd name="T85" fmla="*/ 2 h 311"/>
                  <a:gd name="T86" fmla="*/ 1 w 304"/>
                  <a:gd name="T87" fmla="*/ 2 h 311"/>
                  <a:gd name="T88" fmla="*/ 1 w 304"/>
                  <a:gd name="T89" fmla="*/ 2 h 311"/>
                  <a:gd name="T90" fmla="*/ 1 w 304"/>
                  <a:gd name="T91" fmla="*/ 2 h 311"/>
                  <a:gd name="T92" fmla="*/ 1 w 304"/>
                  <a:gd name="T93" fmla="*/ 2 h 311"/>
                  <a:gd name="T94" fmla="*/ 1 w 304"/>
                  <a:gd name="T95" fmla="*/ 2 h 311"/>
                  <a:gd name="T96" fmla="*/ 1 w 304"/>
                  <a:gd name="T97" fmla="*/ 2 h 311"/>
                  <a:gd name="T98" fmla="*/ 2 w 304"/>
                  <a:gd name="T99" fmla="*/ 2 h 311"/>
                  <a:gd name="T100" fmla="*/ 1 w 304"/>
                  <a:gd name="T101" fmla="*/ 2 h 311"/>
                  <a:gd name="T102" fmla="*/ 2 w 304"/>
                  <a:gd name="T103" fmla="*/ 2 h 311"/>
                  <a:gd name="T104" fmla="*/ 2 w 304"/>
                  <a:gd name="T105" fmla="*/ 2 h 311"/>
                  <a:gd name="T106" fmla="*/ 2 w 304"/>
                  <a:gd name="T107" fmla="*/ 2 h 311"/>
                  <a:gd name="T108" fmla="*/ 2 w 304"/>
                  <a:gd name="T109" fmla="*/ 2 h 311"/>
                  <a:gd name="T110" fmla="*/ 2 w 304"/>
                  <a:gd name="T111" fmla="*/ 2 h 311"/>
                  <a:gd name="T112" fmla="*/ 1 w 304"/>
                  <a:gd name="T113" fmla="*/ 2 h 311"/>
                  <a:gd name="T114" fmla="*/ 1 w 304"/>
                  <a:gd name="T115" fmla="*/ 2 h 311"/>
                  <a:gd name="T116" fmla="*/ 1 w 304"/>
                  <a:gd name="T117" fmla="*/ 2 h 311"/>
                  <a:gd name="T118" fmla="*/ 1 w 304"/>
                  <a:gd name="T119" fmla="*/ 2 h 311"/>
                  <a:gd name="T120" fmla="*/ 1 w 304"/>
                  <a:gd name="T121" fmla="*/ 2 h 311"/>
                  <a:gd name="T122" fmla="*/ 1 w 304"/>
                  <a:gd name="T123" fmla="*/ 2 h 311"/>
                  <a:gd name="T124" fmla="*/ 1 w 304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4"/>
                  <a:gd name="T190" fmla="*/ 0 h 311"/>
                  <a:gd name="T191" fmla="*/ 304 w 304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4" h="311">
                    <a:moveTo>
                      <a:pt x="304" y="110"/>
                    </a:moveTo>
                    <a:lnTo>
                      <a:pt x="223" y="189"/>
                    </a:lnTo>
                    <a:lnTo>
                      <a:pt x="232" y="172"/>
                    </a:lnTo>
                    <a:lnTo>
                      <a:pt x="232" y="157"/>
                    </a:lnTo>
                    <a:lnTo>
                      <a:pt x="232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2" y="5"/>
                    </a:lnTo>
                    <a:lnTo>
                      <a:pt x="206" y="9"/>
                    </a:lnTo>
                    <a:lnTo>
                      <a:pt x="228" y="18"/>
                    </a:lnTo>
                    <a:lnTo>
                      <a:pt x="249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4" y="110"/>
                    </a:lnTo>
                    <a:close/>
                    <a:moveTo>
                      <a:pt x="17" y="94"/>
                    </a:moveTo>
                    <a:lnTo>
                      <a:pt x="81" y="157"/>
                    </a:lnTo>
                    <a:lnTo>
                      <a:pt x="81" y="172"/>
                    </a:lnTo>
                    <a:lnTo>
                      <a:pt x="85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4" y="222"/>
                    </a:lnTo>
                    <a:lnTo>
                      <a:pt x="127" y="231"/>
                    </a:lnTo>
                    <a:lnTo>
                      <a:pt x="144" y="231"/>
                    </a:lnTo>
                    <a:lnTo>
                      <a:pt x="160" y="235"/>
                    </a:lnTo>
                    <a:lnTo>
                      <a:pt x="182" y="257"/>
                    </a:lnTo>
                    <a:lnTo>
                      <a:pt x="9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8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5" y="303"/>
                    </a:lnTo>
                    <a:lnTo>
                      <a:pt x="94" y="298"/>
                    </a:lnTo>
                    <a:lnTo>
                      <a:pt x="81" y="290"/>
                    </a:lnTo>
                    <a:lnTo>
                      <a:pt x="68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90" y="307"/>
                    </a:lnTo>
                    <a:lnTo>
                      <a:pt x="182" y="311"/>
                    </a:lnTo>
                    <a:lnTo>
                      <a:pt x="173" y="311"/>
                    </a:lnTo>
                    <a:lnTo>
                      <a:pt x="164" y="311"/>
                    </a:lnTo>
                    <a:close/>
                    <a:moveTo>
                      <a:pt x="232" y="286"/>
                    </a:moveTo>
                    <a:lnTo>
                      <a:pt x="164" y="268"/>
                    </a:lnTo>
                    <a:lnTo>
                      <a:pt x="287" y="235"/>
                    </a:lnTo>
                    <a:lnTo>
                      <a:pt x="278" y="252"/>
                    </a:lnTo>
                    <a:lnTo>
                      <a:pt x="265" y="265"/>
                    </a:lnTo>
                    <a:lnTo>
                      <a:pt x="253" y="277"/>
                    </a:lnTo>
                    <a:lnTo>
                      <a:pt x="232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6" y="227"/>
                    </a:lnTo>
                    <a:lnTo>
                      <a:pt x="177" y="231"/>
                    </a:lnTo>
                    <a:lnTo>
                      <a:pt x="169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411"/>
              <p:cNvSpPr>
                <a:spLocks noEditPoints="1"/>
              </p:cNvSpPr>
              <p:nvPr/>
            </p:nvSpPr>
            <p:spPr bwMode="auto">
              <a:xfrm>
                <a:off x="4118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88" y="154"/>
                    </a:lnTo>
                    <a:lnTo>
                      <a:pt x="96" y="150"/>
                    </a:lnTo>
                    <a:lnTo>
                      <a:pt x="105" y="146"/>
                    </a:lnTo>
                    <a:lnTo>
                      <a:pt x="113" y="141"/>
                    </a:lnTo>
                    <a:lnTo>
                      <a:pt x="142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2" y="37"/>
                    </a:lnTo>
                    <a:lnTo>
                      <a:pt x="130" y="21"/>
                    </a:lnTo>
                    <a:lnTo>
                      <a:pt x="113" y="8"/>
                    </a:lnTo>
                    <a:lnTo>
                      <a:pt x="96" y="0"/>
                    </a:lnTo>
                    <a:lnTo>
                      <a:pt x="79" y="0"/>
                    </a:lnTo>
                    <a:close/>
                    <a:moveTo>
                      <a:pt x="0" y="76"/>
                    </a:moveTo>
                    <a:lnTo>
                      <a:pt x="79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0" y="130"/>
                    </a:lnTo>
                    <a:lnTo>
                      <a:pt x="8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412"/>
              <p:cNvSpPr>
                <a:spLocks/>
              </p:cNvSpPr>
              <p:nvPr/>
            </p:nvSpPr>
            <p:spPr bwMode="auto">
              <a:xfrm>
                <a:off x="3960" y="2932"/>
                <a:ext cx="166" cy="46"/>
              </a:xfrm>
              <a:custGeom>
                <a:avLst/>
                <a:gdLst>
                  <a:gd name="T0" fmla="*/ 0 w 1996"/>
                  <a:gd name="T1" fmla="*/ 0 h 546"/>
                  <a:gd name="T2" fmla="*/ 14 w 1996"/>
                  <a:gd name="T3" fmla="*/ 4 h 546"/>
                  <a:gd name="T4" fmla="*/ 10 w 1996"/>
                  <a:gd name="T5" fmla="*/ 0 h 546"/>
                  <a:gd name="T6" fmla="*/ 0 w 1996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546"/>
                  <a:gd name="T14" fmla="*/ 1996 w 1996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546">
                    <a:moveTo>
                      <a:pt x="0" y="4"/>
                    </a:moveTo>
                    <a:lnTo>
                      <a:pt x="1996" y="546"/>
                    </a:lnTo>
                    <a:lnTo>
                      <a:pt x="1453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413"/>
              <p:cNvSpPr>
                <a:spLocks/>
              </p:cNvSpPr>
              <p:nvPr/>
            </p:nvSpPr>
            <p:spPr bwMode="auto">
              <a:xfrm>
                <a:off x="4125" y="2815"/>
                <a:ext cx="44" cy="163"/>
              </a:xfrm>
              <a:custGeom>
                <a:avLst/>
                <a:gdLst>
                  <a:gd name="T0" fmla="*/ 4 w 536"/>
                  <a:gd name="T1" fmla="*/ 10 h 1947"/>
                  <a:gd name="T2" fmla="*/ 0 w 536"/>
                  <a:gd name="T3" fmla="*/ 14 h 1947"/>
                  <a:gd name="T4" fmla="*/ 0 w 536"/>
                  <a:gd name="T5" fmla="*/ 0 h 1947"/>
                  <a:gd name="T6" fmla="*/ 4 w 536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6"/>
                  <a:gd name="T13" fmla="*/ 0 h 1947"/>
                  <a:gd name="T14" fmla="*/ 536 w 536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6" h="1947">
                    <a:moveTo>
                      <a:pt x="536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6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" name="Freeform 414"/>
              <p:cNvSpPr>
                <a:spLocks/>
              </p:cNvSpPr>
              <p:nvPr/>
            </p:nvSpPr>
            <p:spPr bwMode="auto">
              <a:xfrm>
                <a:off x="4125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" name="Freeform 415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" name="Freeform 416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4 w 1355"/>
                  <a:gd name="T5" fmla="*/ 2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417"/>
          <p:cNvGrpSpPr>
            <a:grpSpLocks/>
          </p:cNvGrpSpPr>
          <p:nvPr/>
        </p:nvGrpSpPr>
        <p:grpSpPr bwMode="auto">
          <a:xfrm>
            <a:off x="7324725" y="2973388"/>
            <a:ext cx="1057275" cy="490537"/>
            <a:chOff x="4630" y="2156"/>
            <a:chExt cx="666" cy="309"/>
          </a:xfrm>
        </p:grpSpPr>
        <p:grpSp>
          <p:nvGrpSpPr>
            <p:cNvPr id="13" name="Group 418"/>
            <p:cNvGrpSpPr>
              <a:grpSpLocks/>
            </p:cNvGrpSpPr>
            <p:nvPr/>
          </p:nvGrpSpPr>
          <p:grpSpPr bwMode="auto">
            <a:xfrm>
              <a:off x="4630" y="2156"/>
              <a:ext cx="329" cy="309"/>
              <a:chOff x="3623" y="2815"/>
              <a:chExt cx="329" cy="309"/>
            </a:xfrm>
          </p:grpSpPr>
          <p:sp>
            <p:nvSpPr>
              <p:cNvPr id="12419" name="Freeform 419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4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1" y="1548"/>
                    </a:moveTo>
                    <a:lnTo>
                      <a:pt x="3940" y="1405"/>
                    </a:lnTo>
                    <a:lnTo>
                      <a:pt x="3392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2" y="1519"/>
                    </a:lnTo>
                    <a:lnTo>
                      <a:pt x="3431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5" y="366"/>
                    </a:lnTo>
                    <a:lnTo>
                      <a:pt x="1852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7" y="362"/>
                    </a:lnTo>
                    <a:lnTo>
                      <a:pt x="1923" y="358"/>
                    </a:lnTo>
                    <a:lnTo>
                      <a:pt x="1936" y="358"/>
                    </a:lnTo>
                    <a:lnTo>
                      <a:pt x="1957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2" y="1690"/>
                    </a:lnTo>
                    <a:lnTo>
                      <a:pt x="497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6" y="3056"/>
                    </a:moveTo>
                    <a:lnTo>
                      <a:pt x="618" y="3688"/>
                    </a:lnTo>
                    <a:lnTo>
                      <a:pt x="1338" y="3196"/>
                    </a:lnTo>
                    <a:lnTo>
                      <a:pt x="1309" y="3183"/>
                    </a:lnTo>
                    <a:lnTo>
                      <a:pt x="1283" y="3166"/>
                    </a:lnTo>
                    <a:lnTo>
                      <a:pt x="1254" y="3150"/>
                    </a:lnTo>
                    <a:lnTo>
                      <a:pt x="1224" y="3132"/>
                    </a:lnTo>
                    <a:lnTo>
                      <a:pt x="1195" y="3115"/>
                    </a:lnTo>
                    <a:lnTo>
                      <a:pt x="1165" y="3095"/>
                    </a:lnTo>
                    <a:lnTo>
                      <a:pt x="1136" y="3078"/>
                    </a:lnTo>
                    <a:lnTo>
                      <a:pt x="1106" y="3056"/>
                    </a:lnTo>
                    <a:close/>
                    <a:moveTo>
                      <a:pt x="2833" y="3056"/>
                    </a:moveTo>
                    <a:lnTo>
                      <a:pt x="3326" y="3696"/>
                    </a:lnTo>
                    <a:lnTo>
                      <a:pt x="3035" y="2884"/>
                    </a:lnTo>
                    <a:lnTo>
                      <a:pt x="3010" y="2909"/>
                    </a:lnTo>
                    <a:lnTo>
                      <a:pt x="2984" y="2935"/>
                    </a:lnTo>
                    <a:lnTo>
                      <a:pt x="2959" y="2956"/>
                    </a:lnTo>
                    <a:lnTo>
                      <a:pt x="2938" y="2977"/>
                    </a:lnTo>
                    <a:lnTo>
                      <a:pt x="2908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3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420"/>
              <p:cNvSpPr>
                <a:spLocks noEditPoints="1"/>
              </p:cNvSpPr>
              <p:nvPr/>
            </p:nvSpPr>
            <p:spPr bwMode="auto">
              <a:xfrm>
                <a:off x="3664" y="2845"/>
                <a:ext cx="245" cy="237"/>
              </a:xfrm>
              <a:custGeom>
                <a:avLst/>
                <a:gdLst>
                  <a:gd name="T0" fmla="*/ 20 w 2947"/>
                  <a:gd name="T1" fmla="*/ 8 h 2838"/>
                  <a:gd name="T2" fmla="*/ 20 w 2947"/>
                  <a:gd name="T3" fmla="*/ 8 h 2838"/>
                  <a:gd name="T4" fmla="*/ 20 w 2947"/>
                  <a:gd name="T5" fmla="*/ 7 h 2838"/>
                  <a:gd name="T6" fmla="*/ 20 w 2947"/>
                  <a:gd name="T7" fmla="*/ 8 h 2838"/>
                  <a:gd name="T8" fmla="*/ 20 w 2947"/>
                  <a:gd name="T9" fmla="*/ 8 h 2838"/>
                  <a:gd name="T10" fmla="*/ 10 w 2947"/>
                  <a:gd name="T11" fmla="*/ 0 h 2838"/>
                  <a:gd name="T12" fmla="*/ 10 w 2947"/>
                  <a:gd name="T13" fmla="*/ 1 h 2838"/>
                  <a:gd name="T14" fmla="*/ 10 w 2947"/>
                  <a:gd name="T15" fmla="*/ 1 h 2838"/>
                  <a:gd name="T16" fmla="*/ 10 w 2947"/>
                  <a:gd name="T17" fmla="*/ 1 h 2838"/>
                  <a:gd name="T18" fmla="*/ 9 w 2947"/>
                  <a:gd name="T19" fmla="*/ 1 h 2838"/>
                  <a:gd name="T20" fmla="*/ 9 w 2947"/>
                  <a:gd name="T21" fmla="*/ 0 h 2838"/>
                  <a:gd name="T22" fmla="*/ 10 w 2947"/>
                  <a:gd name="T23" fmla="*/ 0 h 2838"/>
                  <a:gd name="T24" fmla="*/ 10 w 2947"/>
                  <a:gd name="T25" fmla="*/ 0 h 2838"/>
                  <a:gd name="T26" fmla="*/ 10 w 2947"/>
                  <a:gd name="T27" fmla="*/ 0 h 2838"/>
                  <a:gd name="T28" fmla="*/ 10 w 2947"/>
                  <a:gd name="T29" fmla="*/ 0 h 2838"/>
                  <a:gd name="T30" fmla="*/ 1 w 2947"/>
                  <a:gd name="T31" fmla="*/ 8 h 2838"/>
                  <a:gd name="T32" fmla="*/ 1 w 2947"/>
                  <a:gd name="T33" fmla="*/ 9 h 2838"/>
                  <a:gd name="T34" fmla="*/ 0 w 2947"/>
                  <a:gd name="T35" fmla="*/ 10 h 2838"/>
                  <a:gd name="T36" fmla="*/ 0 w 2947"/>
                  <a:gd name="T37" fmla="*/ 9 h 2838"/>
                  <a:gd name="T38" fmla="*/ 0 w 2947"/>
                  <a:gd name="T39" fmla="*/ 9 h 2838"/>
                  <a:gd name="T40" fmla="*/ 4 w 2947"/>
                  <a:gd name="T41" fmla="*/ 19 h 2838"/>
                  <a:gd name="T42" fmla="*/ 5 w 2947"/>
                  <a:gd name="T43" fmla="*/ 19 h 2838"/>
                  <a:gd name="T44" fmla="*/ 5 w 2947"/>
                  <a:gd name="T45" fmla="*/ 19 h 2838"/>
                  <a:gd name="T46" fmla="*/ 6 w 2947"/>
                  <a:gd name="T47" fmla="*/ 19 h 2838"/>
                  <a:gd name="T48" fmla="*/ 6 w 2947"/>
                  <a:gd name="T49" fmla="*/ 19 h 2838"/>
                  <a:gd name="T50" fmla="*/ 6 w 2947"/>
                  <a:gd name="T51" fmla="*/ 20 h 2838"/>
                  <a:gd name="T52" fmla="*/ 5 w 2947"/>
                  <a:gd name="T53" fmla="*/ 20 h 2838"/>
                  <a:gd name="T54" fmla="*/ 5 w 2947"/>
                  <a:gd name="T55" fmla="*/ 19 h 2838"/>
                  <a:gd name="T56" fmla="*/ 5 w 2947"/>
                  <a:gd name="T57" fmla="*/ 19 h 2838"/>
                  <a:gd name="T58" fmla="*/ 4 w 2947"/>
                  <a:gd name="T59" fmla="*/ 19 h 2838"/>
                  <a:gd name="T60" fmla="*/ 16 w 2947"/>
                  <a:gd name="T61" fmla="*/ 18 h 2838"/>
                  <a:gd name="T62" fmla="*/ 16 w 2947"/>
                  <a:gd name="T63" fmla="*/ 18 h 2838"/>
                  <a:gd name="T64" fmla="*/ 17 w 2947"/>
                  <a:gd name="T65" fmla="*/ 18 h 2838"/>
                  <a:gd name="T66" fmla="*/ 17 w 2947"/>
                  <a:gd name="T67" fmla="*/ 17 h 2838"/>
                  <a:gd name="T68" fmla="*/ 17 w 2947"/>
                  <a:gd name="T69" fmla="*/ 17 h 2838"/>
                  <a:gd name="T70" fmla="*/ 17 w 2947"/>
                  <a:gd name="T71" fmla="*/ 18 h 2838"/>
                  <a:gd name="T72" fmla="*/ 17 w 2947"/>
                  <a:gd name="T73" fmla="*/ 18 h 2838"/>
                  <a:gd name="T74" fmla="*/ 17 w 2947"/>
                  <a:gd name="T75" fmla="*/ 18 h 2838"/>
                  <a:gd name="T76" fmla="*/ 16 w 2947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7"/>
                  <a:gd name="T118" fmla="*/ 0 h 2838"/>
                  <a:gd name="T119" fmla="*/ 2947 w 2947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7" h="2838">
                    <a:moveTo>
                      <a:pt x="2947" y="1190"/>
                    </a:moveTo>
                    <a:lnTo>
                      <a:pt x="2866" y="1211"/>
                    </a:lnTo>
                    <a:lnTo>
                      <a:pt x="2862" y="1173"/>
                    </a:lnTo>
                    <a:lnTo>
                      <a:pt x="2850" y="1135"/>
                    </a:lnTo>
                    <a:lnTo>
                      <a:pt x="2837" y="1093"/>
                    </a:lnTo>
                    <a:lnTo>
                      <a:pt x="2825" y="1047"/>
                    </a:lnTo>
                    <a:lnTo>
                      <a:pt x="2908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8" y="1161"/>
                    </a:lnTo>
                    <a:lnTo>
                      <a:pt x="2947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69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0" y="79"/>
                    </a:lnTo>
                    <a:lnTo>
                      <a:pt x="1384" y="79"/>
                    </a:lnTo>
                    <a:lnTo>
                      <a:pt x="1364" y="83"/>
                    </a:lnTo>
                    <a:lnTo>
                      <a:pt x="1342" y="88"/>
                    </a:lnTo>
                    <a:lnTo>
                      <a:pt x="1322" y="88"/>
                    </a:lnTo>
                    <a:lnTo>
                      <a:pt x="1351" y="8"/>
                    </a:lnTo>
                    <a:lnTo>
                      <a:pt x="1368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3" y="4"/>
                    </a:lnTo>
                    <a:lnTo>
                      <a:pt x="1439" y="0"/>
                    </a:lnTo>
                    <a:lnTo>
                      <a:pt x="1452" y="0"/>
                    </a:lnTo>
                    <a:lnTo>
                      <a:pt x="1473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5" y="1207"/>
                    </a:lnTo>
                    <a:lnTo>
                      <a:pt x="92" y="1266"/>
                    </a:lnTo>
                    <a:lnTo>
                      <a:pt x="83" y="1321"/>
                    </a:lnTo>
                    <a:lnTo>
                      <a:pt x="79" y="1375"/>
                    </a:lnTo>
                    <a:lnTo>
                      <a:pt x="75" y="1430"/>
                    </a:lnTo>
                    <a:lnTo>
                      <a:pt x="0" y="1380"/>
                    </a:lnTo>
                    <a:lnTo>
                      <a:pt x="8" y="1332"/>
                    </a:lnTo>
                    <a:lnTo>
                      <a:pt x="13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2" y="2698"/>
                    </a:moveTo>
                    <a:lnTo>
                      <a:pt x="674" y="2639"/>
                    </a:lnTo>
                    <a:lnTo>
                      <a:pt x="703" y="2661"/>
                    </a:lnTo>
                    <a:lnTo>
                      <a:pt x="736" y="2682"/>
                    </a:lnTo>
                    <a:lnTo>
                      <a:pt x="770" y="2703"/>
                    </a:lnTo>
                    <a:lnTo>
                      <a:pt x="799" y="2720"/>
                    </a:lnTo>
                    <a:lnTo>
                      <a:pt x="834" y="2737"/>
                    </a:lnTo>
                    <a:lnTo>
                      <a:pt x="863" y="2753"/>
                    </a:lnTo>
                    <a:lnTo>
                      <a:pt x="896" y="2770"/>
                    </a:lnTo>
                    <a:lnTo>
                      <a:pt x="926" y="2783"/>
                    </a:lnTo>
                    <a:lnTo>
                      <a:pt x="854" y="2838"/>
                    </a:lnTo>
                    <a:lnTo>
                      <a:pt x="825" y="2825"/>
                    </a:lnTo>
                    <a:lnTo>
                      <a:pt x="799" y="2808"/>
                    </a:lnTo>
                    <a:lnTo>
                      <a:pt x="770" y="2792"/>
                    </a:lnTo>
                    <a:lnTo>
                      <a:pt x="740" y="2774"/>
                    </a:lnTo>
                    <a:lnTo>
                      <a:pt x="711" y="2757"/>
                    </a:lnTo>
                    <a:lnTo>
                      <a:pt x="681" y="2737"/>
                    </a:lnTo>
                    <a:lnTo>
                      <a:pt x="652" y="2720"/>
                    </a:lnTo>
                    <a:lnTo>
                      <a:pt x="622" y="2698"/>
                    </a:lnTo>
                    <a:close/>
                    <a:moveTo>
                      <a:pt x="2349" y="2698"/>
                    </a:moveTo>
                    <a:lnTo>
                      <a:pt x="2299" y="2639"/>
                    </a:lnTo>
                    <a:lnTo>
                      <a:pt x="2328" y="2619"/>
                    </a:lnTo>
                    <a:lnTo>
                      <a:pt x="2358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1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2" y="2446"/>
                    </a:lnTo>
                    <a:lnTo>
                      <a:pt x="2551" y="2526"/>
                    </a:lnTo>
                    <a:lnTo>
                      <a:pt x="2526" y="2551"/>
                    </a:lnTo>
                    <a:lnTo>
                      <a:pt x="2500" y="2577"/>
                    </a:lnTo>
                    <a:lnTo>
                      <a:pt x="2475" y="2598"/>
                    </a:lnTo>
                    <a:lnTo>
                      <a:pt x="2454" y="2619"/>
                    </a:lnTo>
                    <a:lnTo>
                      <a:pt x="2424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49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421"/>
              <p:cNvSpPr>
                <a:spLocks noEditPoints="1"/>
              </p:cNvSpPr>
              <p:nvPr/>
            </p:nvSpPr>
            <p:spPr bwMode="auto">
              <a:xfrm>
                <a:off x="3670" y="2852"/>
                <a:ext cx="233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9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10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1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6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6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7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21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50" y="968"/>
                    </a:lnTo>
                    <a:lnTo>
                      <a:pt x="2762" y="1014"/>
                    </a:lnTo>
                    <a:lnTo>
                      <a:pt x="2775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5" y="0"/>
                    </a:moveTo>
                    <a:lnTo>
                      <a:pt x="1415" y="76"/>
                    </a:lnTo>
                    <a:lnTo>
                      <a:pt x="1390" y="76"/>
                    </a:lnTo>
                    <a:lnTo>
                      <a:pt x="1364" y="76"/>
                    </a:lnTo>
                    <a:lnTo>
                      <a:pt x="1344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3" y="89"/>
                    </a:lnTo>
                    <a:lnTo>
                      <a:pt x="1217" y="93"/>
                    </a:lnTo>
                    <a:lnTo>
                      <a:pt x="1247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2" y="0"/>
                    </a:lnTo>
                    <a:lnTo>
                      <a:pt x="1373" y="0"/>
                    </a:lnTo>
                    <a:lnTo>
                      <a:pt x="1394" y="0"/>
                    </a:lnTo>
                    <a:lnTo>
                      <a:pt x="1415" y="0"/>
                    </a:lnTo>
                    <a:close/>
                    <a:moveTo>
                      <a:pt x="30" y="1128"/>
                    </a:moveTo>
                    <a:lnTo>
                      <a:pt x="106" y="1144"/>
                    </a:lnTo>
                    <a:lnTo>
                      <a:pt x="93" y="1212"/>
                    </a:lnTo>
                    <a:lnTo>
                      <a:pt x="85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9" y="2560"/>
                    </a:moveTo>
                    <a:lnTo>
                      <a:pt x="645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8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8" y="2674"/>
                    </a:lnTo>
                    <a:lnTo>
                      <a:pt x="759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8" y="2582"/>
                    </a:lnTo>
                    <a:lnTo>
                      <a:pt x="599" y="2560"/>
                    </a:lnTo>
                    <a:close/>
                    <a:moveTo>
                      <a:pt x="2224" y="2560"/>
                    </a:moveTo>
                    <a:lnTo>
                      <a:pt x="2177" y="2498"/>
                    </a:lnTo>
                    <a:lnTo>
                      <a:pt x="2211" y="2477"/>
                    </a:lnTo>
                    <a:lnTo>
                      <a:pt x="2240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3" y="2372"/>
                    </a:lnTo>
                    <a:lnTo>
                      <a:pt x="2362" y="2342"/>
                    </a:lnTo>
                    <a:lnTo>
                      <a:pt x="2392" y="2313"/>
                    </a:lnTo>
                    <a:lnTo>
                      <a:pt x="2417" y="2284"/>
                    </a:lnTo>
                    <a:lnTo>
                      <a:pt x="2447" y="2367"/>
                    </a:lnTo>
                    <a:lnTo>
                      <a:pt x="2417" y="2392"/>
                    </a:lnTo>
                    <a:lnTo>
                      <a:pt x="2396" y="2418"/>
                    </a:lnTo>
                    <a:lnTo>
                      <a:pt x="2366" y="2447"/>
                    </a:lnTo>
                    <a:lnTo>
                      <a:pt x="2337" y="2468"/>
                    </a:lnTo>
                    <a:lnTo>
                      <a:pt x="2312" y="2494"/>
                    </a:lnTo>
                    <a:lnTo>
                      <a:pt x="2283" y="2519"/>
                    </a:lnTo>
                    <a:lnTo>
                      <a:pt x="2253" y="2540"/>
                    </a:lnTo>
                    <a:lnTo>
                      <a:pt x="2224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Freeform 422"/>
              <p:cNvSpPr>
                <a:spLocks noEditPoints="1"/>
              </p:cNvSpPr>
              <p:nvPr/>
            </p:nvSpPr>
            <p:spPr bwMode="auto">
              <a:xfrm>
                <a:off x="3676" y="2858"/>
                <a:ext cx="221" cy="215"/>
              </a:xfrm>
              <a:custGeom>
                <a:avLst/>
                <a:gdLst>
                  <a:gd name="T0" fmla="*/ 18 w 2645"/>
                  <a:gd name="T1" fmla="*/ 8 h 2578"/>
                  <a:gd name="T2" fmla="*/ 18 w 2645"/>
                  <a:gd name="T3" fmla="*/ 7 h 2578"/>
                  <a:gd name="T4" fmla="*/ 17 w 2645"/>
                  <a:gd name="T5" fmla="*/ 6 h 2578"/>
                  <a:gd name="T6" fmla="*/ 18 w 2645"/>
                  <a:gd name="T7" fmla="*/ 7 h 2578"/>
                  <a:gd name="T8" fmla="*/ 18 w 2645"/>
                  <a:gd name="T9" fmla="*/ 7 h 2578"/>
                  <a:gd name="T10" fmla="*/ 9 w 2645"/>
                  <a:gd name="T11" fmla="*/ 0 h 2578"/>
                  <a:gd name="T12" fmla="*/ 9 w 2645"/>
                  <a:gd name="T13" fmla="*/ 1 h 2578"/>
                  <a:gd name="T14" fmla="*/ 9 w 2645"/>
                  <a:gd name="T15" fmla="*/ 1 h 2578"/>
                  <a:gd name="T16" fmla="*/ 8 w 2645"/>
                  <a:gd name="T17" fmla="*/ 1 h 2578"/>
                  <a:gd name="T18" fmla="*/ 8 w 2645"/>
                  <a:gd name="T19" fmla="*/ 1 h 2578"/>
                  <a:gd name="T20" fmla="*/ 8 w 2645"/>
                  <a:gd name="T21" fmla="*/ 0 h 2578"/>
                  <a:gd name="T22" fmla="*/ 8 w 2645"/>
                  <a:gd name="T23" fmla="*/ 0 h 2578"/>
                  <a:gd name="T24" fmla="*/ 9 w 2645"/>
                  <a:gd name="T25" fmla="*/ 0 h 2578"/>
                  <a:gd name="T26" fmla="*/ 9 w 2645"/>
                  <a:gd name="T27" fmla="*/ 0 h 2578"/>
                  <a:gd name="T28" fmla="*/ 9 w 2645"/>
                  <a:gd name="T29" fmla="*/ 0 h 2578"/>
                  <a:gd name="T30" fmla="*/ 1 w 2645"/>
                  <a:gd name="T31" fmla="*/ 8 h 2578"/>
                  <a:gd name="T32" fmla="*/ 1 w 2645"/>
                  <a:gd name="T33" fmla="*/ 9 h 2578"/>
                  <a:gd name="T34" fmla="*/ 1 w 2645"/>
                  <a:gd name="T35" fmla="*/ 10 h 2578"/>
                  <a:gd name="T36" fmla="*/ 0 w 2645"/>
                  <a:gd name="T37" fmla="*/ 9 h 2578"/>
                  <a:gd name="T38" fmla="*/ 0 w 2645"/>
                  <a:gd name="T39" fmla="*/ 8 h 2578"/>
                  <a:gd name="T40" fmla="*/ 4 w 2645"/>
                  <a:gd name="T41" fmla="*/ 17 h 2578"/>
                  <a:gd name="T42" fmla="*/ 5 w 2645"/>
                  <a:gd name="T43" fmla="*/ 17 h 2578"/>
                  <a:gd name="T44" fmla="*/ 5 w 2645"/>
                  <a:gd name="T45" fmla="*/ 17 h 2578"/>
                  <a:gd name="T46" fmla="*/ 6 w 2645"/>
                  <a:gd name="T47" fmla="*/ 17 h 2578"/>
                  <a:gd name="T48" fmla="*/ 6 w 2645"/>
                  <a:gd name="T49" fmla="*/ 17 h 2578"/>
                  <a:gd name="T50" fmla="*/ 6 w 2645"/>
                  <a:gd name="T51" fmla="*/ 18 h 2578"/>
                  <a:gd name="T52" fmla="*/ 5 w 2645"/>
                  <a:gd name="T53" fmla="*/ 18 h 2578"/>
                  <a:gd name="T54" fmla="*/ 5 w 2645"/>
                  <a:gd name="T55" fmla="*/ 17 h 2578"/>
                  <a:gd name="T56" fmla="*/ 4 w 2645"/>
                  <a:gd name="T57" fmla="*/ 17 h 2578"/>
                  <a:gd name="T58" fmla="*/ 4 w 2645"/>
                  <a:gd name="T59" fmla="*/ 17 h 2578"/>
                  <a:gd name="T60" fmla="*/ 14 w 2645"/>
                  <a:gd name="T61" fmla="*/ 16 h 2578"/>
                  <a:gd name="T62" fmla="*/ 15 w 2645"/>
                  <a:gd name="T63" fmla="*/ 16 h 2578"/>
                  <a:gd name="T64" fmla="*/ 15 w 2645"/>
                  <a:gd name="T65" fmla="*/ 16 h 2578"/>
                  <a:gd name="T66" fmla="*/ 16 w 2645"/>
                  <a:gd name="T67" fmla="*/ 15 h 2578"/>
                  <a:gd name="T68" fmla="*/ 16 w 2645"/>
                  <a:gd name="T69" fmla="*/ 15 h 2578"/>
                  <a:gd name="T70" fmla="*/ 16 w 2645"/>
                  <a:gd name="T71" fmla="*/ 16 h 2578"/>
                  <a:gd name="T72" fmla="*/ 16 w 2645"/>
                  <a:gd name="T73" fmla="*/ 16 h 2578"/>
                  <a:gd name="T74" fmla="*/ 15 w 2645"/>
                  <a:gd name="T75" fmla="*/ 16 h 2578"/>
                  <a:gd name="T76" fmla="*/ 15 w 2645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5"/>
                  <a:gd name="T118" fmla="*/ 0 h 2578"/>
                  <a:gd name="T119" fmla="*/ 2645 w 2645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5" h="2578">
                    <a:moveTo>
                      <a:pt x="2645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3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5" y="1077"/>
                    </a:lnTo>
                    <a:close/>
                    <a:moveTo>
                      <a:pt x="1339" y="0"/>
                    </a:moveTo>
                    <a:lnTo>
                      <a:pt x="1339" y="81"/>
                    </a:lnTo>
                    <a:lnTo>
                      <a:pt x="1309" y="81"/>
                    </a:lnTo>
                    <a:lnTo>
                      <a:pt x="1280" y="85"/>
                    </a:lnTo>
                    <a:lnTo>
                      <a:pt x="1250" y="85"/>
                    </a:lnTo>
                    <a:lnTo>
                      <a:pt x="1226" y="88"/>
                    </a:lnTo>
                    <a:lnTo>
                      <a:pt x="1196" y="92"/>
                    </a:lnTo>
                    <a:lnTo>
                      <a:pt x="1167" y="92"/>
                    </a:lnTo>
                    <a:lnTo>
                      <a:pt x="1137" y="97"/>
                    </a:lnTo>
                    <a:lnTo>
                      <a:pt x="1108" y="105"/>
                    </a:lnTo>
                    <a:lnTo>
                      <a:pt x="1141" y="17"/>
                    </a:lnTo>
                    <a:lnTo>
                      <a:pt x="1167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8" y="4"/>
                    </a:lnTo>
                    <a:lnTo>
                      <a:pt x="1288" y="0"/>
                    </a:lnTo>
                    <a:lnTo>
                      <a:pt x="1314" y="0"/>
                    </a:lnTo>
                    <a:lnTo>
                      <a:pt x="1339" y="0"/>
                    </a:lnTo>
                    <a:close/>
                    <a:moveTo>
                      <a:pt x="30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5" y="1236"/>
                    </a:lnTo>
                    <a:lnTo>
                      <a:pt x="81" y="1308"/>
                    </a:lnTo>
                    <a:lnTo>
                      <a:pt x="85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9" y="1199"/>
                    </a:lnTo>
                    <a:lnTo>
                      <a:pt x="17" y="1136"/>
                    </a:lnTo>
                    <a:lnTo>
                      <a:pt x="30" y="1068"/>
                    </a:lnTo>
                    <a:close/>
                    <a:moveTo>
                      <a:pt x="569" y="2422"/>
                    </a:moveTo>
                    <a:lnTo>
                      <a:pt x="615" y="2359"/>
                    </a:lnTo>
                    <a:lnTo>
                      <a:pt x="653" y="2384"/>
                    </a:lnTo>
                    <a:lnTo>
                      <a:pt x="694" y="2409"/>
                    </a:lnTo>
                    <a:lnTo>
                      <a:pt x="733" y="2430"/>
                    </a:lnTo>
                    <a:lnTo>
                      <a:pt x="775" y="2451"/>
                    </a:lnTo>
                    <a:lnTo>
                      <a:pt x="813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2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9" y="2422"/>
                    </a:lnTo>
                    <a:close/>
                    <a:moveTo>
                      <a:pt x="2101" y="2422"/>
                    </a:moveTo>
                    <a:lnTo>
                      <a:pt x="2050" y="2359"/>
                    </a:lnTo>
                    <a:lnTo>
                      <a:pt x="2089" y="2337"/>
                    </a:lnTo>
                    <a:lnTo>
                      <a:pt x="2122" y="2308"/>
                    </a:lnTo>
                    <a:lnTo>
                      <a:pt x="2156" y="2278"/>
                    </a:lnTo>
                    <a:lnTo>
                      <a:pt x="2189" y="2250"/>
                    </a:lnTo>
                    <a:lnTo>
                      <a:pt x="2223" y="2220"/>
                    </a:lnTo>
                    <a:lnTo>
                      <a:pt x="2253" y="2186"/>
                    </a:lnTo>
                    <a:lnTo>
                      <a:pt x="2277" y="2153"/>
                    </a:lnTo>
                    <a:lnTo>
                      <a:pt x="2308" y="2119"/>
                    </a:lnTo>
                    <a:lnTo>
                      <a:pt x="2341" y="2208"/>
                    </a:lnTo>
                    <a:lnTo>
                      <a:pt x="2316" y="2237"/>
                    </a:lnTo>
                    <a:lnTo>
                      <a:pt x="2286" y="2266"/>
                    </a:lnTo>
                    <a:lnTo>
                      <a:pt x="2257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4" y="2375"/>
                    </a:lnTo>
                    <a:lnTo>
                      <a:pt x="2135" y="2401"/>
                    </a:lnTo>
                    <a:lnTo>
                      <a:pt x="2101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423"/>
              <p:cNvSpPr>
                <a:spLocks noEditPoints="1"/>
              </p:cNvSpPr>
              <p:nvPr/>
            </p:nvSpPr>
            <p:spPr bwMode="auto">
              <a:xfrm>
                <a:off x="3683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6 h 2438"/>
                  <a:gd name="T4" fmla="*/ 16 w 2483"/>
                  <a:gd name="T5" fmla="*/ 6 h 2438"/>
                  <a:gd name="T6" fmla="*/ 17 w 2483"/>
                  <a:gd name="T7" fmla="*/ 6 h 2438"/>
                  <a:gd name="T8" fmla="*/ 17 w 2483"/>
                  <a:gd name="T9" fmla="*/ 7 h 2438"/>
                  <a:gd name="T10" fmla="*/ 9 w 2483"/>
                  <a:gd name="T11" fmla="*/ 0 h 2438"/>
                  <a:gd name="T12" fmla="*/ 9 w 2483"/>
                  <a:gd name="T13" fmla="*/ 1 h 2438"/>
                  <a:gd name="T14" fmla="*/ 8 w 2483"/>
                  <a:gd name="T15" fmla="*/ 1 h 2438"/>
                  <a:gd name="T16" fmla="*/ 8 w 2483"/>
                  <a:gd name="T17" fmla="*/ 1 h 2438"/>
                  <a:gd name="T18" fmla="*/ 7 w 2483"/>
                  <a:gd name="T19" fmla="*/ 1 h 2438"/>
                  <a:gd name="T20" fmla="*/ 7 w 2483"/>
                  <a:gd name="T21" fmla="*/ 0 h 2438"/>
                  <a:gd name="T22" fmla="*/ 8 w 2483"/>
                  <a:gd name="T23" fmla="*/ 0 h 2438"/>
                  <a:gd name="T24" fmla="*/ 8 w 2483"/>
                  <a:gd name="T25" fmla="*/ 0 h 2438"/>
                  <a:gd name="T26" fmla="*/ 8 w 2483"/>
                  <a:gd name="T27" fmla="*/ 0 h 2438"/>
                  <a:gd name="T28" fmla="*/ 9 w 2483"/>
                  <a:gd name="T29" fmla="*/ 0 h 2438"/>
                  <a:gd name="T30" fmla="*/ 1 w 2483"/>
                  <a:gd name="T31" fmla="*/ 7 h 2438"/>
                  <a:gd name="T32" fmla="*/ 1 w 2483"/>
                  <a:gd name="T33" fmla="*/ 8 h 2438"/>
                  <a:gd name="T34" fmla="*/ 1 w 2483"/>
                  <a:gd name="T35" fmla="*/ 9 h 2438"/>
                  <a:gd name="T36" fmla="*/ 0 w 2483"/>
                  <a:gd name="T37" fmla="*/ 8 h 2438"/>
                  <a:gd name="T38" fmla="*/ 0 w 2483"/>
                  <a:gd name="T39" fmla="*/ 7 h 2438"/>
                  <a:gd name="T40" fmla="*/ 4 w 2483"/>
                  <a:gd name="T41" fmla="*/ 16 h 2438"/>
                  <a:gd name="T42" fmla="*/ 4 w 2483"/>
                  <a:gd name="T43" fmla="*/ 16 h 2438"/>
                  <a:gd name="T44" fmla="*/ 5 w 2483"/>
                  <a:gd name="T45" fmla="*/ 16 h 2438"/>
                  <a:gd name="T46" fmla="*/ 6 w 2483"/>
                  <a:gd name="T47" fmla="*/ 16 h 2438"/>
                  <a:gd name="T48" fmla="*/ 6 w 2483"/>
                  <a:gd name="T49" fmla="*/ 16 h 2438"/>
                  <a:gd name="T50" fmla="*/ 6 w 2483"/>
                  <a:gd name="T51" fmla="*/ 17 h 2438"/>
                  <a:gd name="T52" fmla="*/ 5 w 2483"/>
                  <a:gd name="T53" fmla="*/ 17 h 2438"/>
                  <a:gd name="T54" fmla="*/ 5 w 2483"/>
                  <a:gd name="T55" fmla="*/ 16 h 2438"/>
                  <a:gd name="T56" fmla="*/ 4 w 2483"/>
                  <a:gd name="T57" fmla="*/ 16 h 2438"/>
                  <a:gd name="T58" fmla="*/ 4 w 2483"/>
                  <a:gd name="T59" fmla="*/ 16 h 2438"/>
                  <a:gd name="T60" fmla="*/ 13 w 2483"/>
                  <a:gd name="T61" fmla="*/ 15 h 2438"/>
                  <a:gd name="T62" fmla="*/ 14 w 2483"/>
                  <a:gd name="T63" fmla="*/ 15 h 2438"/>
                  <a:gd name="T64" fmla="*/ 14 w 2483"/>
                  <a:gd name="T65" fmla="*/ 15 h 2438"/>
                  <a:gd name="T66" fmla="*/ 15 w 2483"/>
                  <a:gd name="T67" fmla="*/ 14 h 2438"/>
                  <a:gd name="T68" fmla="*/ 15 w 2483"/>
                  <a:gd name="T69" fmla="*/ 13 h 2438"/>
                  <a:gd name="T70" fmla="*/ 15 w 2483"/>
                  <a:gd name="T71" fmla="*/ 14 h 2438"/>
                  <a:gd name="T72" fmla="*/ 15 w 2483"/>
                  <a:gd name="T73" fmla="*/ 15 h 2438"/>
                  <a:gd name="T74" fmla="*/ 14 w 2483"/>
                  <a:gd name="T75" fmla="*/ 15 h 2438"/>
                  <a:gd name="T76" fmla="*/ 14 w 2483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83" y="1017"/>
                    </a:moveTo>
                    <a:lnTo>
                      <a:pt x="2407" y="1039"/>
                    </a:lnTo>
                    <a:lnTo>
                      <a:pt x="2399" y="984"/>
                    </a:lnTo>
                    <a:lnTo>
                      <a:pt x="2382" y="929"/>
                    </a:lnTo>
                    <a:lnTo>
                      <a:pt x="2365" y="870"/>
                    </a:lnTo>
                    <a:lnTo>
                      <a:pt x="2345" y="811"/>
                    </a:lnTo>
                    <a:lnTo>
                      <a:pt x="2424" y="811"/>
                    </a:lnTo>
                    <a:lnTo>
                      <a:pt x="2445" y="866"/>
                    </a:lnTo>
                    <a:lnTo>
                      <a:pt x="2462" y="921"/>
                    </a:lnTo>
                    <a:lnTo>
                      <a:pt x="2474" y="971"/>
                    </a:lnTo>
                    <a:lnTo>
                      <a:pt x="2483" y="1017"/>
                    </a:lnTo>
                    <a:close/>
                    <a:moveTo>
                      <a:pt x="1258" y="0"/>
                    </a:moveTo>
                    <a:lnTo>
                      <a:pt x="1258" y="79"/>
                    </a:lnTo>
                    <a:lnTo>
                      <a:pt x="1224" y="79"/>
                    </a:lnTo>
                    <a:lnTo>
                      <a:pt x="1195" y="79"/>
                    </a:lnTo>
                    <a:lnTo>
                      <a:pt x="1157" y="83"/>
                    </a:lnTo>
                    <a:lnTo>
                      <a:pt x="1128" y="88"/>
                    </a:lnTo>
                    <a:lnTo>
                      <a:pt x="1094" y="92"/>
                    </a:lnTo>
                    <a:lnTo>
                      <a:pt x="1060" y="96"/>
                    </a:lnTo>
                    <a:lnTo>
                      <a:pt x="1027" y="105"/>
                    </a:lnTo>
                    <a:lnTo>
                      <a:pt x="992" y="109"/>
                    </a:lnTo>
                    <a:lnTo>
                      <a:pt x="1027" y="24"/>
                    </a:lnTo>
                    <a:lnTo>
                      <a:pt x="1056" y="16"/>
                    </a:lnTo>
                    <a:lnTo>
                      <a:pt x="1086" y="11"/>
                    </a:lnTo>
                    <a:lnTo>
                      <a:pt x="1115" y="11"/>
                    </a:lnTo>
                    <a:lnTo>
                      <a:pt x="1145" y="7"/>
                    </a:lnTo>
                    <a:lnTo>
                      <a:pt x="1169" y="4"/>
                    </a:lnTo>
                    <a:lnTo>
                      <a:pt x="1199" y="4"/>
                    </a:lnTo>
                    <a:lnTo>
                      <a:pt x="1228" y="0"/>
                    </a:lnTo>
                    <a:lnTo>
                      <a:pt x="1258" y="0"/>
                    </a:lnTo>
                    <a:close/>
                    <a:moveTo>
                      <a:pt x="24" y="1008"/>
                    </a:moveTo>
                    <a:lnTo>
                      <a:pt x="100" y="1034"/>
                    </a:lnTo>
                    <a:lnTo>
                      <a:pt x="88" y="1114"/>
                    </a:lnTo>
                    <a:lnTo>
                      <a:pt x="79" y="1194"/>
                    </a:lnTo>
                    <a:lnTo>
                      <a:pt x="79" y="1272"/>
                    </a:lnTo>
                    <a:lnTo>
                      <a:pt x="83" y="1353"/>
                    </a:lnTo>
                    <a:lnTo>
                      <a:pt x="4" y="1298"/>
                    </a:lnTo>
                    <a:lnTo>
                      <a:pt x="0" y="1227"/>
                    </a:lnTo>
                    <a:lnTo>
                      <a:pt x="4" y="1155"/>
                    </a:lnTo>
                    <a:lnTo>
                      <a:pt x="11" y="1085"/>
                    </a:lnTo>
                    <a:lnTo>
                      <a:pt x="24" y="1008"/>
                    </a:lnTo>
                    <a:close/>
                    <a:moveTo>
                      <a:pt x="534" y="2278"/>
                    </a:moveTo>
                    <a:lnTo>
                      <a:pt x="585" y="2215"/>
                    </a:lnTo>
                    <a:lnTo>
                      <a:pt x="626" y="2244"/>
                    </a:lnTo>
                    <a:lnTo>
                      <a:pt x="668" y="2269"/>
                    </a:lnTo>
                    <a:lnTo>
                      <a:pt x="711" y="2294"/>
                    </a:lnTo>
                    <a:lnTo>
                      <a:pt x="757" y="2315"/>
                    </a:lnTo>
                    <a:lnTo>
                      <a:pt x="803" y="2337"/>
                    </a:lnTo>
                    <a:lnTo>
                      <a:pt x="845" y="2353"/>
                    </a:lnTo>
                    <a:lnTo>
                      <a:pt x="891" y="2370"/>
                    </a:lnTo>
                    <a:lnTo>
                      <a:pt x="933" y="2383"/>
                    </a:lnTo>
                    <a:lnTo>
                      <a:pt x="854" y="2438"/>
                    </a:lnTo>
                    <a:lnTo>
                      <a:pt x="812" y="2425"/>
                    </a:lnTo>
                    <a:lnTo>
                      <a:pt x="773" y="2408"/>
                    </a:lnTo>
                    <a:lnTo>
                      <a:pt x="732" y="2392"/>
                    </a:lnTo>
                    <a:lnTo>
                      <a:pt x="694" y="2370"/>
                    </a:lnTo>
                    <a:lnTo>
                      <a:pt x="652" y="2349"/>
                    </a:lnTo>
                    <a:lnTo>
                      <a:pt x="613" y="2328"/>
                    </a:lnTo>
                    <a:lnTo>
                      <a:pt x="572" y="2303"/>
                    </a:lnTo>
                    <a:lnTo>
                      <a:pt x="534" y="2278"/>
                    </a:lnTo>
                    <a:close/>
                    <a:moveTo>
                      <a:pt x="1969" y="2278"/>
                    </a:moveTo>
                    <a:lnTo>
                      <a:pt x="1923" y="2215"/>
                    </a:lnTo>
                    <a:lnTo>
                      <a:pt x="1966" y="2189"/>
                    </a:lnTo>
                    <a:lnTo>
                      <a:pt x="1999" y="2160"/>
                    </a:lnTo>
                    <a:lnTo>
                      <a:pt x="2037" y="2130"/>
                    </a:lnTo>
                    <a:lnTo>
                      <a:pt x="2071" y="2097"/>
                    </a:lnTo>
                    <a:lnTo>
                      <a:pt x="2108" y="2063"/>
                    </a:lnTo>
                    <a:lnTo>
                      <a:pt x="2137" y="2025"/>
                    </a:lnTo>
                    <a:lnTo>
                      <a:pt x="2168" y="1992"/>
                    </a:lnTo>
                    <a:lnTo>
                      <a:pt x="2196" y="1950"/>
                    </a:lnTo>
                    <a:lnTo>
                      <a:pt x="2227" y="2038"/>
                    </a:lnTo>
                    <a:lnTo>
                      <a:pt x="2196" y="2072"/>
                    </a:lnTo>
                    <a:lnTo>
                      <a:pt x="2172" y="2105"/>
                    </a:lnTo>
                    <a:lnTo>
                      <a:pt x="2142" y="2139"/>
                    </a:lnTo>
                    <a:lnTo>
                      <a:pt x="2108" y="2169"/>
                    </a:lnTo>
                    <a:lnTo>
                      <a:pt x="2075" y="2197"/>
                    </a:lnTo>
                    <a:lnTo>
                      <a:pt x="2041" y="2227"/>
                    </a:lnTo>
                    <a:lnTo>
                      <a:pt x="2008" y="2256"/>
                    </a:lnTo>
                    <a:lnTo>
                      <a:pt x="1969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424"/>
              <p:cNvSpPr>
                <a:spLocks noEditPoints="1"/>
              </p:cNvSpPr>
              <p:nvPr/>
            </p:nvSpPr>
            <p:spPr bwMode="auto">
              <a:xfrm>
                <a:off x="3690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3" y="955"/>
                    </a:lnTo>
                    <a:lnTo>
                      <a:pt x="2244" y="921"/>
                    </a:lnTo>
                    <a:lnTo>
                      <a:pt x="2236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7" y="795"/>
                    </a:lnTo>
                    <a:lnTo>
                      <a:pt x="2194" y="761"/>
                    </a:lnTo>
                    <a:lnTo>
                      <a:pt x="2177" y="732"/>
                    </a:lnTo>
                    <a:lnTo>
                      <a:pt x="2266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20" y="905"/>
                    </a:lnTo>
                    <a:lnTo>
                      <a:pt x="2328" y="960"/>
                    </a:lnTo>
                    <a:close/>
                    <a:moveTo>
                      <a:pt x="1179" y="0"/>
                    </a:moveTo>
                    <a:lnTo>
                      <a:pt x="1179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70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61" y="101"/>
                    </a:lnTo>
                    <a:lnTo>
                      <a:pt x="918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8" y="26"/>
                    </a:lnTo>
                    <a:lnTo>
                      <a:pt x="981" y="17"/>
                    </a:lnTo>
                    <a:lnTo>
                      <a:pt x="1015" y="13"/>
                    </a:lnTo>
                    <a:lnTo>
                      <a:pt x="1049" y="9"/>
                    </a:lnTo>
                    <a:lnTo>
                      <a:pt x="1078" y="4"/>
                    </a:lnTo>
                    <a:lnTo>
                      <a:pt x="1116" y="0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  <a:moveTo>
                      <a:pt x="21" y="955"/>
                    </a:moveTo>
                    <a:lnTo>
                      <a:pt x="97" y="971"/>
                    </a:lnTo>
                    <a:lnTo>
                      <a:pt x="85" y="1065"/>
                    </a:lnTo>
                    <a:lnTo>
                      <a:pt x="81" y="1152"/>
                    </a:lnTo>
                    <a:lnTo>
                      <a:pt x="81" y="1244"/>
                    </a:lnTo>
                    <a:lnTo>
                      <a:pt x="89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9" y="1035"/>
                    </a:lnTo>
                    <a:lnTo>
                      <a:pt x="21" y="955"/>
                    </a:lnTo>
                    <a:close/>
                    <a:moveTo>
                      <a:pt x="506" y="2136"/>
                    </a:moveTo>
                    <a:lnTo>
                      <a:pt x="552" y="2077"/>
                    </a:lnTo>
                    <a:lnTo>
                      <a:pt x="573" y="2090"/>
                    </a:lnTo>
                    <a:lnTo>
                      <a:pt x="598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70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2" y="2182"/>
                    </a:lnTo>
                    <a:lnTo>
                      <a:pt x="766" y="2195"/>
                    </a:lnTo>
                    <a:lnTo>
                      <a:pt x="792" y="2203"/>
                    </a:lnTo>
                    <a:lnTo>
                      <a:pt x="817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9" y="2232"/>
                    </a:lnTo>
                    <a:lnTo>
                      <a:pt x="918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2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6" y="2136"/>
                    </a:lnTo>
                    <a:close/>
                    <a:moveTo>
                      <a:pt x="1844" y="2136"/>
                    </a:moveTo>
                    <a:lnTo>
                      <a:pt x="1798" y="2077"/>
                    </a:lnTo>
                    <a:lnTo>
                      <a:pt x="1840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8" y="1946"/>
                    </a:lnTo>
                    <a:lnTo>
                      <a:pt x="1992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9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2" y="2018"/>
                    </a:lnTo>
                    <a:lnTo>
                      <a:pt x="1958" y="2051"/>
                    </a:lnTo>
                    <a:lnTo>
                      <a:pt x="1920" y="2081"/>
                    </a:lnTo>
                    <a:lnTo>
                      <a:pt x="1887" y="2110"/>
                    </a:lnTo>
                    <a:lnTo>
                      <a:pt x="1844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425"/>
              <p:cNvSpPr>
                <a:spLocks noEditPoints="1"/>
              </p:cNvSpPr>
              <p:nvPr/>
            </p:nvSpPr>
            <p:spPr bwMode="auto">
              <a:xfrm>
                <a:off x="3696" y="2878"/>
                <a:ext cx="182" cy="181"/>
              </a:xfrm>
              <a:custGeom>
                <a:avLst/>
                <a:gdLst>
                  <a:gd name="T0" fmla="*/ 15 w 2176"/>
                  <a:gd name="T1" fmla="*/ 7 h 2169"/>
                  <a:gd name="T2" fmla="*/ 15 w 2176"/>
                  <a:gd name="T3" fmla="*/ 6 h 2169"/>
                  <a:gd name="T4" fmla="*/ 14 w 2176"/>
                  <a:gd name="T5" fmla="*/ 6 h 2169"/>
                  <a:gd name="T6" fmla="*/ 14 w 2176"/>
                  <a:gd name="T7" fmla="*/ 5 h 2169"/>
                  <a:gd name="T8" fmla="*/ 14 w 2176"/>
                  <a:gd name="T9" fmla="*/ 5 h 2169"/>
                  <a:gd name="T10" fmla="*/ 15 w 2176"/>
                  <a:gd name="T11" fmla="*/ 5 h 2169"/>
                  <a:gd name="T12" fmla="*/ 15 w 2176"/>
                  <a:gd name="T13" fmla="*/ 5 h 2169"/>
                  <a:gd name="T14" fmla="*/ 15 w 2176"/>
                  <a:gd name="T15" fmla="*/ 6 h 2169"/>
                  <a:gd name="T16" fmla="*/ 15 w 2176"/>
                  <a:gd name="T17" fmla="*/ 6 h 2169"/>
                  <a:gd name="T18" fmla="*/ 8 w 2176"/>
                  <a:gd name="T19" fmla="*/ 0 h 2169"/>
                  <a:gd name="T20" fmla="*/ 7 w 2176"/>
                  <a:gd name="T21" fmla="*/ 1 h 2169"/>
                  <a:gd name="T22" fmla="*/ 7 w 2176"/>
                  <a:gd name="T23" fmla="*/ 1 h 2169"/>
                  <a:gd name="T24" fmla="*/ 6 w 2176"/>
                  <a:gd name="T25" fmla="*/ 1 h 2169"/>
                  <a:gd name="T26" fmla="*/ 6 w 2176"/>
                  <a:gd name="T27" fmla="*/ 1 h 2169"/>
                  <a:gd name="T28" fmla="*/ 6 w 2176"/>
                  <a:gd name="T29" fmla="*/ 0 h 2169"/>
                  <a:gd name="T30" fmla="*/ 6 w 2176"/>
                  <a:gd name="T31" fmla="*/ 0 h 2169"/>
                  <a:gd name="T32" fmla="*/ 7 w 2176"/>
                  <a:gd name="T33" fmla="*/ 0 h 2169"/>
                  <a:gd name="T34" fmla="*/ 7 w 2176"/>
                  <a:gd name="T35" fmla="*/ 0 h 2169"/>
                  <a:gd name="T36" fmla="*/ 8 w 2176"/>
                  <a:gd name="T37" fmla="*/ 0 h 2169"/>
                  <a:gd name="T38" fmla="*/ 1 w 2176"/>
                  <a:gd name="T39" fmla="*/ 6 h 2169"/>
                  <a:gd name="T40" fmla="*/ 1 w 2176"/>
                  <a:gd name="T41" fmla="*/ 8 h 2169"/>
                  <a:gd name="T42" fmla="*/ 1 w 2176"/>
                  <a:gd name="T43" fmla="*/ 9 h 2169"/>
                  <a:gd name="T44" fmla="*/ 0 w 2176"/>
                  <a:gd name="T45" fmla="*/ 8 h 2169"/>
                  <a:gd name="T46" fmla="*/ 0 w 2176"/>
                  <a:gd name="T47" fmla="*/ 7 h 2169"/>
                  <a:gd name="T48" fmla="*/ 3 w 2176"/>
                  <a:gd name="T49" fmla="*/ 14 h 2169"/>
                  <a:gd name="T50" fmla="*/ 4 w 2176"/>
                  <a:gd name="T51" fmla="*/ 14 h 2169"/>
                  <a:gd name="T52" fmla="*/ 4 w 2176"/>
                  <a:gd name="T53" fmla="*/ 14 h 2169"/>
                  <a:gd name="T54" fmla="*/ 5 w 2176"/>
                  <a:gd name="T55" fmla="*/ 14 h 2169"/>
                  <a:gd name="T56" fmla="*/ 5 w 2176"/>
                  <a:gd name="T57" fmla="*/ 14 h 2169"/>
                  <a:gd name="T58" fmla="*/ 5 w 2176"/>
                  <a:gd name="T59" fmla="*/ 14 h 2169"/>
                  <a:gd name="T60" fmla="*/ 6 w 2176"/>
                  <a:gd name="T61" fmla="*/ 14 h 2169"/>
                  <a:gd name="T62" fmla="*/ 6 w 2176"/>
                  <a:gd name="T63" fmla="*/ 15 h 2169"/>
                  <a:gd name="T64" fmla="*/ 6 w 2176"/>
                  <a:gd name="T65" fmla="*/ 15 h 2169"/>
                  <a:gd name="T66" fmla="*/ 6 w 2176"/>
                  <a:gd name="T67" fmla="*/ 15 h 2169"/>
                  <a:gd name="T68" fmla="*/ 6 w 2176"/>
                  <a:gd name="T69" fmla="*/ 15 h 2169"/>
                  <a:gd name="T70" fmla="*/ 5 w 2176"/>
                  <a:gd name="T71" fmla="*/ 15 h 2169"/>
                  <a:gd name="T72" fmla="*/ 5 w 2176"/>
                  <a:gd name="T73" fmla="*/ 15 h 2169"/>
                  <a:gd name="T74" fmla="*/ 5 w 2176"/>
                  <a:gd name="T75" fmla="*/ 15 h 2169"/>
                  <a:gd name="T76" fmla="*/ 4 w 2176"/>
                  <a:gd name="T77" fmla="*/ 15 h 2169"/>
                  <a:gd name="T78" fmla="*/ 4 w 2176"/>
                  <a:gd name="T79" fmla="*/ 14 h 2169"/>
                  <a:gd name="T80" fmla="*/ 4 w 2176"/>
                  <a:gd name="T81" fmla="*/ 14 h 2169"/>
                  <a:gd name="T82" fmla="*/ 3 w 2176"/>
                  <a:gd name="T83" fmla="*/ 14 h 2169"/>
                  <a:gd name="T84" fmla="*/ 12 w 2176"/>
                  <a:gd name="T85" fmla="*/ 14 h 2169"/>
                  <a:gd name="T86" fmla="*/ 12 w 2176"/>
                  <a:gd name="T87" fmla="*/ 13 h 2169"/>
                  <a:gd name="T88" fmla="*/ 13 w 2176"/>
                  <a:gd name="T89" fmla="*/ 12 h 2169"/>
                  <a:gd name="T90" fmla="*/ 13 w 2176"/>
                  <a:gd name="T91" fmla="*/ 12 h 2169"/>
                  <a:gd name="T92" fmla="*/ 14 w 2176"/>
                  <a:gd name="T93" fmla="*/ 11 h 2169"/>
                  <a:gd name="T94" fmla="*/ 14 w 2176"/>
                  <a:gd name="T95" fmla="*/ 12 h 2169"/>
                  <a:gd name="T96" fmla="*/ 13 w 2176"/>
                  <a:gd name="T97" fmla="*/ 13 h 2169"/>
                  <a:gd name="T98" fmla="*/ 13 w 2176"/>
                  <a:gd name="T99" fmla="*/ 13 h 2169"/>
                  <a:gd name="T100" fmla="*/ 12 w 2176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6"/>
                  <a:gd name="T154" fmla="*/ 0 h 2169"/>
                  <a:gd name="T155" fmla="*/ 2176 w 2176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6" h="2169">
                    <a:moveTo>
                      <a:pt x="2176" y="908"/>
                    </a:moveTo>
                    <a:lnTo>
                      <a:pt x="2096" y="930"/>
                    </a:lnTo>
                    <a:lnTo>
                      <a:pt x="2091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2" y="790"/>
                    </a:lnTo>
                    <a:lnTo>
                      <a:pt x="2049" y="757"/>
                    </a:lnTo>
                    <a:lnTo>
                      <a:pt x="2036" y="723"/>
                    </a:lnTo>
                    <a:lnTo>
                      <a:pt x="2025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6" y="719"/>
                    </a:lnTo>
                    <a:lnTo>
                      <a:pt x="2137" y="753"/>
                    </a:lnTo>
                    <a:lnTo>
                      <a:pt x="2146" y="782"/>
                    </a:lnTo>
                    <a:lnTo>
                      <a:pt x="2155" y="816"/>
                    </a:lnTo>
                    <a:lnTo>
                      <a:pt x="2163" y="845"/>
                    </a:lnTo>
                    <a:lnTo>
                      <a:pt x="2172" y="879"/>
                    </a:lnTo>
                    <a:lnTo>
                      <a:pt x="2176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2" y="88"/>
                    </a:lnTo>
                    <a:lnTo>
                      <a:pt x="930" y="92"/>
                    </a:lnTo>
                    <a:lnTo>
                      <a:pt x="891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6" y="138"/>
                    </a:lnTo>
                    <a:lnTo>
                      <a:pt x="803" y="42"/>
                    </a:lnTo>
                    <a:lnTo>
                      <a:pt x="837" y="29"/>
                    </a:lnTo>
                    <a:lnTo>
                      <a:pt x="880" y="25"/>
                    </a:lnTo>
                    <a:lnTo>
                      <a:pt x="913" y="16"/>
                    </a:lnTo>
                    <a:lnTo>
                      <a:pt x="950" y="13"/>
                    </a:lnTo>
                    <a:lnTo>
                      <a:pt x="989" y="4"/>
                    </a:lnTo>
                    <a:lnTo>
                      <a:pt x="1022" y="4"/>
                    </a:lnTo>
                    <a:lnTo>
                      <a:pt x="1060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79" y="1022"/>
                    </a:lnTo>
                    <a:lnTo>
                      <a:pt x="75" y="1117"/>
                    </a:lnTo>
                    <a:lnTo>
                      <a:pt x="83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4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1" y="1937"/>
                    </a:lnTo>
                    <a:lnTo>
                      <a:pt x="547" y="1955"/>
                    </a:lnTo>
                    <a:lnTo>
                      <a:pt x="572" y="1967"/>
                    </a:lnTo>
                    <a:lnTo>
                      <a:pt x="597" y="1984"/>
                    </a:lnTo>
                    <a:lnTo>
                      <a:pt x="622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1" y="2047"/>
                    </a:lnTo>
                    <a:lnTo>
                      <a:pt x="757" y="2060"/>
                    </a:lnTo>
                    <a:lnTo>
                      <a:pt x="786" y="2064"/>
                    </a:lnTo>
                    <a:lnTo>
                      <a:pt x="816" y="2077"/>
                    </a:lnTo>
                    <a:lnTo>
                      <a:pt x="845" y="2084"/>
                    </a:lnTo>
                    <a:lnTo>
                      <a:pt x="871" y="2089"/>
                    </a:lnTo>
                    <a:lnTo>
                      <a:pt x="900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2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6" y="2152"/>
                    </a:lnTo>
                    <a:lnTo>
                      <a:pt x="761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5" y="2119"/>
                    </a:lnTo>
                    <a:lnTo>
                      <a:pt x="661" y="2106"/>
                    </a:lnTo>
                    <a:lnTo>
                      <a:pt x="639" y="2093"/>
                    </a:lnTo>
                    <a:lnTo>
                      <a:pt x="613" y="2084"/>
                    </a:lnTo>
                    <a:lnTo>
                      <a:pt x="589" y="2072"/>
                    </a:lnTo>
                    <a:lnTo>
                      <a:pt x="563" y="2060"/>
                    </a:lnTo>
                    <a:lnTo>
                      <a:pt x="538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6" y="1937"/>
                    </a:lnTo>
                    <a:lnTo>
                      <a:pt x="1712" y="1904"/>
                    </a:lnTo>
                    <a:lnTo>
                      <a:pt x="1759" y="1870"/>
                    </a:lnTo>
                    <a:lnTo>
                      <a:pt x="1797" y="1832"/>
                    </a:lnTo>
                    <a:lnTo>
                      <a:pt x="1839" y="1791"/>
                    </a:lnTo>
                    <a:lnTo>
                      <a:pt x="1872" y="1749"/>
                    </a:lnTo>
                    <a:lnTo>
                      <a:pt x="1911" y="1706"/>
                    </a:lnTo>
                    <a:lnTo>
                      <a:pt x="1940" y="1660"/>
                    </a:lnTo>
                    <a:lnTo>
                      <a:pt x="1970" y="1614"/>
                    </a:lnTo>
                    <a:lnTo>
                      <a:pt x="2003" y="1710"/>
                    </a:lnTo>
                    <a:lnTo>
                      <a:pt x="1973" y="1749"/>
                    </a:lnTo>
                    <a:lnTo>
                      <a:pt x="1944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39" y="1904"/>
                    </a:lnTo>
                    <a:lnTo>
                      <a:pt x="1797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Freeform 426"/>
              <p:cNvSpPr>
                <a:spLocks noEditPoints="1"/>
              </p:cNvSpPr>
              <p:nvPr/>
            </p:nvSpPr>
            <p:spPr bwMode="auto">
              <a:xfrm>
                <a:off x="3703" y="2885"/>
                <a:ext cx="168" cy="168"/>
              </a:xfrm>
              <a:custGeom>
                <a:avLst/>
                <a:gdLst>
                  <a:gd name="T0" fmla="*/ 13 w 2021"/>
                  <a:gd name="T1" fmla="*/ 6 h 2027"/>
                  <a:gd name="T2" fmla="*/ 13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3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5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6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3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2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2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4" y="757"/>
                    </a:lnTo>
                    <a:lnTo>
                      <a:pt x="1911" y="724"/>
                    </a:lnTo>
                    <a:lnTo>
                      <a:pt x="1895" y="687"/>
                    </a:lnTo>
                    <a:lnTo>
                      <a:pt x="1882" y="648"/>
                    </a:lnTo>
                    <a:lnTo>
                      <a:pt x="1865" y="610"/>
                    </a:lnTo>
                    <a:lnTo>
                      <a:pt x="1843" y="577"/>
                    </a:lnTo>
                    <a:lnTo>
                      <a:pt x="1933" y="577"/>
                    </a:lnTo>
                    <a:lnTo>
                      <a:pt x="1950" y="610"/>
                    </a:lnTo>
                    <a:lnTo>
                      <a:pt x="1961" y="644"/>
                    </a:lnTo>
                    <a:lnTo>
                      <a:pt x="1974" y="678"/>
                    </a:lnTo>
                    <a:lnTo>
                      <a:pt x="1987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6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6" y="81"/>
                    </a:lnTo>
                    <a:lnTo>
                      <a:pt x="930" y="85"/>
                    </a:lnTo>
                    <a:lnTo>
                      <a:pt x="884" y="89"/>
                    </a:lnTo>
                    <a:lnTo>
                      <a:pt x="838" y="97"/>
                    </a:lnTo>
                    <a:lnTo>
                      <a:pt x="792" y="110"/>
                    </a:lnTo>
                    <a:lnTo>
                      <a:pt x="746" y="123"/>
                    </a:lnTo>
                    <a:lnTo>
                      <a:pt x="698" y="140"/>
                    </a:lnTo>
                    <a:lnTo>
                      <a:pt x="652" y="156"/>
                    </a:lnTo>
                    <a:lnTo>
                      <a:pt x="691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6" y="26"/>
                    </a:lnTo>
                    <a:lnTo>
                      <a:pt x="855" y="13"/>
                    </a:lnTo>
                    <a:lnTo>
                      <a:pt x="897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0" y="972"/>
                    </a:lnTo>
                    <a:lnTo>
                      <a:pt x="80" y="1084"/>
                    </a:lnTo>
                    <a:lnTo>
                      <a:pt x="97" y="1194"/>
                    </a:lnTo>
                    <a:lnTo>
                      <a:pt x="126" y="1307"/>
                    </a:lnTo>
                    <a:lnTo>
                      <a:pt x="30" y="1240"/>
                    </a:lnTo>
                    <a:lnTo>
                      <a:pt x="8" y="1143"/>
                    </a:lnTo>
                    <a:lnTo>
                      <a:pt x="0" y="1038"/>
                    </a:lnTo>
                    <a:lnTo>
                      <a:pt x="4" y="943"/>
                    </a:lnTo>
                    <a:lnTo>
                      <a:pt x="17" y="842"/>
                    </a:lnTo>
                    <a:close/>
                    <a:moveTo>
                      <a:pt x="446" y="1858"/>
                    </a:moveTo>
                    <a:lnTo>
                      <a:pt x="492" y="1795"/>
                    </a:lnTo>
                    <a:lnTo>
                      <a:pt x="522" y="1817"/>
                    </a:lnTo>
                    <a:lnTo>
                      <a:pt x="547" y="1834"/>
                    </a:lnTo>
                    <a:lnTo>
                      <a:pt x="577" y="1850"/>
                    </a:lnTo>
                    <a:lnTo>
                      <a:pt x="606" y="1863"/>
                    </a:lnTo>
                    <a:lnTo>
                      <a:pt x="636" y="1876"/>
                    </a:lnTo>
                    <a:lnTo>
                      <a:pt x="665" y="1888"/>
                    </a:lnTo>
                    <a:lnTo>
                      <a:pt x="695" y="1900"/>
                    </a:lnTo>
                    <a:lnTo>
                      <a:pt x="728" y="1913"/>
                    </a:lnTo>
                    <a:lnTo>
                      <a:pt x="757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4" y="1947"/>
                    </a:lnTo>
                    <a:lnTo>
                      <a:pt x="917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5" y="2014"/>
                    </a:lnTo>
                    <a:lnTo>
                      <a:pt x="796" y="2010"/>
                    </a:lnTo>
                    <a:lnTo>
                      <a:pt x="770" y="2005"/>
                    </a:lnTo>
                    <a:lnTo>
                      <a:pt x="741" y="1998"/>
                    </a:lnTo>
                    <a:lnTo>
                      <a:pt x="711" y="1985"/>
                    </a:lnTo>
                    <a:lnTo>
                      <a:pt x="682" y="1981"/>
                    </a:lnTo>
                    <a:lnTo>
                      <a:pt x="656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7" y="1917"/>
                    </a:lnTo>
                    <a:lnTo>
                      <a:pt x="522" y="1905"/>
                    </a:lnTo>
                    <a:lnTo>
                      <a:pt x="497" y="1888"/>
                    </a:lnTo>
                    <a:lnTo>
                      <a:pt x="472" y="1876"/>
                    </a:lnTo>
                    <a:lnTo>
                      <a:pt x="446" y="1858"/>
                    </a:lnTo>
                    <a:close/>
                    <a:moveTo>
                      <a:pt x="1591" y="1858"/>
                    </a:moveTo>
                    <a:lnTo>
                      <a:pt x="1545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1" y="1635"/>
                    </a:lnTo>
                    <a:lnTo>
                      <a:pt x="1764" y="1589"/>
                    </a:lnTo>
                    <a:lnTo>
                      <a:pt x="1802" y="1539"/>
                    </a:lnTo>
                    <a:lnTo>
                      <a:pt x="1832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5" y="1581"/>
                    </a:lnTo>
                    <a:lnTo>
                      <a:pt x="1836" y="1627"/>
                    </a:lnTo>
                    <a:lnTo>
                      <a:pt x="1797" y="1670"/>
                    </a:lnTo>
                    <a:lnTo>
                      <a:pt x="1764" y="1712"/>
                    </a:lnTo>
                    <a:lnTo>
                      <a:pt x="1722" y="1753"/>
                    </a:lnTo>
                    <a:lnTo>
                      <a:pt x="1684" y="1791"/>
                    </a:lnTo>
                    <a:lnTo>
                      <a:pt x="1637" y="1825"/>
                    </a:lnTo>
                    <a:lnTo>
                      <a:pt x="1591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Freeform 427"/>
              <p:cNvSpPr>
                <a:spLocks noEditPoints="1"/>
              </p:cNvSpPr>
              <p:nvPr/>
            </p:nvSpPr>
            <p:spPr bwMode="auto">
              <a:xfrm>
                <a:off x="3709" y="2891"/>
                <a:ext cx="156" cy="156"/>
              </a:xfrm>
              <a:custGeom>
                <a:avLst/>
                <a:gdLst>
                  <a:gd name="T0" fmla="*/ 13 w 1865"/>
                  <a:gd name="T1" fmla="*/ 6 h 1874"/>
                  <a:gd name="T2" fmla="*/ 12 w 1865"/>
                  <a:gd name="T3" fmla="*/ 5 h 1874"/>
                  <a:gd name="T4" fmla="*/ 12 w 1865"/>
                  <a:gd name="T5" fmla="*/ 4 h 1874"/>
                  <a:gd name="T6" fmla="*/ 12 w 1865"/>
                  <a:gd name="T7" fmla="*/ 4 h 1874"/>
                  <a:gd name="T8" fmla="*/ 12 w 1865"/>
                  <a:gd name="T9" fmla="*/ 3 h 1874"/>
                  <a:gd name="T10" fmla="*/ 12 w 1865"/>
                  <a:gd name="T11" fmla="*/ 4 h 1874"/>
                  <a:gd name="T12" fmla="*/ 13 w 1865"/>
                  <a:gd name="T13" fmla="*/ 4 h 1874"/>
                  <a:gd name="T14" fmla="*/ 13 w 1865"/>
                  <a:gd name="T15" fmla="*/ 5 h 1874"/>
                  <a:gd name="T16" fmla="*/ 13 w 1865"/>
                  <a:gd name="T17" fmla="*/ 5 h 1874"/>
                  <a:gd name="T18" fmla="*/ 7 w 1865"/>
                  <a:gd name="T19" fmla="*/ 0 h 1874"/>
                  <a:gd name="T20" fmla="*/ 6 w 1865"/>
                  <a:gd name="T21" fmla="*/ 0 h 1874"/>
                  <a:gd name="T22" fmla="*/ 6 w 1865"/>
                  <a:gd name="T23" fmla="*/ 1 h 1874"/>
                  <a:gd name="T24" fmla="*/ 6 w 1865"/>
                  <a:gd name="T25" fmla="*/ 1 h 1874"/>
                  <a:gd name="T26" fmla="*/ 5 w 1865"/>
                  <a:gd name="T27" fmla="*/ 1 h 1874"/>
                  <a:gd name="T28" fmla="*/ 5 w 1865"/>
                  <a:gd name="T29" fmla="*/ 1 h 1874"/>
                  <a:gd name="T30" fmla="*/ 5 w 1865"/>
                  <a:gd name="T31" fmla="*/ 1 h 1874"/>
                  <a:gd name="T32" fmla="*/ 4 w 1865"/>
                  <a:gd name="T33" fmla="*/ 1 h 1874"/>
                  <a:gd name="T34" fmla="*/ 4 w 1865"/>
                  <a:gd name="T35" fmla="*/ 1 h 1874"/>
                  <a:gd name="T36" fmla="*/ 4 w 1865"/>
                  <a:gd name="T37" fmla="*/ 0 h 1874"/>
                  <a:gd name="T38" fmla="*/ 5 w 1865"/>
                  <a:gd name="T39" fmla="*/ 0 h 1874"/>
                  <a:gd name="T40" fmla="*/ 5 w 1865"/>
                  <a:gd name="T41" fmla="*/ 0 h 1874"/>
                  <a:gd name="T42" fmla="*/ 6 w 1865"/>
                  <a:gd name="T43" fmla="*/ 0 h 1874"/>
                  <a:gd name="T44" fmla="*/ 7 w 1865"/>
                  <a:gd name="T45" fmla="*/ 0 h 1874"/>
                  <a:gd name="T46" fmla="*/ 1 w 1865"/>
                  <a:gd name="T47" fmla="*/ 6 h 1874"/>
                  <a:gd name="T48" fmla="*/ 1 w 1865"/>
                  <a:gd name="T49" fmla="*/ 6 h 1874"/>
                  <a:gd name="T50" fmla="*/ 1 w 1865"/>
                  <a:gd name="T51" fmla="*/ 7 h 1874"/>
                  <a:gd name="T52" fmla="*/ 1 w 1865"/>
                  <a:gd name="T53" fmla="*/ 8 h 1874"/>
                  <a:gd name="T54" fmla="*/ 1 w 1865"/>
                  <a:gd name="T55" fmla="*/ 9 h 1874"/>
                  <a:gd name="T56" fmla="*/ 0 w 1865"/>
                  <a:gd name="T57" fmla="*/ 8 h 1874"/>
                  <a:gd name="T58" fmla="*/ 0 w 1865"/>
                  <a:gd name="T59" fmla="*/ 7 h 1874"/>
                  <a:gd name="T60" fmla="*/ 0 w 1865"/>
                  <a:gd name="T61" fmla="*/ 5 h 1874"/>
                  <a:gd name="T62" fmla="*/ 3 w 1865"/>
                  <a:gd name="T63" fmla="*/ 11 h 1874"/>
                  <a:gd name="T64" fmla="*/ 4 w 1865"/>
                  <a:gd name="T65" fmla="*/ 12 h 1874"/>
                  <a:gd name="T66" fmla="*/ 4 w 1865"/>
                  <a:gd name="T67" fmla="*/ 12 h 1874"/>
                  <a:gd name="T68" fmla="*/ 4 w 1865"/>
                  <a:gd name="T69" fmla="*/ 12 h 1874"/>
                  <a:gd name="T70" fmla="*/ 5 w 1865"/>
                  <a:gd name="T71" fmla="*/ 12 h 1874"/>
                  <a:gd name="T72" fmla="*/ 5 w 1865"/>
                  <a:gd name="T73" fmla="*/ 12 h 1874"/>
                  <a:gd name="T74" fmla="*/ 6 w 1865"/>
                  <a:gd name="T75" fmla="*/ 12 h 1874"/>
                  <a:gd name="T76" fmla="*/ 6 w 1865"/>
                  <a:gd name="T77" fmla="*/ 12 h 1874"/>
                  <a:gd name="T78" fmla="*/ 7 w 1865"/>
                  <a:gd name="T79" fmla="*/ 12 h 1874"/>
                  <a:gd name="T80" fmla="*/ 6 w 1865"/>
                  <a:gd name="T81" fmla="*/ 13 h 1874"/>
                  <a:gd name="T82" fmla="*/ 6 w 1865"/>
                  <a:gd name="T83" fmla="*/ 13 h 1874"/>
                  <a:gd name="T84" fmla="*/ 5 w 1865"/>
                  <a:gd name="T85" fmla="*/ 13 h 1874"/>
                  <a:gd name="T86" fmla="*/ 5 w 1865"/>
                  <a:gd name="T87" fmla="*/ 13 h 1874"/>
                  <a:gd name="T88" fmla="*/ 5 w 1865"/>
                  <a:gd name="T89" fmla="*/ 13 h 1874"/>
                  <a:gd name="T90" fmla="*/ 4 w 1865"/>
                  <a:gd name="T91" fmla="*/ 12 h 1874"/>
                  <a:gd name="T92" fmla="*/ 4 w 1865"/>
                  <a:gd name="T93" fmla="*/ 12 h 1874"/>
                  <a:gd name="T94" fmla="*/ 3 w 1865"/>
                  <a:gd name="T95" fmla="*/ 12 h 1874"/>
                  <a:gd name="T96" fmla="*/ 3 w 1865"/>
                  <a:gd name="T97" fmla="*/ 12 h 1874"/>
                  <a:gd name="T98" fmla="*/ 10 w 1865"/>
                  <a:gd name="T99" fmla="*/ 11 h 1874"/>
                  <a:gd name="T100" fmla="*/ 11 w 1865"/>
                  <a:gd name="T101" fmla="*/ 11 h 1874"/>
                  <a:gd name="T102" fmla="*/ 11 w 1865"/>
                  <a:gd name="T103" fmla="*/ 10 h 1874"/>
                  <a:gd name="T104" fmla="*/ 12 w 1865"/>
                  <a:gd name="T105" fmla="*/ 10 h 1874"/>
                  <a:gd name="T106" fmla="*/ 12 w 1865"/>
                  <a:gd name="T107" fmla="*/ 9 h 1874"/>
                  <a:gd name="T108" fmla="*/ 12 w 1865"/>
                  <a:gd name="T109" fmla="*/ 9 h 1874"/>
                  <a:gd name="T110" fmla="*/ 12 w 1865"/>
                  <a:gd name="T111" fmla="*/ 10 h 1874"/>
                  <a:gd name="T112" fmla="*/ 12 w 1865"/>
                  <a:gd name="T113" fmla="*/ 11 h 1874"/>
                  <a:gd name="T114" fmla="*/ 11 w 1865"/>
                  <a:gd name="T115" fmla="*/ 11 h 1874"/>
                  <a:gd name="T116" fmla="*/ 10 w 1865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65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2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5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3" y="715"/>
                    </a:lnTo>
                    <a:lnTo>
                      <a:pt x="1861" y="752"/>
                    </a:lnTo>
                    <a:lnTo>
                      <a:pt x="1865" y="790"/>
                    </a:lnTo>
                    <a:close/>
                    <a:moveTo>
                      <a:pt x="943" y="0"/>
                    </a:moveTo>
                    <a:lnTo>
                      <a:pt x="943" y="75"/>
                    </a:lnTo>
                    <a:lnTo>
                      <a:pt x="913" y="75"/>
                    </a:lnTo>
                    <a:lnTo>
                      <a:pt x="889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3" y="88"/>
                    </a:lnTo>
                    <a:lnTo>
                      <a:pt x="787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2" y="109"/>
                    </a:lnTo>
                    <a:lnTo>
                      <a:pt x="682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11" y="142"/>
                    </a:lnTo>
                    <a:lnTo>
                      <a:pt x="585" y="151"/>
                    </a:lnTo>
                    <a:lnTo>
                      <a:pt x="560" y="164"/>
                    </a:lnTo>
                    <a:lnTo>
                      <a:pt x="535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6" y="42"/>
                    </a:lnTo>
                    <a:lnTo>
                      <a:pt x="712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3" y="0"/>
                    </a:lnTo>
                    <a:close/>
                    <a:moveTo>
                      <a:pt x="13" y="778"/>
                    </a:moveTo>
                    <a:lnTo>
                      <a:pt x="88" y="799"/>
                    </a:lnTo>
                    <a:lnTo>
                      <a:pt x="80" y="862"/>
                    </a:lnTo>
                    <a:lnTo>
                      <a:pt x="75" y="925"/>
                    </a:lnTo>
                    <a:lnTo>
                      <a:pt x="80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10" y="1163"/>
                    </a:lnTo>
                    <a:lnTo>
                      <a:pt x="127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7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3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20" y="1773"/>
                    </a:lnTo>
                    <a:lnTo>
                      <a:pt x="754" y="1777"/>
                    </a:lnTo>
                    <a:lnTo>
                      <a:pt x="783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80" y="1799"/>
                    </a:lnTo>
                    <a:lnTo>
                      <a:pt x="909" y="1799"/>
                    </a:lnTo>
                    <a:lnTo>
                      <a:pt x="943" y="1799"/>
                    </a:lnTo>
                    <a:lnTo>
                      <a:pt x="943" y="1849"/>
                    </a:lnTo>
                    <a:lnTo>
                      <a:pt x="901" y="1874"/>
                    </a:lnTo>
                    <a:lnTo>
                      <a:pt x="872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5" y="1862"/>
                    </a:lnTo>
                    <a:lnTo>
                      <a:pt x="741" y="1854"/>
                    </a:lnTo>
                    <a:lnTo>
                      <a:pt x="712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5" y="1819"/>
                    </a:lnTo>
                    <a:lnTo>
                      <a:pt x="585" y="1807"/>
                    </a:lnTo>
                    <a:lnTo>
                      <a:pt x="556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6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1" y="1340"/>
                    </a:lnTo>
                    <a:lnTo>
                      <a:pt x="1726" y="1285"/>
                    </a:lnTo>
                    <a:lnTo>
                      <a:pt x="1756" y="1294"/>
                    </a:lnTo>
                    <a:lnTo>
                      <a:pt x="1781" y="1353"/>
                    </a:lnTo>
                    <a:lnTo>
                      <a:pt x="1752" y="1408"/>
                    </a:lnTo>
                    <a:lnTo>
                      <a:pt x="1722" y="1458"/>
                    </a:lnTo>
                    <a:lnTo>
                      <a:pt x="1684" y="1508"/>
                    </a:lnTo>
                    <a:lnTo>
                      <a:pt x="1651" y="1554"/>
                    </a:lnTo>
                    <a:lnTo>
                      <a:pt x="1604" y="1601"/>
                    </a:lnTo>
                    <a:lnTo>
                      <a:pt x="1562" y="1643"/>
                    </a:lnTo>
                    <a:lnTo>
                      <a:pt x="1516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Freeform 428"/>
              <p:cNvSpPr>
                <a:spLocks noEditPoints="1"/>
              </p:cNvSpPr>
              <p:nvPr/>
            </p:nvSpPr>
            <p:spPr bwMode="auto">
              <a:xfrm>
                <a:off x="3716" y="2897"/>
                <a:ext cx="143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0 w 1718"/>
                  <a:gd name="T9" fmla="*/ 3 h 1724"/>
                  <a:gd name="T10" fmla="*/ 11 w 1718"/>
                  <a:gd name="T11" fmla="*/ 3 h 1724"/>
                  <a:gd name="T12" fmla="*/ 11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3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3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3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30" y="715"/>
                    </a:lnTo>
                    <a:lnTo>
                      <a:pt x="1626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9" y="501"/>
                    </a:lnTo>
                    <a:lnTo>
                      <a:pt x="1533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7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8" y="0"/>
                    </a:moveTo>
                    <a:lnTo>
                      <a:pt x="868" y="80"/>
                    </a:lnTo>
                    <a:lnTo>
                      <a:pt x="838" y="80"/>
                    </a:lnTo>
                    <a:lnTo>
                      <a:pt x="805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8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8" y="219"/>
                    </a:lnTo>
                    <a:lnTo>
                      <a:pt x="460" y="102"/>
                    </a:lnTo>
                    <a:lnTo>
                      <a:pt x="485" y="89"/>
                    </a:lnTo>
                    <a:lnTo>
                      <a:pt x="510" y="76"/>
                    </a:lnTo>
                    <a:lnTo>
                      <a:pt x="536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7" y="43"/>
                    </a:lnTo>
                    <a:lnTo>
                      <a:pt x="637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2" y="17"/>
                    </a:lnTo>
                    <a:lnTo>
                      <a:pt x="738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4" y="4"/>
                    </a:lnTo>
                    <a:lnTo>
                      <a:pt x="838" y="0"/>
                    </a:lnTo>
                    <a:lnTo>
                      <a:pt x="868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1" y="800"/>
                    </a:lnTo>
                    <a:lnTo>
                      <a:pt x="81" y="854"/>
                    </a:lnTo>
                    <a:lnTo>
                      <a:pt x="81" y="912"/>
                    </a:lnTo>
                    <a:lnTo>
                      <a:pt x="85" y="967"/>
                    </a:lnTo>
                    <a:lnTo>
                      <a:pt x="98" y="1022"/>
                    </a:lnTo>
                    <a:lnTo>
                      <a:pt x="110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2" y="1147"/>
                    </a:lnTo>
                    <a:lnTo>
                      <a:pt x="35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5" y="908"/>
                    </a:lnTo>
                    <a:lnTo>
                      <a:pt x="0" y="850"/>
                    </a:lnTo>
                    <a:lnTo>
                      <a:pt x="5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60" y="1534"/>
                    </a:lnTo>
                    <a:lnTo>
                      <a:pt x="481" y="1547"/>
                    </a:lnTo>
                    <a:lnTo>
                      <a:pt x="510" y="1560"/>
                    </a:lnTo>
                    <a:lnTo>
                      <a:pt x="536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6" y="1627"/>
                    </a:lnTo>
                    <a:lnTo>
                      <a:pt x="725" y="1635"/>
                    </a:lnTo>
                    <a:lnTo>
                      <a:pt x="750" y="1639"/>
                    </a:lnTo>
                    <a:lnTo>
                      <a:pt x="779" y="1639"/>
                    </a:lnTo>
                    <a:lnTo>
                      <a:pt x="809" y="1643"/>
                    </a:lnTo>
                    <a:lnTo>
                      <a:pt x="838" y="1648"/>
                    </a:lnTo>
                    <a:lnTo>
                      <a:pt x="868" y="1648"/>
                    </a:lnTo>
                    <a:lnTo>
                      <a:pt x="868" y="1724"/>
                    </a:lnTo>
                    <a:lnTo>
                      <a:pt x="834" y="1724"/>
                    </a:lnTo>
                    <a:lnTo>
                      <a:pt x="805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8" y="1711"/>
                    </a:lnTo>
                    <a:lnTo>
                      <a:pt x="679" y="1702"/>
                    </a:lnTo>
                    <a:lnTo>
                      <a:pt x="645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40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2" y="1370"/>
                    </a:lnTo>
                    <a:lnTo>
                      <a:pt x="1495" y="1328"/>
                    </a:lnTo>
                    <a:lnTo>
                      <a:pt x="1529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6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1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429"/>
              <p:cNvSpPr>
                <a:spLocks noEditPoints="1"/>
              </p:cNvSpPr>
              <p:nvPr/>
            </p:nvSpPr>
            <p:spPr bwMode="auto">
              <a:xfrm>
                <a:off x="3722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4 h 1568"/>
                  <a:gd name="T4" fmla="*/ 10 w 1557"/>
                  <a:gd name="T5" fmla="*/ 4 h 1568"/>
                  <a:gd name="T6" fmla="*/ 10 w 1557"/>
                  <a:gd name="T7" fmla="*/ 3 h 1568"/>
                  <a:gd name="T8" fmla="*/ 9 w 1557"/>
                  <a:gd name="T9" fmla="*/ 2 h 1568"/>
                  <a:gd name="T10" fmla="*/ 10 w 1557"/>
                  <a:gd name="T11" fmla="*/ 3 h 1568"/>
                  <a:gd name="T12" fmla="*/ 10 w 1557"/>
                  <a:gd name="T13" fmla="*/ 3 h 1568"/>
                  <a:gd name="T14" fmla="*/ 11 w 1557"/>
                  <a:gd name="T15" fmla="*/ 4 h 1568"/>
                  <a:gd name="T16" fmla="*/ 11 w 1557"/>
                  <a:gd name="T17" fmla="*/ 4 h 1568"/>
                  <a:gd name="T18" fmla="*/ 6 w 1557"/>
                  <a:gd name="T19" fmla="*/ 0 h 1568"/>
                  <a:gd name="T20" fmla="*/ 5 w 1557"/>
                  <a:gd name="T21" fmla="*/ 1 h 1568"/>
                  <a:gd name="T22" fmla="*/ 5 w 1557"/>
                  <a:gd name="T23" fmla="*/ 1 h 1568"/>
                  <a:gd name="T24" fmla="*/ 4 w 1557"/>
                  <a:gd name="T25" fmla="*/ 1 h 1568"/>
                  <a:gd name="T26" fmla="*/ 4 w 1557"/>
                  <a:gd name="T27" fmla="*/ 1 h 1568"/>
                  <a:gd name="T28" fmla="*/ 3 w 1557"/>
                  <a:gd name="T29" fmla="*/ 1 h 1568"/>
                  <a:gd name="T30" fmla="*/ 3 w 1557"/>
                  <a:gd name="T31" fmla="*/ 1 h 1568"/>
                  <a:gd name="T32" fmla="*/ 3 w 1557"/>
                  <a:gd name="T33" fmla="*/ 2 h 1568"/>
                  <a:gd name="T34" fmla="*/ 2 w 1557"/>
                  <a:gd name="T35" fmla="*/ 2 h 1568"/>
                  <a:gd name="T36" fmla="*/ 2 w 1557"/>
                  <a:gd name="T37" fmla="*/ 1 h 1568"/>
                  <a:gd name="T38" fmla="*/ 3 w 1557"/>
                  <a:gd name="T39" fmla="*/ 1 h 1568"/>
                  <a:gd name="T40" fmla="*/ 3 w 1557"/>
                  <a:gd name="T41" fmla="*/ 1 h 1568"/>
                  <a:gd name="T42" fmla="*/ 3 w 1557"/>
                  <a:gd name="T43" fmla="*/ 0 h 1568"/>
                  <a:gd name="T44" fmla="*/ 4 w 1557"/>
                  <a:gd name="T45" fmla="*/ 0 h 1568"/>
                  <a:gd name="T46" fmla="*/ 4 w 1557"/>
                  <a:gd name="T47" fmla="*/ 0 h 1568"/>
                  <a:gd name="T48" fmla="*/ 5 w 1557"/>
                  <a:gd name="T49" fmla="*/ 0 h 1568"/>
                  <a:gd name="T50" fmla="*/ 5 w 1557"/>
                  <a:gd name="T51" fmla="*/ 0 h 1568"/>
                  <a:gd name="T52" fmla="*/ 6 w 1557"/>
                  <a:gd name="T53" fmla="*/ 0 h 1568"/>
                  <a:gd name="T54" fmla="*/ 1 w 1557"/>
                  <a:gd name="T55" fmla="*/ 5 h 1568"/>
                  <a:gd name="T56" fmla="*/ 1 w 1557"/>
                  <a:gd name="T57" fmla="*/ 6 h 1568"/>
                  <a:gd name="T58" fmla="*/ 1 w 1557"/>
                  <a:gd name="T59" fmla="*/ 6 h 1568"/>
                  <a:gd name="T60" fmla="*/ 1 w 1557"/>
                  <a:gd name="T61" fmla="*/ 7 h 1568"/>
                  <a:gd name="T62" fmla="*/ 1 w 1557"/>
                  <a:gd name="T63" fmla="*/ 8 h 1568"/>
                  <a:gd name="T64" fmla="*/ 0 w 1557"/>
                  <a:gd name="T65" fmla="*/ 7 h 1568"/>
                  <a:gd name="T66" fmla="*/ 0 w 1557"/>
                  <a:gd name="T67" fmla="*/ 7 h 1568"/>
                  <a:gd name="T68" fmla="*/ 0 w 1557"/>
                  <a:gd name="T69" fmla="*/ 6 h 1568"/>
                  <a:gd name="T70" fmla="*/ 0 w 1557"/>
                  <a:gd name="T71" fmla="*/ 5 h 1568"/>
                  <a:gd name="T72" fmla="*/ 2 w 1557"/>
                  <a:gd name="T73" fmla="*/ 10 h 1568"/>
                  <a:gd name="T74" fmla="*/ 3 w 1557"/>
                  <a:gd name="T75" fmla="*/ 10 h 1568"/>
                  <a:gd name="T76" fmla="*/ 4 w 1557"/>
                  <a:gd name="T77" fmla="*/ 10 h 1568"/>
                  <a:gd name="T78" fmla="*/ 4 w 1557"/>
                  <a:gd name="T79" fmla="*/ 10 h 1568"/>
                  <a:gd name="T80" fmla="*/ 5 w 1557"/>
                  <a:gd name="T81" fmla="*/ 10 h 1568"/>
                  <a:gd name="T82" fmla="*/ 6 w 1557"/>
                  <a:gd name="T83" fmla="*/ 11 h 1568"/>
                  <a:gd name="T84" fmla="*/ 5 w 1557"/>
                  <a:gd name="T85" fmla="*/ 11 h 1568"/>
                  <a:gd name="T86" fmla="*/ 5 w 1557"/>
                  <a:gd name="T87" fmla="*/ 11 h 1568"/>
                  <a:gd name="T88" fmla="*/ 4 w 1557"/>
                  <a:gd name="T89" fmla="*/ 11 h 1568"/>
                  <a:gd name="T90" fmla="*/ 4 w 1557"/>
                  <a:gd name="T91" fmla="*/ 11 h 1568"/>
                  <a:gd name="T92" fmla="*/ 4 w 1557"/>
                  <a:gd name="T93" fmla="*/ 11 h 1568"/>
                  <a:gd name="T94" fmla="*/ 3 w 1557"/>
                  <a:gd name="T95" fmla="*/ 10 h 1568"/>
                  <a:gd name="T96" fmla="*/ 3 w 1557"/>
                  <a:gd name="T97" fmla="*/ 10 h 1568"/>
                  <a:gd name="T98" fmla="*/ 2 w 1557"/>
                  <a:gd name="T99" fmla="*/ 10 h 1568"/>
                  <a:gd name="T100" fmla="*/ 8 w 1557"/>
                  <a:gd name="T101" fmla="*/ 10 h 1568"/>
                  <a:gd name="T102" fmla="*/ 9 w 1557"/>
                  <a:gd name="T103" fmla="*/ 9 h 1568"/>
                  <a:gd name="T104" fmla="*/ 9 w 1557"/>
                  <a:gd name="T105" fmla="*/ 9 h 1568"/>
                  <a:gd name="T106" fmla="*/ 10 w 1557"/>
                  <a:gd name="T107" fmla="*/ 8 h 1568"/>
                  <a:gd name="T108" fmla="*/ 10 w 1557"/>
                  <a:gd name="T109" fmla="*/ 8 h 1568"/>
                  <a:gd name="T110" fmla="*/ 10 w 1557"/>
                  <a:gd name="T111" fmla="*/ 8 h 1568"/>
                  <a:gd name="T112" fmla="*/ 10 w 1557"/>
                  <a:gd name="T113" fmla="*/ 9 h 1568"/>
                  <a:gd name="T114" fmla="*/ 9 w 1557"/>
                  <a:gd name="T115" fmla="*/ 9 h 1568"/>
                  <a:gd name="T116" fmla="*/ 9 w 1557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57" y="678"/>
                    </a:moveTo>
                    <a:lnTo>
                      <a:pt x="1482" y="698"/>
                    </a:lnTo>
                    <a:lnTo>
                      <a:pt x="1473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1" y="510"/>
                    </a:lnTo>
                    <a:lnTo>
                      <a:pt x="1410" y="467"/>
                    </a:lnTo>
                    <a:lnTo>
                      <a:pt x="1388" y="421"/>
                    </a:lnTo>
                    <a:lnTo>
                      <a:pt x="1360" y="379"/>
                    </a:lnTo>
                    <a:lnTo>
                      <a:pt x="1331" y="341"/>
                    </a:lnTo>
                    <a:lnTo>
                      <a:pt x="1427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8" y="459"/>
                    </a:lnTo>
                    <a:lnTo>
                      <a:pt x="1515" y="501"/>
                    </a:lnTo>
                    <a:lnTo>
                      <a:pt x="1532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7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49" y="80"/>
                    </a:lnTo>
                    <a:lnTo>
                      <a:pt x="716" y="80"/>
                    </a:lnTo>
                    <a:lnTo>
                      <a:pt x="681" y="88"/>
                    </a:lnTo>
                    <a:lnTo>
                      <a:pt x="644" y="92"/>
                    </a:lnTo>
                    <a:lnTo>
                      <a:pt x="610" y="101"/>
                    </a:lnTo>
                    <a:lnTo>
                      <a:pt x="576" y="110"/>
                    </a:lnTo>
                    <a:lnTo>
                      <a:pt x="543" y="122"/>
                    </a:lnTo>
                    <a:lnTo>
                      <a:pt x="510" y="134"/>
                    </a:lnTo>
                    <a:lnTo>
                      <a:pt x="479" y="147"/>
                    </a:lnTo>
                    <a:lnTo>
                      <a:pt x="446" y="164"/>
                    </a:lnTo>
                    <a:lnTo>
                      <a:pt x="416" y="181"/>
                    </a:lnTo>
                    <a:lnTo>
                      <a:pt x="391" y="202"/>
                    </a:lnTo>
                    <a:lnTo>
                      <a:pt x="361" y="219"/>
                    </a:lnTo>
                    <a:lnTo>
                      <a:pt x="332" y="244"/>
                    </a:lnTo>
                    <a:lnTo>
                      <a:pt x="307" y="265"/>
                    </a:lnTo>
                    <a:lnTo>
                      <a:pt x="282" y="291"/>
                    </a:lnTo>
                    <a:lnTo>
                      <a:pt x="337" y="139"/>
                    </a:lnTo>
                    <a:lnTo>
                      <a:pt x="361" y="122"/>
                    </a:lnTo>
                    <a:lnTo>
                      <a:pt x="387" y="110"/>
                    </a:lnTo>
                    <a:lnTo>
                      <a:pt x="412" y="92"/>
                    </a:lnTo>
                    <a:lnTo>
                      <a:pt x="442" y="80"/>
                    </a:lnTo>
                    <a:lnTo>
                      <a:pt x="467" y="68"/>
                    </a:lnTo>
                    <a:lnTo>
                      <a:pt x="492" y="55"/>
                    </a:lnTo>
                    <a:lnTo>
                      <a:pt x="521" y="46"/>
                    </a:lnTo>
                    <a:lnTo>
                      <a:pt x="551" y="34"/>
                    </a:lnTo>
                    <a:lnTo>
                      <a:pt x="580" y="25"/>
                    </a:lnTo>
                    <a:lnTo>
                      <a:pt x="606" y="17"/>
                    </a:lnTo>
                    <a:lnTo>
                      <a:pt x="635" y="13"/>
                    </a:lnTo>
                    <a:lnTo>
                      <a:pt x="665" y="9"/>
                    </a:lnTo>
                    <a:lnTo>
                      <a:pt x="694" y="5"/>
                    </a:lnTo>
                    <a:lnTo>
                      <a:pt x="724" y="0"/>
                    </a:lnTo>
                    <a:lnTo>
                      <a:pt x="757" y="0"/>
                    </a:lnTo>
                    <a:lnTo>
                      <a:pt x="787" y="0"/>
                    </a:lnTo>
                    <a:close/>
                    <a:moveTo>
                      <a:pt x="8" y="665"/>
                    </a:moveTo>
                    <a:lnTo>
                      <a:pt x="83" y="685"/>
                    </a:lnTo>
                    <a:lnTo>
                      <a:pt x="79" y="736"/>
                    </a:lnTo>
                    <a:lnTo>
                      <a:pt x="79" y="786"/>
                    </a:lnTo>
                    <a:lnTo>
                      <a:pt x="79" y="837"/>
                    </a:lnTo>
                    <a:lnTo>
                      <a:pt x="88" y="887"/>
                    </a:lnTo>
                    <a:lnTo>
                      <a:pt x="96" y="937"/>
                    </a:lnTo>
                    <a:lnTo>
                      <a:pt x="109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7" y="1106"/>
                    </a:lnTo>
                    <a:lnTo>
                      <a:pt x="46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4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8" y="665"/>
                    </a:lnTo>
                    <a:close/>
                    <a:moveTo>
                      <a:pt x="353" y="1438"/>
                    </a:moveTo>
                    <a:lnTo>
                      <a:pt x="400" y="1370"/>
                    </a:lnTo>
                    <a:lnTo>
                      <a:pt x="446" y="1399"/>
                    </a:lnTo>
                    <a:lnTo>
                      <a:pt x="492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5" y="1471"/>
                    </a:lnTo>
                    <a:lnTo>
                      <a:pt x="681" y="1480"/>
                    </a:lnTo>
                    <a:lnTo>
                      <a:pt x="733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7" y="1568"/>
                    </a:lnTo>
                    <a:lnTo>
                      <a:pt x="728" y="1563"/>
                    </a:lnTo>
                    <a:lnTo>
                      <a:pt x="698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89" y="1543"/>
                    </a:lnTo>
                    <a:lnTo>
                      <a:pt x="560" y="1534"/>
                    </a:lnTo>
                    <a:lnTo>
                      <a:pt x="534" y="1526"/>
                    </a:lnTo>
                    <a:lnTo>
                      <a:pt x="505" y="1517"/>
                    </a:lnTo>
                    <a:lnTo>
                      <a:pt x="479" y="1504"/>
                    </a:lnTo>
                    <a:lnTo>
                      <a:pt x="455" y="1493"/>
                    </a:lnTo>
                    <a:lnTo>
                      <a:pt x="429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3" y="1438"/>
                    </a:lnTo>
                    <a:close/>
                    <a:moveTo>
                      <a:pt x="1212" y="1438"/>
                    </a:moveTo>
                    <a:lnTo>
                      <a:pt x="1166" y="1370"/>
                    </a:lnTo>
                    <a:lnTo>
                      <a:pt x="1204" y="1345"/>
                    </a:lnTo>
                    <a:lnTo>
                      <a:pt x="1241" y="1316"/>
                    </a:lnTo>
                    <a:lnTo>
                      <a:pt x="1279" y="1281"/>
                    </a:lnTo>
                    <a:lnTo>
                      <a:pt x="1313" y="1244"/>
                    </a:lnTo>
                    <a:lnTo>
                      <a:pt x="1342" y="1211"/>
                    </a:lnTo>
                    <a:lnTo>
                      <a:pt x="1372" y="1168"/>
                    </a:lnTo>
                    <a:lnTo>
                      <a:pt x="1397" y="1126"/>
                    </a:lnTo>
                    <a:lnTo>
                      <a:pt x="1419" y="1084"/>
                    </a:lnTo>
                    <a:lnTo>
                      <a:pt x="1498" y="1110"/>
                    </a:lnTo>
                    <a:lnTo>
                      <a:pt x="1473" y="1156"/>
                    </a:lnTo>
                    <a:lnTo>
                      <a:pt x="1448" y="1202"/>
                    </a:lnTo>
                    <a:lnTo>
                      <a:pt x="1414" y="1248"/>
                    </a:lnTo>
                    <a:lnTo>
                      <a:pt x="1381" y="1290"/>
                    </a:lnTo>
                    <a:lnTo>
                      <a:pt x="1342" y="1332"/>
                    </a:lnTo>
                    <a:lnTo>
                      <a:pt x="1300" y="1370"/>
                    </a:lnTo>
                    <a:lnTo>
                      <a:pt x="1259" y="1408"/>
                    </a:lnTo>
                    <a:lnTo>
                      <a:pt x="1212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430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7" y="640"/>
                    </a:lnTo>
                    <a:lnTo>
                      <a:pt x="1322" y="598"/>
                    </a:lnTo>
                    <a:lnTo>
                      <a:pt x="1314" y="551"/>
                    </a:lnTo>
                    <a:lnTo>
                      <a:pt x="1302" y="509"/>
                    </a:lnTo>
                    <a:lnTo>
                      <a:pt x="1285" y="467"/>
                    </a:lnTo>
                    <a:lnTo>
                      <a:pt x="1263" y="425"/>
                    </a:lnTo>
                    <a:lnTo>
                      <a:pt x="1247" y="387"/>
                    </a:lnTo>
                    <a:lnTo>
                      <a:pt x="1217" y="345"/>
                    </a:lnTo>
                    <a:lnTo>
                      <a:pt x="1193" y="312"/>
                    </a:lnTo>
                    <a:lnTo>
                      <a:pt x="1243" y="261"/>
                    </a:lnTo>
                    <a:lnTo>
                      <a:pt x="1252" y="261"/>
                    </a:lnTo>
                    <a:lnTo>
                      <a:pt x="1281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3" y="476"/>
                    </a:lnTo>
                    <a:lnTo>
                      <a:pt x="1386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8" y="0"/>
                    </a:moveTo>
                    <a:lnTo>
                      <a:pt x="708" y="76"/>
                    </a:lnTo>
                    <a:lnTo>
                      <a:pt x="670" y="76"/>
                    </a:lnTo>
                    <a:lnTo>
                      <a:pt x="637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6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80" y="168"/>
                    </a:lnTo>
                    <a:lnTo>
                      <a:pt x="350" y="185"/>
                    </a:lnTo>
                    <a:lnTo>
                      <a:pt x="325" y="207"/>
                    </a:lnTo>
                    <a:lnTo>
                      <a:pt x="300" y="227"/>
                    </a:lnTo>
                    <a:lnTo>
                      <a:pt x="271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8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31" y="54"/>
                    </a:lnTo>
                    <a:lnTo>
                      <a:pt x="464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5" y="12"/>
                    </a:lnTo>
                    <a:lnTo>
                      <a:pt x="602" y="8"/>
                    </a:lnTo>
                    <a:lnTo>
                      <a:pt x="637" y="0"/>
                    </a:lnTo>
                    <a:lnTo>
                      <a:pt x="670" y="0"/>
                    </a:lnTo>
                    <a:lnTo>
                      <a:pt x="708" y="0"/>
                    </a:lnTo>
                    <a:close/>
                    <a:moveTo>
                      <a:pt x="4" y="605"/>
                    </a:moveTo>
                    <a:lnTo>
                      <a:pt x="81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1" y="760"/>
                    </a:lnTo>
                    <a:lnTo>
                      <a:pt x="85" y="803"/>
                    </a:lnTo>
                    <a:lnTo>
                      <a:pt x="94" y="849"/>
                    </a:lnTo>
                    <a:lnTo>
                      <a:pt x="110" y="895"/>
                    </a:lnTo>
                    <a:lnTo>
                      <a:pt x="123" y="937"/>
                    </a:lnTo>
                    <a:lnTo>
                      <a:pt x="144" y="978"/>
                    </a:lnTo>
                    <a:lnTo>
                      <a:pt x="68" y="1000"/>
                    </a:lnTo>
                    <a:lnTo>
                      <a:pt x="47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9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1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7" y="1273"/>
                    </a:lnTo>
                    <a:lnTo>
                      <a:pt x="490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8" y="1328"/>
                    </a:lnTo>
                    <a:lnTo>
                      <a:pt x="708" y="1408"/>
                    </a:lnTo>
                    <a:lnTo>
                      <a:pt x="654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6" y="1378"/>
                    </a:lnTo>
                    <a:lnTo>
                      <a:pt x="460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1" y="1290"/>
                    </a:lnTo>
                    <a:close/>
                    <a:moveTo>
                      <a:pt x="1087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8" y="1181"/>
                    </a:lnTo>
                    <a:lnTo>
                      <a:pt x="1138" y="1151"/>
                    </a:lnTo>
                    <a:lnTo>
                      <a:pt x="1167" y="1122"/>
                    </a:lnTo>
                    <a:lnTo>
                      <a:pt x="1197" y="1088"/>
                    </a:lnTo>
                    <a:lnTo>
                      <a:pt x="1221" y="1055"/>
                    </a:lnTo>
                    <a:lnTo>
                      <a:pt x="1247" y="1017"/>
                    </a:lnTo>
                    <a:lnTo>
                      <a:pt x="1263" y="983"/>
                    </a:lnTo>
                    <a:lnTo>
                      <a:pt x="1340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7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431"/>
              <p:cNvSpPr>
                <a:spLocks noEditPoints="1"/>
              </p:cNvSpPr>
              <p:nvPr/>
            </p:nvSpPr>
            <p:spPr bwMode="auto">
              <a:xfrm>
                <a:off x="3735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3 h 1252"/>
                  <a:gd name="T4" fmla="*/ 8 w 1251"/>
                  <a:gd name="T5" fmla="*/ 3 h 1252"/>
                  <a:gd name="T6" fmla="*/ 8 w 1251"/>
                  <a:gd name="T7" fmla="*/ 2 h 1252"/>
                  <a:gd name="T8" fmla="*/ 7 w 1251"/>
                  <a:gd name="T9" fmla="*/ 2 h 1252"/>
                  <a:gd name="T10" fmla="*/ 8 w 1251"/>
                  <a:gd name="T11" fmla="*/ 2 h 1252"/>
                  <a:gd name="T12" fmla="*/ 8 w 1251"/>
                  <a:gd name="T13" fmla="*/ 2 h 1252"/>
                  <a:gd name="T14" fmla="*/ 9 w 1251"/>
                  <a:gd name="T15" fmla="*/ 3 h 1252"/>
                  <a:gd name="T16" fmla="*/ 9 w 1251"/>
                  <a:gd name="T17" fmla="*/ 4 h 1252"/>
                  <a:gd name="T18" fmla="*/ 4 w 1251"/>
                  <a:gd name="T19" fmla="*/ 0 h 1252"/>
                  <a:gd name="T20" fmla="*/ 4 w 1251"/>
                  <a:gd name="T21" fmla="*/ 1 h 1252"/>
                  <a:gd name="T22" fmla="*/ 4 w 1251"/>
                  <a:gd name="T23" fmla="*/ 1 h 1252"/>
                  <a:gd name="T24" fmla="*/ 3 w 1251"/>
                  <a:gd name="T25" fmla="*/ 1 h 1252"/>
                  <a:gd name="T26" fmla="*/ 3 w 1251"/>
                  <a:gd name="T27" fmla="*/ 1 h 1252"/>
                  <a:gd name="T28" fmla="*/ 3 w 1251"/>
                  <a:gd name="T29" fmla="*/ 1 h 1252"/>
                  <a:gd name="T30" fmla="*/ 2 w 1251"/>
                  <a:gd name="T31" fmla="*/ 1 h 1252"/>
                  <a:gd name="T32" fmla="*/ 2 w 1251"/>
                  <a:gd name="T33" fmla="*/ 1 h 1252"/>
                  <a:gd name="T34" fmla="*/ 2 w 1251"/>
                  <a:gd name="T35" fmla="*/ 2 h 1252"/>
                  <a:gd name="T36" fmla="*/ 1 w 1251"/>
                  <a:gd name="T37" fmla="*/ 2 h 1252"/>
                  <a:gd name="T38" fmla="*/ 1 w 1251"/>
                  <a:gd name="T39" fmla="*/ 1 h 1252"/>
                  <a:gd name="T40" fmla="*/ 2 w 1251"/>
                  <a:gd name="T41" fmla="*/ 1 h 1252"/>
                  <a:gd name="T42" fmla="*/ 2 w 1251"/>
                  <a:gd name="T43" fmla="*/ 1 h 1252"/>
                  <a:gd name="T44" fmla="*/ 3 w 1251"/>
                  <a:gd name="T45" fmla="*/ 0 h 1252"/>
                  <a:gd name="T46" fmla="*/ 3 w 1251"/>
                  <a:gd name="T47" fmla="*/ 0 h 1252"/>
                  <a:gd name="T48" fmla="*/ 3 w 1251"/>
                  <a:gd name="T49" fmla="*/ 0 h 1252"/>
                  <a:gd name="T50" fmla="*/ 4 w 1251"/>
                  <a:gd name="T51" fmla="*/ 0 h 1252"/>
                  <a:gd name="T52" fmla="*/ 4 w 1251"/>
                  <a:gd name="T53" fmla="*/ 0 h 1252"/>
                  <a:gd name="T54" fmla="*/ 1 w 1251"/>
                  <a:gd name="T55" fmla="*/ 4 h 1252"/>
                  <a:gd name="T56" fmla="*/ 1 w 1251"/>
                  <a:gd name="T57" fmla="*/ 4 h 1252"/>
                  <a:gd name="T58" fmla="*/ 1 w 1251"/>
                  <a:gd name="T59" fmla="*/ 5 h 1252"/>
                  <a:gd name="T60" fmla="*/ 1 w 1251"/>
                  <a:gd name="T61" fmla="*/ 6 h 1252"/>
                  <a:gd name="T62" fmla="*/ 1 w 1251"/>
                  <a:gd name="T63" fmla="*/ 6 h 1252"/>
                  <a:gd name="T64" fmla="*/ 0 w 1251"/>
                  <a:gd name="T65" fmla="*/ 6 h 1252"/>
                  <a:gd name="T66" fmla="*/ 0 w 1251"/>
                  <a:gd name="T67" fmla="*/ 5 h 1252"/>
                  <a:gd name="T68" fmla="*/ 0 w 1251"/>
                  <a:gd name="T69" fmla="*/ 5 h 1252"/>
                  <a:gd name="T70" fmla="*/ 0 w 1251"/>
                  <a:gd name="T71" fmla="*/ 4 h 1252"/>
                  <a:gd name="T72" fmla="*/ 2 w 1251"/>
                  <a:gd name="T73" fmla="*/ 8 h 1252"/>
                  <a:gd name="T74" fmla="*/ 3 w 1251"/>
                  <a:gd name="T75" fmla="*/ 8 h 1252"/>
                  <a:gd name="T76" fmla="*/ 3 w 1251"/>
                  <a:gd name="T77" fmla="*/ 8 h 1252"/>
                  <a:gd name="T78" fmla="*/ 4 w 1251"/>
                  <a:gd name="T79" fmla="*/ 8 h 1252"/>
                  <a:gd name="T80" fmla="*/ 4 w 1251"/>
                  <a:gd name="T81" fmla="*/ 8 h 1252"/>
                  <a:gd name="T82" fmla="*/ 4 w 1251"/>
                  <a:gd name="T83" fmla="*/ 9 h 1252"/>
                  <a:gd name="T84" fmla="*/ 4 w 1251"/>
                  <a:gd name="T85" fmla="*/ 9 h 1252"/>
                  <a:gd name="T86" fmla="*/ 3 w 1251"/>
                  <a:gd name="T87" fmla="*/ 8 h 1252"/>
                  <a:gd name="T88" fmla="*/ 3 w 1251"/>
                  <a:gd name="T89" fmla="*/ 8 h 1252"/>
                  <a:gd name="T90" fmla="*/ 2 w 1251"/>
                  <a:gd name="T91" fmla="*/ 8 h 1252"/>
                  <a:gd name="T92" fmla="*/ 6 w 1251"/>
                  <a:gd name="T93" fmla="*/ 8 h 1252"/>
                  <a:gd name="T94" fmla="*/ 7 w 1251"/>
                  <a:gd name="T95" fmla="*/ 7 h 1252"/>
                  <a:gd name="T96" fmla="*/ 7 w 1251"/>
                  <a:gd name="T97" fmla="*/ 7 h 1252"/>
                  <a:gd name="T98" fmla="*/ 8 w 1251"/>
                  <a:gd name="T99" fmla="*/ 6 h 1252"/>
                  <a:gd name="T100" fmla="*/ 8 w 1251"/>
                  <a:gd name="T101" fmla="*/ 6 h 1252"/>
                  <a:gd name="T102" fmla="*/ 8 w 1251"/>
                  <a:gd name="T103" fmla="*/ 6 h 1252"/>
                  <a:gd name="T104" fmla="*/ 8 w 1251"/>
                  <a:gd name="T105" fmla="*/ 7 h 1252"/>
                  <a:gd name="T106" fmla="*/ 7 w 1251"/>
                  <a:gd name="T107" fmla="*/ 7 h 1252"/>
                  <a:gd name="T108" fmla="*/ 7 w 1251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1"/>
                  <a:gd name="T166" fmla="*/ 0 h 1252"/>
                  <a:gd name="T167" fmla="*/ 1251 w 1251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1" h="1252">
                    <a:moveTo>
                      <a:pt x="1251" y="564"/>
                    </a:moveTo>
                    <a:lnTo>
                      <a:pt x="1171" y="588"/>
                    </a:lnTo>
                    <a:lnTo>
                      <a:pt x="1171" y="551"/>
                    </a:lnTo>
                    <a:lnTo>
                      <a:pt x="1163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2" y="295"/>
                    </a:lnTo>
                    <a:lnTo>
                      <a:pt x="1117" y="236"/>
                    </a:lnTo>
                    <a:lnTo>
                      <a:pt x="1141" y="269"/>
                    </a:lnTo>
                    <a:lnTo>
                      <a:pt x="1171" y="311"/>
                    </a:lnTo>
                    <a:lnTo>
                      <a:pt x="1187" y="349"/>
                    </a:lnTo>
                    <a:lnTo>
                      <a:pt x="1209" y="391"/>
                    </a:lnTo>
                    <a:lnTo>
                      <a:pt x="1226" y="433"/>
                    </a:lnTo>
                    <a:lnTo>
                      <a:pt x="1238" y="475"/>
                    </a:lnTo>
                    <a:lnTo>
                      <a:pt x="1246" y="522"/>
                    </a:lnTo>
                    <a:lnTo>
                      <a:pt x="1251" y="564"/>
                    </a:lnTo>
                    <a:close/>
                    <a:moveTo>
                      <a:pt x="632" y="0"/>
                    </a:moveTo>
                    <a:lnTo>
                      <a:pt x="632" y="80"/>
                    </a:lnTo>
                    <a:lnTo>
                      <a:pt x="598" y="80"/>
                    </a:lnTo>
                    <a:lnTo>
                      <a:pt x="569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2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70" y="214"/>
                    </a:lnTo>
                    <a:lnTo>
                      <a:pt x="245" y="236"/>
                    </a:lnTo>
                    <a:lnTo>
                      <a:pt x="224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5" y="172"/>
                    </a:lnTo>
                    <a:lnTo>
                      <a:pt x="224" y="151"/>
                    </a:lnTo>
                    <a:lnTo>
                      <a:pt x="249" y="131"/>
                    </a:lnTo>
                    <a:lnTo>
                      <a:pt x="274" y="109"/>
                    </a:lnTo>
                    <a:lnTo>
                      <a:pt x="304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60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1" y="4"/>
                    </a:lnTo>
                    <a:lnTo>
                      <a:pt x="594" y="0"/>
                    </a:lnTo>
                    <a:lnTo>
                      <a:pt x="632" y="0"/>
                    </a:lnTo>
                    <a:close/>
                    <a:moveTo>
                      <a:pt x="5" y="551"/>
                    </a:moveTo>
                    <a:lnTo>
                      <a:pt x="85" y="572"/>
                    </a:lnTo>
                    <a:lnTo>
                      <a:pt x="81" y="610"/>
                    </a:lnTo>
                    <a:lnTo>
                      <a:pt x="81" y="651"/>
                    </a:lnTo>
                    <a:lnTo>
                      <a:pt x="85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7" y="861"/>
                    </a:lnTo>
                    <a:lnTo>
                      <a:pt x="34" y="819"/>
                    </a:lnTo>
                    <a:lnTo>
                      <a:pt x="18" y="773"/>
                    </a:lnTo>
                    <a:lnTo>
                      <a:pt x="9" y="727"/>
                    </a:lnTo>
                    <a:lnTo>
                      <a:pt x="5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5" y="551"/>
                    </a:lnTo>
                    <a:close/>
                    <a:moveTo>
                      <a:pt x="295" y="1155"/>
                    </a:moveTo>
                    <a:lnTo>
                      <a:pt x="342" y="1092"/>
                    </a:lnTo>
                    <a:lnTo>
                      <a:pt x="379" y="1114"/>
                    </a:lnTo>
                    <a:lnTo>
                      <a:pt x="414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9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2" y="1176"/>
                    </a:lnTo>
                    <a:lnTo>
                      <a:pt x="632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4" y="1214"/>
                    </a:lnTo>
                    <a:lnTo>
                      <a:pt x="371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4" y="1092"/>
                    </a:lnTo>
                    <a:lnTo>
                      <a:pt x="944" y="1071"/>
                    </a:lnTo>
                    <a:lnTo>
                      <a:pt x="973" y="1050"/>
                    </a:lnTo>
                    <a:lnTo>
                      <a:pt x="1003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4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1" y="941"/>
                    </a:lnTo>
                    <a:lnTo>
                      <a:pt x="1145" y="979"/>
                    </a:lnTo>
                    <a:lnTo>
                      <a:pt x="1121" y="1012"/>
                    </a:lnTo>
                    <a:lnTo>
                      <a:pt x="1091" y="1046"/>
                    </a:lnTo>
                    <a:lnTo>
                      <a:pt x="1062" y="1075"/>
                    </a:lnTo>
                    <a:lnTo>
                      <a:pt x="1032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432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3 h 1096"/>
                  <a:gd name="T4" fmla="*/ 7 w 1090"/>
                  <a:gd name="T5" fmla="*/ 3 h 1096"/>
                  <a:gd name="T6" fmla="*/ 7 w 1090"/>
                  <a:gd name="T7" fmla="*/ 2 h 1096"/>
                  <a:gd name="T8" fmla="*/ 6 w 1090"/>
                  <a:gd name="T9" fmla="*/ 2 h 1096"/>
                  <a:gd name="T10" fmla="*/ 7 w 1090"/>
                  <a:gd name="T11" fmla="*/ 2 h 1096"/>
                  <a:gd name="T12" fmla="*/ 7 w 1090"/>
                  <a:gd name="T13" fmla="*/ 2 h 1096"/>
                  <a:gd name="T14" fmla="*/ 8 w 1090"/>
                  <a:gd name="T15" fmla="*/ 3 h 1096"/>
                  <a:gd name="T16" fmla="*/ 8 w 1090"/>
                  <a:gd name="T17" fmla="*/ 3 h 1096"/>
                  <a:gd name="T18" fmla="*/ 4 w 1090"/>
                  <a:gd name="T19" fmla="*/ 0 h 1096"/>
                  <a:gd name="T20" fmla="*/ 3 w 1090"/>
                  <a:gd name="T21" fmla="*/ 1 h 1096"/>
                  <a:gd name="T22" fmla="*/ 3 w 1090"/>
                  <a:gd name="T23" fmla="*/ 1 h 1096"/>
                  <a:gd name="T24" fmla="*/ 2 w 1090"/>
                  <a:gd name="T25" fmla="*/ 1 h 1096"/>
                  <a:gd name="T26" fmla="*/ 2 w 1090"/>
                  <a:gd name="T27" fmla="*/ 1 h 1096"/>
                  <a:gd name="T28" fmla="*/ 1 w 1090"/>
                  <a:gd name="T29" fmla="*/ 1 h 1096"/>
                  <a:gd name="T30" fmla="*/ 1 w 1090"/>
                  <a:gd name="T31" fmla="*/ 1 h 1096"/>
                  <a:gd name="T32" fmla="*/ 2 w 1090"/>
                  <a:gd name="T33" fmla="*/ 1 h 1096"/>
                  <a:gd name="T34" fmla="*/ 2 w 1090"/>
                  <a:gd name="T35" fmla="*/ 1 h 1096"/>
                  <a:gd name="T36" fmla="*/ 2 w 1090"/>
                  <a:gd name="T37" fmla="*/ 0 h 1096"/>
                  <a:gd name="T38" fmla="*/ 3 w 1090"/>
                  <a:gd name="T39" fmla="*/ 0 h 1096"/>
                  <a:gd name="T40" fmla="*/ 3 w 1090"/>
                  <a:gd name="T41" fmla="*/ 0 h 1096"/>
                  <a:gd name="T42" fmla="*/ 3 w 1090"/>
                  <a:gd name="T43" fmla="*/ 0 h 1096"/>
                  <a:gd name="T44" fmla="*/ 4 w 1090"/>
                  <a:gd name="T45" fmla="*/ 0 h 1096"/>
                  <a:gd name="T46" fmla="*/ 1 w 1090"/>
                  <a:gd name="T47" fmla="*/ 4 h 1096"/>
                  <a:gd name="T48" fmla="*/ 1 w 1090"/>
                  <a:gd name="T49" fmla="*/ 4 h 1096"/>
                  <a:gd name="T50" fmla="*/ 1 w 1090"/>
                  <a:gd name="T51" fmla="*/ 5 h 1096"/>
                  <a:gd name="T52" fmla="*/ 0 w 1090"/>
                  <a:gd name="T53" fmla="*/ 5 h 1096"/>
                  <a:gd name="T54" fmla="*/ 0 w 1090"/>
                  <a:gd name="T55" fmla="*/ 5 h 1096"/>
                  <a:gd name="T56" fmla="*/ 0 w 1090"/>
                  <a:gd name="T57" fmla="*/ 4 h 1096"/>
                  <a:gd name="T58" fmla="*/ 0 w 1090"/>
                  <a:gd name="T59" fmla="*/ 4 h 1096"/>
                  <a:gd name="T60" fmla="*/ 2 w 1090"/>
                  <a:gd name="T61" fmla="*/ 7 h 1096"/>
                  <a:gd name="T62" fmla="*/ 2 w 1090"/>
                  <a:gd name="T63" fmla="*/ 7 h 1096"/>
                  <a:gd name="T64" fmla="*/ 3 w 1090"/>
                  <a:gd name="T65" fmla="*/ 7 h 1096"/>
                  <a:gd name="T66" fmla="*/ 3 w 1090"/>
                  <a:gd name="T67" fmla="*/ 7 h 1096"/>
                  <a:gd name="T68" fmla="*/ 4 w 1090"/>
                  <a:gd name="T69" fmla="*/ 7 h 1096"/>
                  <a:gd name="T70" fmla="*/ 4 w 1090"/>
                  <a:gd name="T71" fmla="*/ 8 h 1096"/>
                  <a:gd name="T72" fmla="*/ 3 w 1090"/>
                  <a:gd name="T73" fmla="*/ 7 h 1096"/>
                  <a:gd name="T74" fmla="*/ 3 w 1090"/>
                  <a:gd name="T75" fmla="*/ 7 h 1096"/>
                  <a:gd name="T76" fmla="*/ 2 w 1090"/>
                  <a:gd name="T77" fmla="*/ 7 h 1096"/>
                  <a:gd name="T78" fmla="*/ 2 w 1090"/>
                  <a:gd name="T79" fmla="*/ 7 h 1096"/>
                  <a:gd name="T80" fmla="*/ 5 w 1090"/>
                  <a:gd name="T81" fmla="*/ 7 h 1096"/>
                  <a:gd name="T82" fmla="*/ 6 w 1090"/>
                  <a:gd name="T83" fmla="*/ 6 h 1096"/>
                  <a:gd name="T84" fmla="*/ 6 w 1090"/>
                  <a:gd name="T85" fmla="*/ 6 h 1096"/>
                  <a:gd name="T86" fmla="*/ 6 w 1090"/>
                  <a:gd name="T87" fmla="*/ 6 h 1096"/>
                  <a:gd name="T88" fmla="*/ 7 w 1090"/>
                  <a:gd name="T89" fmla="*/ 5 h 1096"/>
                  <a:gd name="T90" fmla="*/ 7 w 1090"/>
                  <a:gd name="T91" fmla="*/ 6 h 1096"/>
                  <a:gd name="T92" fmla="*/ 7 w 1090"/>
                  <a:gd name="T93" fmla="*/ 6 h 1096"/>
                  <a:gd name="T94" fmla="*/ 6 w 1090"/>
                  <a:gd name="T95" fmla="*/ 6 h 1096"/>
                  <a:gd name="T96" fmla="*/ 6 w 1090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0"/>
                  <a:gd name="T148" fmla="*/ 0 h 1096"/>
                  <a:gd name="T149" fmla="*/ 1090 w 1090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0" h="1096">
                    <a:moveTo>
                      <a:pt x="1090" y="508"/>
                    </a:moveTo>
                    <a:lnTo>
                      <a:pt x="1014" y="530"/>
                    </a:lnTo>
                    <a:lnTo>
                      <a:pt x="1010" y="497"/>
                    </a:lnTo>
                    <a:lnTo>
                      <a:pt x="1005" y="462"/>
                    </a:lnTo>
                    <a:lnTo>
                      <a:pt x="997" y="429"/>
                    </a:lnTo>
                    <a:lnTo>
                      <a:pt x="988" y="395"/>
                    </a:lnTo>
                    <a:lnTo>
                      <a:pt x="976" y="361"/>
                    </a:lnTo>
                    <a:lnTo>
                      <a:pt x="964" y="333"/>
                    </a:lnTo>
                    <a:lnTo>
                      <a:pt x="942" y="298"/>
                    </a:lnTo>
                    <a:lnTo>
                      <a:pt x="922" y="269"/>
                    </a:lnTo>
                    <a:lnTo>
                      <a:pt x="981" y="215"/>
                    </a:lnTo>
                    <a:lnTo>
                      <a:pt x="1001" y="248"/>
                    </a:lnTo>
                    <a:lnTo>
                      <a:pt x="1027" y="281"/>
                    </a:lnTo>
                    <a:lnTo>
                      <a:pt x="1043" y="315"/>
                    </a:lnTo>
                    <a:lnTo>
                      <a:pt x="1060" y="353"/>
                    </a:lnTo>
                    <a:lnTo>
                      <a:pt x="1073" y="390"/>
                    </a:lnTo>
                    <a:lnTo>
                      <a:pt x="1082" y="429"/>
                    </a:lnTo>
                    <a:lnTo>
                      <a:pt x="1090" y="471"/>
                    </a:lnTo>
                    <a:lnTo>
                      <a:pt x="1090" y="508"/>
                    </a:lnTo>
                    <a:close/>
                    <a:moveTo>
                      <a:pt x="551" y="0"/>
                    </a:moveTo>
                    <a:lnTo>
                      <a:pt x="551" y="79"/>
                    </a:lnTo>
                    <a:lnTo>
                      <a:pt x="497" y="79"/>
                    </a:lnTo>
                    <a:lnTo>
                      <a:pt x="442" y="92"/>
                    </a:lnTo>
                    <a:lnTo>
                      <a:pt x="391" y="105"/>
                    </a:lnTo>
                    <a:lnTo>
                      <a:pt x="344" y="126"/>
                    </a:lnTo>
                    <a:lnTo>
                      <a:pt x="298" y="151"/>
                    </a:lnTo>
                    <a:lnTo>
                      <a:pt x="252" y="185"/>
                    </a:lnTo>
                    <a:lnTo>
                      <a:pt x="214" y="219"/>
                    </a:lnTo>
                    <a:lnTo>
                      <a:pt x="180" y="261"/>
                    </a:lnTo>
                    <a:lnTo>
                      <a:pt x="125" y="202"/>
                    </a:lnTo>
                    <a:lnTo>
                      <a:pt x="143" y="176"/>
                    </a:lnTo>
                    <a:lnTo>
                      <a:pt x="164" y="156"/>
                    </a:lnTo>
                    <a:lnTo>
                      <a:pt x="189" y="134"/>
                    </a:lnTo>
                    <a:lnTo>
                      <a:pt x="210" y="114"/>
                    </a:lnTo>
                    <a:lnTo>
                      <a:pt x="235" y="97"/>
                    </a:lnTo>
                    <a:lnTo>
                      <a:pt x="261" y="79"/>
                    </a:lnTo>
                    <a:lnTo>
                      <a:pt x="285" y="62"/>
                    </a:lnTo>
                    <a:lnTo>
                      <a:pt x="315" y="51"/>
                    </a:lnTo>
                    <a:lnTo>
                      <a:pt x="340" y="42"/>
                    </a:lnTo>
                    <a:lnTo>
                      <a:pt x="370" y="29"/>
                    </a:lnTo>
                    <a:lnTo>
                      <a:pt x="399" y="21"/>
                    </a:lnTo>
                    <a:lnTo>
                      <a:pt x="429" y="12"/>
                    </a:lnTo>
                    <a:lnTo>
                      <a:pt x="458" y="8"/>
                    </a:lnTo>
                    <a:lnTo>
                      <a:pt x="488" y="0"/>
                    </a:lnTo>
                    <a:lnTo>
                      <a:pt x="517" y="0"/>
                    </a:lnTo>
                    <a:lnTo>
                      <a:pt x="551" y="0"/>
                    </a:lnTo>
                    <a:close/>
                    <a:moveTo>
                      <a:pt x="4" y="492"/>
                    </a:moveTo>
                    <a:lnTo>
                      <a:pt x="79" y="513"/>
                    </a:lnTo>
                    <a:lnTo>
                      <a:pt x="79" y="579"/>
                    </a:lnTo>
                    <a:lnTo>
                      <a:pt x="92" y="647"/>
                    </a:lnTo>
                    <a:lnTo>
                      <a:pt x="109" y="713"/>
                    </a:lnTo>
                    <a:lnTo>
                      <a:pt x="143" y="772"/>
                    </a:lnTo>
                    <a:lnTo>
                      <a:pt x="62" y="798"/>
                    </a:lnTo>
                    <a:lnTo>
                      <a:pt x="46" y="765"/>
                    </a:lnTo>
                    <a:lnTo>
                      <a:pt x="29" y="726"/>
                    </a:lnTo>
                    <a:lnTo>
                      <a:pt x="16" y="688"/>
                    </a:lnTo>
                    <a:lnTo>
                      <a:pt x="7" y="647"/>
                    </a:lnTo>
                    <a:lnTo>
                      <a:pt x="4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4" y="492"/>
                    </a:lnTo>
                    <a:close/>
                    <a:moveTo>
                      <a:pt x="261" y="1012"/>
                    </a:moveTo>
                    <a:lnTo>
                      <a:pt x="311" y="949"/>
                    </a:lnTo>
                    <a:lnTo>
                      <a:pt x="336" y="962"/>
                    </a:lnTo>
                    <a:lnTo>
                      <a:pt x="366" y="979"/>
                    </a:lnTo>
                    <a:lnTo>
                      <a:pt x="395" y="987"/>
                    </a:lnTo>
                    <a:lnTo>
                      <a:pt x="429" y="999"/>
                    </a:lnTo>
                    <a:lnTo>
                      <a:pt x="458" y="1004"/>
                    </a:lnTo>
                    <a:lnTo>
                      <a:pt x="488" y="1008"/>
                    </a:lnTo>
                    <a:lnTo>
                      <a:pt x="517" y="1017"/>
                    </a:lnTo>
                    <a:lnTo>
                      <a:pt x="551" y="1017"/>
                    </a:lnTo>
                    <a:lnTo>
                      <a:pt x="551" y="1096"/>
                    </a:lnTo>
                    <a:lnTo>
                      <a:pt x="513" y="1093"/>
                    </a:lnTo>
                    <a:lnTo>
                      <a:pt x="475" y="1088"/>
                    </a:lnTo>
                    <a:lnTo>
                      <a:pt x="438" y="1084"/>
                    </a:lnTo>
                    <a:lnTo>
                      <a:pt x="399" y="1075"/>
                    </a:lnTo>
                    <a:lnTo>
                      <a:pt x="366" y="1063"/>
                    </a:lnTo>
                    <a:lnTo>
                      <a:pt x="333" y="1050"/>
                    </a:lnTo>
                    <a:lnTo>
                      <a:pt x="298" y="1034"/>
                    </a:lnTo>
                    <a:lnTo>
                      <a:pt x="261" y="1012"/>
                    </a:lnTo>
                    <a:close/>
                    <a:moveTo>
                      <a:pt x="833" y="1012"/>
                    </a:moveTo>
                    <a:lnTo>
                      <a:pt x="782" y="949"/>
                    </a:lnTo>
                    <a:lnTo>
                      <a:pt x="808" y="936"/>
                    </a:lnTo>
                    <a:lnTo>
                      <a:pt x="833" y="916"/>
                    </a:lnTo>
                    <a:lnTo>
                      <a:pt x="858" y="894"/>
                    </a:lnTo>
                    <a:lnTo>
                      <a:pt x="879" y="877"/>
                    </a:lnTo>
                    <a:lnTo>
                      <a:pt x="900" y="852"/>
                    </a:lnTo>
                    <a:lnTo>
                      <a:pt x="917" y="827"/>
                    </a:lnTo>
                    <a:lnTo>
                      <a:pt x="938" y="802"/>
                    </a:lnTo>
                    <a:lnTo>
                      <a:pt x="951" y="776"/>
                    </a:lnTo>
                    <a:lnTo>
                      <a:pt x="1031" y="802"/>
                    </a:lnTo>
                    <a:lnTo>
                      <a:pt x="1014" y="831"/>
                    </a:lnTo>
                    <a:lnTo>
                      <a:pt x="993" y="865"/>
                    </a:lnTo>
                    <a:lnTo>
                      <a:pt x="968" y="894"/>
                    </a:lnTo>
                    <a:lnTo>
                      <a:pt x="946" y="920"/>
                    </a:lnTo>
                    <a:lnTo>
                      <a:pt x="922" y="945"/>
                    </a:lnTo>
                    <a:lnTo>
                      <a:pt x="892" y="970"/>
                    </a:lnTo>
                    <a:lnTo>
                      <a:pt x="863" y="991"/>
                    </a:lnTo>
                    <a:lnTo>
                      <a:pt x="833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Freeform 433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413"/>
                    </a:lnTo>
                    <a:lnTo>
                      <a:pt x="843" y="359"/>
                    </a:lnTo>
                    <a:lnTo>
                      <a:pt x="821" y="300"/>
                    </a:lnTo>
                    <a:lnTo>
                      <a:pt x="792" y="249"/>
                    </a:lnTo>
                    <a:lnTo>
                      <a:pt x="843" y="190"/>
                    </a:lnTo>
                    <a:lnTo>
                      <a:pt x="863" y="219"/>
                    </a:lnTo>
                    <a:lnTo>
                      <a:pt x="885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1" y="418"/>
                    </a:lnTo>
                    <a:lnTo>
                      <a:pt x="935" y="451"/>
                    </a:lnTo>
                    <a:close/>
                    <a:moveTo>
                      <a:pt x="472" y="0"/>
                    </a:moveTo>
                    <a:lnTo>
                      <a:pt x="472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4" y="144"/>
                    </a:lnTo>
                    <a:lnTo>
                      <a:pt x="215" y="169"/>
                    </a:lnTo>
                    <a:lnTo>
                      <a:pt x="182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2" y="26"/>
                    </a:lnTo>
                    <a:lnTo>
                      <a:pt x="363" y="13"/>
                    </a:lnTo>
                    <a:lnTo>
                      <a:pt x="418" y="0"/>
                    </a:lnTo>
                    <a:lnTo>
                      <a:pt x="472" y="0"/>
                    </a:lnTo>
                    <a:close/>
                    <a:moveTo>
                      <a:pt x="0" y="434"/>
                    </a:moveTo>
                    <a:lnTo>
                      <a:pt x="81" y="455"/>
                    </a:lnTo>
                    <a:lnTo>
                      <a:pt x="81" y="513"/>
                    </a:lnTo>
                    <a:lnTo>
                      <a:pt x="93" y="568"/>
                    </a:lnTo>
                    <a:lnTo>
                      <a:pt x="110" y="622"/>
                    </a:lnTo>
                    <a:lnTo>
                      <a:pt x="140" y="673"/>
                    </a:lnTo>
                    <a:lnTo>
                      <a:pt x="64" y="693"/>
                    </a:lnTo>
                    <a:lnTo>
                      <a:pt x="30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3" y="807"/>
                    </a:lnTo>
                    <a:lnTo>
                      <a:pt x="304" y="820"/>
                    </a:lnTo>
                    <a:lnTo>
                      <a:pt x="329" y="832"/>
                    </a:lnTo>
                    <a:lnTo>
                      <a:pt x="350" y="841"/>
                    </a:lnTo>
                    <a:lnTo>
                      <a:pt x="371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7" y="857"/>
                    </a:lnTo>
                    <a:lnTo>
                      <a:pt x="472" y="857"/>
                    </a:lnTo>
                    <a:lnTo>
                      <a:pt x="472" y="938"/>
                    </a:lnTo>
                    <a:lnTo>
                      <a:pt x="438" y="938"/>
                    </a:lnTo>
                    <a:lnTo>
                      <a:pt x="409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6" y="908"/>
                    </a:lnTo>
                    <a:lnTo>
                      <a:pt x="287" y="900"/>
                    </a:lnTo>
                    <a:lnTo>
                      <a:pt x="257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3" y="807"/>
                    </a:lnTo>
                    <a:lnTo>
                      <a:pt x="679" y="795"/>
                    </a:lnTo>
                    <a:lnTo>
                      <a:pt x="695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4" y="736"/>
                    </a:lnTo>
                    <a:lnTo>
                      <a:pt x="771" y="715"/>
                    </a:lnTo>
                    <a:lnTo>
                      <a:pt x="784" y="693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4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434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5 w 778"/>
                  <a:gd name="T3" fmla="*/ 2 h 780"/>
                  <a:gd name="T4" fmla="*/ 5 w 778"/>
                  <a:gd name="T5" fmla="*/ 3 h 780"/>
                  <a:gd name="T6" fmla="*/ 5 w 778"/>
                  <a:gd name="T7" fmla="*/ 2 h 780"/>
                  <a:gd name="T8" fmla="*/ 5 w 778"/>
                  <a:gd name="T9" fmla="*/ 2 h 780"/>
                  <a:gd name="T10" fmla="*/ 3 w 778"/>
                  <a:gd name="T11" fmla="*/ 0 h 780"/>
                  <a:gd name="T12" fmla="*/ 2 w 778"/>
                  <a:gd name="T13" fmla="*/ 1 h 780"/>
                  <a:gd name="T14" fmla="*/ 2 w 778"/>
                  <a:gd name="T15" fmla="*/ 1 h 780"/>
                  <a:gd name="T16" fmla="*/ 1 w 778"/>
                  <a:gd name="T17" fmla="*/ 1 h 780"/>
                  <a:gd name="T18" fmla="*/ 1 w 778"/>
                  <a:gd name="T19" fmla="*/ 1 h 780"/>
                  <a:gd name="T20" fmla="*/ 1 w 778"/>
                  <a:gd name="T21" fmla="*/ 1 h 780"/>
                  <a:gd name="T22" fmla="*/ 1 w 778"/>
                  <a:gd name="T23" fmla="*/ 1 h 780"/>
                  <a:gd name="T24" fmla="*/ 2 w 778"/>
                  <a:gd name="T25" fmla="*/ 0 h 780"/>
                  <a:gd name="T26" fmla="*/ 2 w 778"/>
                  <a:gd name="T27" fmla="*/ 0 h 780"/>
                  <a:gd name="T28" fmla="*/ 3 w 778"/>
                  <a:gd name="T29" fmla="*/ 0 h 780"/>
                  <a:gd name="T30" fmla="*/ 1 w 778"/>
                  <a:gd name="T31" fmla="*/ 3 h 780"/>
                  <a:gd name="T32" fmla="*/ 1 w 778"/>
                  <a:gd name="T33" fmla="*/ 3 h 780"/>
                  <a:gd name="T34" fmla="*/ 1 w 778"/>
                  <a:gd name="T35" fmla="*/ 4 h 780"/>
                  <a:gd name="T36" fmla="*/ 0 w 778"/>
                  <a:gd name="T37" fmla="*/ 4 h 780"/>
                  <a:gd name="T38" fmla="*/ 0 w 778"/>
                  <a:gd name="T39" fmla="*/ 3 h 780"/>
                  <a:gd name="T40" fmla="*/ 1 w 778"/>
                  <a:gd name="T41" fmla="*/ 5 h 780"/>
                  <a:gd name="T42" fmla="*/ 2 w 778"/>
                  <a:gd name="T43" fmla="*/ 5 h 780"/>
                  <a:gd name="T44" fmla="*/ 2 w 778"/>
                  <a:gd name="T45" fmla="*/ 5 h 780"/>
                  <a:gd name="T46" fmla="*/ 2 w 778"/>
                  <a:gd name="T47" fmla="*/ 5 h 780"/>
                  <a:gd name="T48" fmla="*/ 3 w 778"/>
                  <a:gd name="T49" fmla="*/ 5 h 780"/>
                  <a:gd name="T50" fmla="*/ 3 w 778"/>
                  <a:gd name="T51" fmla="*/ 5 h 780"/>
                  <a:gd name="T52" fmla="*/ 2 w 778"/>
                  <a:gd name="T53" fmla="*/ 5 h 780"/>
                  <a:gd name="T54" fmla="*/ 2 w 778"/>
                  <a:gd name="T55" fmla="*/ 5 h 780"/>
                  <a:gd name="T56" fmla="*/ 2 w 778"/>
                  <a:gd name="T57" fmla="*/ 5 h 780"/>
                  <a:gd name="T58" fmla="*/ 1 w 778"/>
                  <a:gd name="T59" fmla="*/ 5 h 780"/>
                  <a:gd name="T60" fmla="*/ 4 w 778"/>
                  <a:gd name="T61" fmla="*/ 5 h 780"/>
                  <a:gd name="T62" fmla="*/ 4 w 778"/>
                  <a:gd name="T63" fmla="*/ 4 h 780"/>
                  <a:gd name="T64" fmla="*/ 4 w 778"/>
                  <a:gd name="T65" fmla="*/ 4 h 780"/>
                  <a:gd name="T66" fmla="*/ 4 w 778"/>
                  <a:gd name="T67" fmla="*/ 4 h 780"/>
                  <a:gd name="T68" fmla="*/ 4 w 778"/>
                  <a:gd name="T69" fmla="*/ 4 h 780"/>
                  <a:gd name="T70" fmla="*/ 5 w 778"/>
                  <a:gd name="T71" fmla="*/ 4 h 780"/>
                  <a:gd name="T72" fmla="*/ 5 w 778"/>
                  <a:gd name="T73" fmla="*/ 5 h 780"/>
                  <a:gd name="T74" fmla="*/ 4 w 778"/>
                  <a:gd name="T75" fmla="*/ 5 h 780"/>
                  <a:gd name="T76" fmla="*/ 4 w 778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8"/>
                  <a:gd name="T118" fmla="*/ 0 h 780"/>
                  <a:gd name="T119" fmla="*/ 778 w 778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8" h="780">
                    <a:moveTo>
                      <a:pt x="711" y="172"/>
                    </a:moveTo>
                    <a:lnTo>
                      <a:pt x="652" y="231"/>
                    </a:lnTo>
                    <a:lnTo>
                      <a:pt x="677" y="277"/>
                    </a:lnTo>
                    <a:lnTo>
                      <a:pt x="694" y="319"/>
                    </a:lnTo>
                    <a:lnTo>
                      <a:pt x="698" y="369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0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1" y="88"/>
                    </a:lnTo>
                    <a:lnTo>
                      <a:pt x="273" y="100"/>
                    </a:lnTo>
                    <a:lnTo>
                      <a:pt x="239" y="113"/>
                    </a:lnTo>
                    <a:lnTo>
                      <a:pt x="206" y="134"/>
                    </a:lnTo>
                    <a:lnTo>
                      <a:pt x="176" y="159"/>
                    </a:lnTo>
                    <a:lnTo>
                      <a:pt x="151" y="184"/>
                    </a:lnTo>
                    <a:lnTo>
                      <a:pt x="125" y="218"/>
                    </a:lnTo>
                    <a:lnTo>
                      <a:pt x="75" y="159"/>
                    </a:lnTo>
                    <a:lnTo>
                      <a:pt x="101" y="125"/>
                    </a:lnTo>
                    <a:lnTo>
                      <a:pt x="134" y="92"/>
                    </a:lnTo>
                    <a:lnTo>
                      <a:pt x="173" y="67"/>
                    </a:lnTo>
                    <a:lnTo>
                      <a:pt x="210" y="41"/>
                    </a:lnTo>
                    <a:lnTo>
                      <a:pt x="252" y="24"/>
                    </a:lnTo>
                    <a:lnTo>
                      <a:pt x="298" y="12"/>
                    </a:lnTo>
                    <a:lnTo>
                      <a:pt x="344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5" y="397"/>
                    </a:lnTo>
                    <a:lnTo>
                      <a:pt x="79" y="445"/>
                    </a:lnTo>
                    <a:lnTo>
                      <a:pt x="92" y="491"/>
                    </a:lnTo>
                    <a:lnTo>
                      <a:pt x="109" y="532"/>
                    </a:lnTo>
                    <a:lnTo>
                      <a:pt x="134" y="570"/>
                    </a:lnTo>
                    <a:lnTo>
                      <a:pt x="59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5" y="675"/>
                    </a:lnTo>
                    <a:lnTo>
                      <a:pt x="282" y="684"/>
                    </a:lnTo>
                    <a:lnTo>
                      <a:pt x="298" y="692"/>
                    </a:lnTo>
                    <a:lnTo>
                      <a:pt x="315" y="696"/>
                    </a:lnTo>
                    <a:lnTo>
                      <a:pt x="337" y="701"/>
                    </a:lnTo>
                    <a:lnTo>
                      <a:pt x="353" y="701"/>
                    </a:lnTo>
                    <a:lnTo>
                      <a:pt x="374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0" y="780"/>
                    </a:lnTo>
                    <a:lnTo>
                      <a:pt x="315" y="773"/>
                    </a:lnTo>
                    <a:lnTo>
                      <a:pt x="290" y="768"/>
                    </a:lnTo>
                    <a:lnTo>
                      <a:pt x="269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59" y="650"/>
                    </a:lnTo>
                    <a:lnTo>
                      <a:pt x="572" y="642"/>
                    </a:lnTo>
                    <a:lnTo>
                      <a:pt x="589" y="629"/>
                    </a:lnTo>
                    <a:lnTo>
                      <a:pt x="602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5" y="574"/>
                    </a:lnTo>
                    <a:lnTo>
                      <a:pt x="716" y="600"/>
                    </a:lnTo>
                    <a:lnTo>
                      <a:pt x="703" y="616"/>
                    </a:lnTo>
                    <a:lnTo>
                      <a:pt x="690" y="638"/>
                    </a:lnTo>
                    <a:lnTo>
                      <a:pt x="673" y="659"/>
                    </a:lnTo>
                    <a:lnTo>
                      <a:pt x="652" y="675"/>
                    </a:lnTo>
                    <a:lnTo>
                      <a:pt x="635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Freeform 435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3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6" y="0"/>
                    </a:moveTo>
                    <a:lnTo>
                      <a:pt x="316" y="80"/>
                    </a:lnTo>
                    <a:lnTo>
                      <a:pt x="282" y="80"/>
                    </a:lnTo>
                    <a:lnTo>
                      <a:pt x="253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3" y="131"/>
                    </a:lnTo>
                    <a:lnTo>
                      <a:pt x="148" y="152"/>
                    </a:lnTo>
                    <a:lnTo>
                      <a:pt x="127" y="173"/>
                    </a:lnTo>
                    <a:lnTo>
                      <a:pt x="114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1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8" y="21"/>
                    </a:lnTo>
                    <a:lnTo>
                      <a:pt x="236" y="9"/>
                    </a:lnTo>
                    <a:lnTo>
                      <a:pt x="274" y="0"/>
                    </a:lnTo>
                    <a:lnTo>
                      <a:pt x="316" y="0"/>
                    </a:lnTo>
                    <a:close/>
                    <a:moveTo>
                      <a:pt x="0" y="318"/>
                    </a:moveTo>
                    <a:lnTo>
                      <a:pt x="85" y="344"/>
                    </a:lnTo>
                    <a:lnTo>
                      <a:pt x="89" y="377"/>
                    </a:lnTo>
                    <a:lnTo>
                      <a:pt x="101" y="412"/>
                    </a:lnTo>
                    <a:lnTo>
                      <a:pt x="118" y="441"/>
                    </a:lnTo>
                    <a:lnTo>
                      <a:pt x="144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3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5" y="533"/>
                    </a:lnTo>
                    <a:lnTo>
                      <a:pt x="257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1" y="546"/>
                    </a:lnTo>
                    <a:lnTo>
                      <a:pt x="304" y="546"/>
                    </a:lnTo>
                    <a:lnTo>
                      <a:pt x="316" y="546"/>
                    </a:lnTo>
                    <a:lnTo>
                      <a:pt x="316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2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7" y="605"/>
                    </a:lnTo>
                    <a:lnTo>
                      <a:pt x="190" y="596"/>
                    </a:lnTo>
                    <a:lnTo>
                      <a:pt x="173" y="592"/>
                    </a:lnTo>
                    <a:close/>
                    <a:moveTo>
                      <a:pt x="451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6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1" y="495"/>
                    </a:lnTo>
                    <a:lnTo>
                      <a:pt x="464" y="487"/>
                    </a:lnTo>
                    <a:lnTo>
                      <a:pt x="472" y="482"/>
                    </a:lnTo>
                    <a:lnTo>
                      <a:pt x="480" y="471"/>
                    </a:lnTo>
                    <a:lnTo>
                      <a:pt x="560" y="495"/>
                    </a:lnTo>
                    <a:lnTo>
                      <a:pt x="552" y="512"/>
                    </a:lnTo>
                    <a:lnTo>
                      <a:pt x="539" y="525"/>
                    </a:lnTo>
                    <a:lnTo>
                      <a:pt x="527" y="537"/>
                    </a:lnTo>
                    <a:lnTo>
                      <a:pt x="514" y="550"/>
                    </a:lnTo>
                    <a:lnTo>
                      <a:pt x="497" y="563"/>
                    </a:lnTo>
                    <a:lnTo>
                      <a:pt x="484" y="571"/>
                    </a:lnTo>
                    <a:lnTo>
                      <a:pt x="468" y="580"/>
                    </a:lnTo>
                    <a:lnTo>
                      <a:pt x="451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436"/>
              <p:cNvSpPr>
                <a:spLocks noEditPoints="1"/>
              </p:cNvSpPr>
              <p:nvPr/>
            </p:nvSpPr>
            <p:spPr bwMode="auto">
              <a:xfrm>
                <a:off x="3769" y="2950"/>
                <a:ext cx="38" cy="39"/>
              </a:xfrm>
              <a:custGeom>
                <a:avLst/>
                <a:gdLst>
                  <a:gd name="T0" fmla="*/ 3 w 458"/>
                  <a:gd name="T1" fmla="*/ 1 h 466"/>
                  <a:gd name="T2" fmla="*/ 3 w 458"/>
                  <a:gd name="T3" fmla="*/ 2 h 466"/>
                  <a:gd name="T4" fmla="*/ 2 w 458"/>
                  <a:gd name="T5" fmla="*/ 2 h 466"/>
                  <a:gd name="T6" fmla="*/ 3 w 458"/>
                  <a:gd name="T7" fmla="*/ 2 h 466"/>
                  <a:gd name="T8" fmla="*/ 3 w 458"/>
                  <a:gd name="T9" fmla="*/ 1 h 466"/>
                  <a:gd name="T10" fmla="*/ 2 w 458"/>
                  <a:gd name="T11" fmla="*/ 0 h 466"/>
                  <a:gd name="T12" fmla="*/ 1 w 458"/>
                  <a:gd name="T13" fmla="*/ 1 h 466"/>
                  <a:gd name="T14" fmla="*/ 1 w 458"/>
                  <a:gd name="T15" fmla="*/ 1 h 466"/>
                  <a:gd name="T16" fmla="*/ 1 w 458"/>
                  <a:gd name="T17" fmla="*/ 1 h 466"/>
                  <a:gd name="T18" fmla="*/ 1 w 458"/>
                  <a:gd name="T19" fmla="*/ 1 h 466"/>
                  <a:gd name="T20" fmla="*/ 0 w 458"/>
                  <a:gd name="T21" fmla="*/ 1 h 466"/>
                  <a:gd name="T22" fmla="*/ 0 w 458"/>
                  <a:gd name="T23" fmla="*/ 1 h 466"/>
                  <a:gd name="T24" fmla="*/ 1 w 458"/>
                  <a:gd name="T25" fmla="*/ 0 h 466"/>
                  <a:gd name="T26" fmla="*/ 1 w 458"/>
                  <a:gd name="T27" fmla="*/ 0 h 466"/>
                  <a:gd name="T28" fmla="*/ 2 w 458"/>
                  <a:gd name="T29" fmla="*/ 0 h 466"/>
                  <a:gd name="T30" fmla="*/ 1 w 458"/>
                  <a:gd name="T31" fmla="*/ 2 h 466"/>
                  <a:gd name="T32" fmla="*/ 1 w 458"/>
                  <a:gd name="T33" fmla="*/ 2 h 466"/>
                  <a:gd name="T34" fmla="*/ 1 w 458"/>
                  <a:gd name="T35" fmla="*/ 3 h 466"/>
                  <a:gd name="T36" fmla="*/ 0 w 458"/>
                  <a:gd name="T37" fmla="*/ 3 h 466"/>
                  <a:gd name="T38" fmla="*/ 0 w 458"/>
                  <a:gd name="T39" fmla="*/ 2 h 466"/>
                  <a:gd name="T40" fmla="*/ 1 w 458"/>
                  <a:gd name="T41" fmla="*/ 3 h 466"/>
                  <a:gd name="T42" fmla="*/ 1 w 458"/>
                  <a:gd name="T43" fmla="*/ 3 h 466"/>
                  <a:gd name="T44" fmla="*/ 1 w 458"/>
                  <a:gd name="T45" fmla="*/ 3 h 466"/>
                  <a:gd name="T46" fmla="*/ 2 w 458"/>
                  <a:gd name="T47" fmla="*/ 3 h 466"/>
                  <a:gd name="T48" fmla="*/ 1 w 458"/>
                  <a:gd name="T49" fmla="*/ 3 h 466"/>
                  <a:gd name="T50" fmla="*/ 1 w 458"/>
                  <a:gd name="T51" fmla="*/ 3 h 466"/>
                  <a:gd name="T52" fmla="*/ 1 w 458"/>
                  <a:gd name="T53" fmla="*/ 3 h 466"/>
                  <a:gd name="T54" fmla="*/ 1 w 458"/>
                  <a:gd name="T55" fmla="*/ 3 h 466"/>
                  <a:gd name="T56" fmla="*/ 2 w 458"/>
                  <a:gd name="T57" fmla="*/ 3 h 466"/>
                  <a:gd name="T58" fmla="*/ 2 w 458"/>
                  <a:gd name="T59" fmla="*/ 3 h 466"/>
                  <a:gd name="T60" fmla="*/ 2 w 458"/>
                  <a:gd name="T61" fmla="*/ 3 h 466"/>
                  <a:gd name="T62" fmla="*/ 3 w 458"/>
                  <a:gd name="T63" fmla="*/ 3 h 466"/>
                  <a:gd name="T64" fmla="*/ 2 w 458"/>
                  <a:gd name="T65" fmla="*/ 3 h 466"/>
                  <a:gd name="T66" fmla="*/ 2 w 458"/>
                  <a:gd name="T67" fmla="*/ 3 h 466"/>
                  <a:gd name="T68" fmla="*/ 2 w 458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8"/>
                  <a:gd name="T106" fmla="*/ 0 h 466"/>
                  <a:gd name="T107" fmla="*/ 458 w 458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8" h="466">
                    <a:moveTo>
                      <a:pt x="438" y="134"/>
                    </a:moveTo>
                    <a:lnTo>
                      <a:pt x="374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4" y="281"/>
                    </a:lnTo>
                    <a:lnTo>
                      <a:pt x="357" y="310"/>
                    </a:lnTo>
                    <a:lnTo>
                      <a:pt x="449" y="281"/>
                    </a:lnTo>
                    <a:lnTo>
                      <a:pt x="458" y="247"/>
                    </a:lnTo>
                    <a:lnTo>
                      <a:pt x="458" y="206"/>
                    </a:lnTo>
                    <a:lnTo>
                      <a:pt x="449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0" y="84"/>
                    </a:lnTo>
                    <a:lnTo>
                      <a:pt x="160" y="93"/>
                    </a:lnTo>
                    <a:lnTo>
                      <a:pt x="138" y="105"/>
                    </a:lnTo>
                    <a:lnTo>
                      <a:pt x="122" y="118"/>
                    </a:lnTo>
                    <a:lnTo>
                      <a:pt x="105" y="134"/>
                    </a:lnTo>
                    <a:lnTo>
                      <a:pt x="92" y="156"/>
                    </a:lnTo>
                    <a:lnTo>
                      <a:pt x="79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09" y="29"/>
                    </a:lnTo>
                    <a:lnTo>
                      <a:pt x="138" y="18"/>
                    </a:lnTo>
                    <a:lnTo>
                      <a:pt x="168" y="9"/>
                    </a:lnTo>
                    <a:lnTo>
                      <a:pt x="197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79" y="286"/>
                    </a:lnTo>
                    <a:lnTo>
                      <a:pt x="92" y="310"/>
                    </a:lnTo>
                    <a:lnTo>
                      <a:pt x="109" y="332"/>
                    </a:lnTo>
                    <a:lnTo>
                      <a:pt x="125" y="348"/>
                    </a:lnTo>
                    <a:lnTo>
                      <a:pt x="151" y="361"/>
                    </a:lnTo>
                    <a:lnTo>
                      <a:pt x="59" y="391"/>
                    </a:lnTo>
                    <a:lnTo>
                      <a:pt x="33" y="361"/>
                    </a:lnTo>
                    <a:lnTo>
                      <a:pt x="16" y="332"/>
                    </a:lnTo>
                    <a:lnTo>
                      <a:pt x="4" y="297"/>
                    </a:lnTo>
                    <a:lnTo>
                      <a:pt x="0" y="264"/>
                    </a:lnTo>
                    <a:close/>
                    <a:moveTo>
                      <a:pt x="138" y="445"/>
                    </a:moveTo>
                    <a:lnTo>
                      <a:pt x="189" y="378"/>
                    </a:lnTo>
                    <a:lnTo>
                      <a:pt x="201" y="382"/>
                    </a:lnTo>
                    <a:lnTo>
                      <a:pt x="210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3" y="461"/>
                    </a:lnTo>
                    <a:lnTo>
                      <a:pt x="184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1" y="450"/>
                    </a:lnTo>
                    <a:lnTo>
                      <a:pt x="138" y="445"/>
                    </a:lnTo>
                    <a:close/>
                    <a:moveTo>
                      <a:pt x="315" y="445"/>
                    </a:moveTo>
                    <a:lnTo>
                      <a:pt x="265" y="378"/>
                    </a:lnTo>
                    <a:lnTo>
                      <a:pt x="278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2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7" y="424"/>
                    </a:lnTo>
                    <a:lnTo>
                      <a:pt x="348" y="432"/>
                    </a:lnTo>
                    <a:lnTo>
                      <a:pt x="341" y="437"/>
                    </a:lnTo>
                    <a:lnTo>
                      <a:pt x="328" y="441"/>
                    </a:lnTo>
                    <a:lnTo>
                      <a:pt x="315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437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0"/>
                  <a:gd name="T1" fmla="*/ 1 h 311"/>
                  <a:gd name="T2" fmla="*/ 1 w 300"/>
                  <a:gd name="T3" fmla="*/ 2 h 311"/>
                  <a:gd name="T4" fmla="*/ 2 w 300"/>
                  <a:gd name="T5" fmla="*/ 2 h 311"/>
                  <a:gd name="T6" fmla="*/ 2 w 300"/>
                  <a:gd name="T7" fmla="*/ 1 h 311"/>
                  <a:gd name="T8" fmla="*/ 2 w 300"/>
                  <a:gd name="T9" fmla="*/ 1 h 311"/>
                  <a:gd name="T10" fmla="*/ 2 w 300"/>
                  <a:gd name="T11" fmla="*/ 1 h 311"/>
                  <a:gd name="T12" fmla="*/ 2 w 300"/>
                  <a:gd name="T13" fmla="*/ 1 h 311"/>
                  <a:gd name="T14" fmla="*/ 1 w 300"/>
                  <a:gd name="T15" fmla="*/ 0 h 311"/>
                  <a:gd name="T16" fmla="*/ 1 w 300"/>
                  <a:gd name="T17" fmla="*/ 1 h 311"/>
                  <a:gd name="T18" fmla="*/ 1 w 300"/>
                  <a:gd name="T19" fmla="*/ 1 h 311"/>
                  <a:gd name="T20" fmla="*/ 1 w 300"/>
                  <a:gd name="T21" fmla="*/ 1 h 311"/>
                  <a:gd name="T22" fmla="*/ 1 w 300"/>
                  <a:gd name="T23" fmla="*/ 1 h 311"/>
                  <a:gd name="T24" fmla="*/ 1 w 300"/>
                  <a:gd name="T25" fmla="*/ 1 h 311"/>
                  <a:gd name="T26" fmla="*/ 0 w 300"/>
                  <a:gd name="T27" fmla="*/ 1 h 311"/>
                  <a:gd name="T28" fmla="*/ 0 w 300"/>
                  <a:gd name="T29" fmla="*/ 1 h 311"/>
                  <a:gd name="T30" fmla="*/ 0 w 300"/>
                  <a:gd name="T31" fmla="*/ 1 h 311"/>
                  <a:gd name="T32" fmla="*/ 0 w 300"/>
                  <a:gd name="T33" fmla="*/ 1 h 311"/>
                  <a:gd name="T34" fmla="*/ 0 w 300"/>
                  <a:gd name="T35" fmla="*/ 1 h 311"/>
                  <a:gd name="T36" fmla="*/ 0 w 300"/>
                  <a:gd name="T37" fmla="*/ 1 h 311"/>
                  <a:gd name="T38" fmla="*/ 0 w 300"/>
                  <a:gd name="T39" fmla="*/ 0 h 311"/>
                  <a:gd name="T40" fmla="*/ 0 w 300"/>
                  <a:gd name="T41" fmla="*/ 0 h 311"/>
                  <a:gd name="T42" fmla="*/ 0 w 300"/>
                  <a:gd name="T43" fmla="*/ 0 h 311"/>
                  <a:gd name="T44" fmla="*/ 1 w 300"/>
                  <a:gd name="T45" fmla="*/ 0 h 311"/>
                  <a:gd name="T46" fmla="*/ 1 w 300"/>
                  <a:gd name="T47" fmla="*/ 0 h 311"/>
                  <a:gd name="T48" fmla="*/ 1 w 300"/>
                  <a:gd name="T49" fmla="*/ 0 h 311"/>
                  <a:gd name="T50" fmla="*/ 1 w 300"/>
                  <a:gd name="T51" fmla="*/ 0 h 311"/>
                  <a:gd name="T52" fmla="*/ 0 w 300"/>
                  <a:gd name="T53" fmla="*/ 2 h 311"/>
                  <a:gd name="T54" fmla="*/ 1 w 300"/>
                  <a:gd name="T55" fmla="*/ 2 h 311"/>
                  <a:gd name="T56" fmla="*/ 0 w 300"/>
                  <a:gd name="T57" fmla="*/ 2 h 311"/>
                  <a:gd name="T58" fmla="*/ 0 w 300"/>
                  <a:gd name="T59" fmla="*/ 2 h 311"/>
                  <a:gd name="T60" fmla="*/ 0 w 300"/>
                  <a:gd name="T61" fmla="*/ 2 h 311"/>
                  <a:gd name="T62" fmla="*/ 0 w 300"/>
                  <a:gd name="T63" fmla="*/ 2 h 311"/>
                  <a:gd name="T64" fmla="*/ 0 w 300"/>
                  <a:gd name="T65" fmla="*/ 2 h 311"/>
                  <a:gd name="T66" fmla="*/ 1 w 300"/>
                  <a:gd name="T67" fmla="*/ 2 h 311"/>
                  <a:gd name="T68" fmla="*/ 1 w 300"/>
                  <a:gd name="T69" fmla="*/ 2 h 311"/>
                  <a:gd name="T70" fmla="*/ 1 w 300"/>
                  <a:gd name="T71" fmla="*/ 2 h 311"/>
                  <a:gd name="T72" fmla="*/ 1 w 300"/>
                  <a:gd name="T73" fmla="*/ 2 h 311"/>
                  <a:gd name="T74" fmla="*/ 1 w 300"/>
                  <a:gd name="T75" fmla="*/ 2 h 311"/>
                  <a:gd name="T76" fmla="*/ 1 w 300"/>
                  <a:gd name="T77" fmla="*/ 2 h 311"/>
                  <a:gd name="T78" fmla="*/ 1 w 300"/>
                  <a:gd name="T79" fmla="*/ 2 h 311"/>
                  <a:gd name="T80" fmla="*/ 1 w 300"/>
                  <a:gd name="T81" fmla="*/ 2 h 311"/>
                  <a:gd name="T82" fmla="*/ 1 w 300"/>
                  <a:gd name="T83" fmla="*/ 2 h 311"/>
                  <a:gd name="T84" fmla="*/ 2 w 300"/>
                  <a:gd name="T85" fmla="*/ 2 h 311"/>
                  <a:gd name="T86" fmla="*/ 2 w 300"/>
                  <a:gd name="T87" fmla="*/ 2 h 311"/>
                  <a:gd name="T88" fmla="*/ 1 w 300"/>
                  <a:gd name="T89" fmla="*/ 2 h 311"/>
                  <a:gd name="T90" fmla="*/ 1 w 300"/>
                  <a:gd name="T91" fmla="*/ 2 h 311"/>
                  <a:gd name="T92" fmla="*/ 1 w 300"/>
                  <a:gd name="T93" fmla="*/ 2 h 311"/>
                  <a:gd name="T94" fmla="*/ 1 w 300"/>
                  <a:gd name="T95" fmla="*/ 2 h 311"/>
                  <a:gd name="T96" fmla="*/ 1 w 300"/>
                  <a:gd name="T97" fmla="*/ 2 h 311"/>
                  <a:gd name="T98" fmla="*/ 1 w 300"/>
                  <a:gd name="T99" fmla="*/ 2 h 311"/>
                  <a:gd name="T100" fmla="*/ 1 w 300"/>
                  <a:gd name="T101" fmla="*/ 2 h 311"/>
                  <a:gd name="T102" fmla="*/ 1 w 300"/>
                  <a:gd name="T103" fmla="*/ 2 h 311"/>
                  <a:gd name="T104" fmla="*/ 1 w 300"/>
                  <a:gd name="T105" fmla="*/ 2 h 311"/>
                  <a:gd name="T106" fmla="*/ 1 w 300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0"/>
                  <a:gd name="T163" fmla="*/ 0 h 311"/>
                  <a:gd name="T164" fmla="*/ 300 w 300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0" h="311">
                    <a:moveTo>
                      <a:pt x="295" y="123"/>
                    </a:moveTo>
                    <a:lnTo>
                      <a:pt x="156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300" y="181"/>
                    </a:lnTo>
                    <a:lnTo>
                      <a:pt x="300" y="153"/>
                    </a:lnTo>
                    <a:lnTo>
                      <a:pt x="295" y="123"/>
                    </a:lnTo>
                    <a:close/>
                    <a:moveTo>
                      <a:pt x="152" y="0"/>
                    </a:moveTo>
                    <a:lnTo>
                      <a:pt x="152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8" y="98"/>
                    </a:lnTo>
                    <a:lnTo>
                      <a:pt x="89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3" y="43"/>
                    </a:lnTo>
                    <a:lnTo>
                      <a:pt x="59" y="30"/>
                    </a:lnTo>
                    <a:lnTo>
                      <a:pt x="81" y="18"/>
                    </a:lnTo>
                    <a:lnTo>
                      <a:pt x="101" y="9"/>
                    </a:lnTo>
                    <a:lnTo>
                      <a:pt x="127" y="5"/>
                    </a:lnTo>
                    <a:lnTo>
                      <a:pt x="152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10" y="303"/>
                    </a:moveTo>
                    <a:lnTo>
                      <a:pt x="152" y="252"/>
                    </a:lnTo>
                    <a:lnTo>
                      <a:pt x="152" y="311"/>
                    </a:lnTo>
                    <a:lnTo>
                      <a:pt x="140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10" y="303"/>
                    </a:lnTo>
                    <a:close/>
                    <a:moveTo>
                      <a:pt x="186" y="303"/>
                    </a:moveTo>
                    <a:lnTo>
                      <a:pt x="156" y="268"/>
                    </a:lnTo>
                    <a:lnTo>
                      <a:pt x="223" y="286"/>
                    </a:lnTo>
                    <a:lnTo>
                      <a:pt x="215" y="294"/>
                    </a:lnTo>
                    <a:lnTo>
                      <a:pt x="207" y="298"/>
                    </a:lnTo>
                    <a:lnTo>
                      <a:pt x="199" y="303"/>
                    </a:lnTo>
                    <a:lnTo>
                      <a:pt x="186" y="303"/>
                    </a:lnTo>
                    <a:close/>
                    <a:moveTo>
                      <a:pt x="122" y="231"/>
                    </a:moveTo>
                    <a:lnTo>
                      <a:pt x="152" y="257"/>
                    </a:lnTo>
                    <a:lnTo>
                      <a:pt x="152" y="235"/>
                    </a:lnTo>
                    <a:lnTo>
                      <a:pt x="144" y="235"/>
                    </a:lnTo>
                    <a:lnTo>
                      <a:pt x="135" y="235"/>
                    </a:lnTo>
                    <a:lnTo>
                      <a:pt x="127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438"/>
              <p:cNvSpPr>
                <a:spLocks/>
              </p:cNvSpPr>
              <p:nvPr/>
            </p:nvSpPr>
            <p:spPr bwMode="auto">
              <a:xfrm>
                <a:off x="3781" y="2963"/>
                <a:ext cx="7" cy="13"/>
              </a:xfrm>
              <a:custGeom>
                <a:avLst/>
                <a:gdLst>
                  <a:gd name="T0" fmla="*/ 1 w 80"/>
                  <a:gd name="T1" fmla="*/ 0 h 154"/>
                  <a:gd name="T2" fmla="*/ 1 w 80"/>
                  <a:gd name="T3" fmla="*/ 1 h 154"/>
                  <a:gd name="T4" fmla="*/ 1 w 80"/>
                  <a:gd name="T5" fmla="*/ 1 h 154"/>
                  <a:gd name="T6" fmla="*/ 1 w 80"/>
                  <a:gd name="T7" fmla="*/ 1 h 154"/>
                  <a:gd name="T8" fmla="*/ 0 w 80"/>
                  <a:gd name="T9" fmla="*/ 1 h 154"/>
                  <a:gd name="T10" fmla="*/ 0 w 80"/>
                  <a:gd name="T11" fmla="*/ 1 h 154"/>
                  <a:gd name="T12" fmla="*/ 0 w 80"/>
                  <a:gd name="T13" fmla="*/ 1 h 154"/>
                  <a:gd name="T14" fmla="*/ 0 w 80"/>
                  <a:gd name="T15" fmla="*/ 1 h 154"/>
                  <a:gd name="T16" fmla="*/ 0 w 80"/>
                  <a:gd name="T17" fmla="*/ 0 h 154"/>
                  <a:gd name="T18" fmla="*/ 0 w 80"/>
                  <a:gd name="T19" fmla="*/ 0 h 154"/>
                  <a:gd name="T20" fmla="*/ 0 w 80"/>
                  <a:gd name="T21" fmla="*/ 0 h 154"/>
                  <a:gd name="T22" fmla="*/ 0 w 80"/>
                  <a:gd name="T23" fmla="*/ 0 h 154"/>
                  <a:gd name="T24" fmla="*/ 0 w 80"/>
                  <a:gd name="T25" fmla="*/ 0 h 154"/>
                  <a:gd name="T26" fmla="*/ 1 w 80"/>
                  <a:gd name="T27" fmla="*/ 0 h 154"/>
                  <a:gd name="T28" fmla="*/ 1 w 80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154"/>
                  <a:gd name="T47" fmla="*/ 80 w 80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72" y="154"/>
                    </a:lnTo>
                    <a:lnTo>
                      <a:pt x="63" y="154"/>
                    </a:lnTo>
                    <a:lnTo>
                      <a:pt x="55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7" y="29"/>
                    </a:lnTo>
                    <a:lnTo>
                      <a:pt x="26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439"/>
              <p:cNvSpPr>
                <a:spLocks/>
              </p:cNvSpPr>
              <p:nvPr/>
            </p:nvSpPr>
            <p:spPr bwMode="auto">
              <a:xfrm>
                <a:off x="3623" y="2933"/>
                <a:ext cx="167" cy="65"/>
              </a:xfrm>
              <a:custGeom>
                <a:avLst/>
                <a:gdLst>
                  <a:gd name="T0" fmla="*/ 0 w 1995"/>
                  <a:gd name="T1" fmla="*/ 0 h 789"/>
                  <a:gd name="T2" fmla="*/ 14 w 1995"/>
                  <a:gd name="T3" fmla="*/ 4 h 789"/>
                  <a:gd name="T4" fmla="*/ 8 w 1995"/>
                  <a:gd name="T5" fmla="*/ 5 h 789"/>
                  <a:gd name="T6" fmla="*/ 0 w 1995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789"/>
                  <a:gd name="T14" fmla="*/ 1995 w 1995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789">
                    <a:moveTo>
                      <a:pt x="0" y="0"/>
                    </a:moveTo>
                    <a:lnTo>
                      <a:pt x="1995" y="542"/>
                    </a:lnTo>
                    <a:lnTo>
                      <a:pt x="1161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440"/>
              <p:cNvSpPr>
                <a:spLocks/>
              </p:cNvSpPr>
              <p:nvPr/>
            </p:nvSpPr>
            <p:spPr bwMode="auto">
              <a:xfrm>
                <a:off x="3744" y="2815"/>
                <a:ext cx="44" cy="163"/>
              </a:xfrm>
              <a:custGeom>
                <a:avLst/>
                <a:gdLst>
                  <a:gd name="T0" fmla="*/ 0 w 522"/>
                  <a:gd name="T1" fmla="*/ 10 h 1947"/>
                  <a:gd name="T2" fmla="*/ 4 w 522"/>
                  <a:gd name="T3" fmla="*/ 14 h 1947"/>
                  <a:gd name="T4" fmla="*/ 4 w 522"/>
                  <a:gd name="T5" fmla="*/ 0 h 1947"/>
                  <a:gd name="T6" fmla="*/ 0 w 522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2"/>
                  <a:gd name="T13" fmla="*/ 0 h 1947"/>
                  <a:gd name="T14" fmla="*/ 522 w 522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2" h="1947">
                    <a:moveTo>
                      <a:pt x="0" y="1401"/>
                    </a:moveTo>
                    <a:lnTo>
                      <a:pt x="522" y="1947"/>
                    </a:lnTo>
                    <a:lnTo>
                      <a:pt x="522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Freeform 441"/>
              <p:cNvSpPr>
                <a:spLocks/>
              </p:cNvSpPr>
              <p:nvPr/>
            </p:nvSpPr>
            <p:spPr bwMode="auto">
              <a:xfrm>
                <a:off x="3788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1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Freeform 442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Freeform 443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9 w 1356"/>
                  <a:gd name="T5" fmla="*/ 6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1356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Freeform 444"/>
              <p:cNvSpPr>
                <a:spLocks noEditPoints="1"/>
              </p:cNvSpPr>
              <p:nvPr/>
            </p:nvSpPr>
            <p:spPr bwMode="auto">
              <a:xfrm>
                <a:off x="3623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1" y="1548"/>
                    </a:lnTo>
                    <a:lnTo>
                      <a:pt x="3439" y="1598"/>
                    </a:lnTo>
                    <a:lnTo>
                      <a:pt x="3447" y="1649"/>
                    </a:lnTo>
                    <a:lnTo>
                      <a:pt x="3451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1" y="362"/>
                    </a:lnTo>
                    <a:lnTo>
                      <a:pt x="2058" y="362"/>
                    </a:lnTo>
                    <a:lnTo>
                      <a:pt x="2075" y="366"/>
                    </a:lnTo>
                    <a:lnTo>
                      <a:pt x="2091" y="366"/>
                    </a:lnTo>
                    <a:lnTo>
                      <a:pt x="2109" y="366"/>
                    </a:lnTo>
                    <a:close/>
                    <a:moveTo>
                      <a:pt x="547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7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7" y="1405"/>
                    </a:lnTo>
                    <a:close/>
                    <a:moveTo>
                      <a:pt x="909" y="2888"/>
                    </a:moveTo>
                    <a:lnTo>
                      <a:pt x="618" y="3688"/>
                    </a:lnTo>
                    <a:lnTo>
                      <a:pt x="1106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1" y="3002"/>
                    </a:lnTo>
                    <a:lnTo>
                      <a:pt x="1005" y="2981"/>
                    </a:lnTo>
                    <a:lnTo>
                      <a:pt x="981" y="2960"/>
                    </a:lnTo>
                    <a:lnTo>
                      <a:pt x="955" y="2935"/>
                    </a:lnTo>
                    <a:lnTo>
                      <a:pt x="935" y="2914"/>
                    </a:lnTo>
                    <a:lnTo>
                      <a:pt x="909" y="2888"/>
                    </a:lnTo>
                    <a:close/>
                    <a:moveTo>
                      <a:pt x="2601" y="3196"/>
                    </a:moveTo>
                    <a:lnTo>
                      <a:pt x="3326" y="3696"/>
                    </a:lnTo>
                    <a:lnTo>
                      <a:pt x="2833" y="3056"/>
                    </a:lnTo>
                    <a:lnTo>
                      <a:pt x="2803" y="3078"/>
                    </a:lnTo>
                    <a:lnTo>
                      <a:pt x="2774" y="3099"/>
                    </a:lnTo>
                    <a:lnTo>
                      <a:pt x="2744" y="3120"/>
                    </a:lnTo>
                    <a:lnTo>
                      <a:pt x="2715" y="3137"/>
                    </a:lnTo>
                    <a:lnTo>
                      <a:pt x="2685" y="3150"/>
                    </a:lnTo>
                    <a:lnTo>
                      <a:pt x="2656" y="3166"/>
                    </a:lnTo>
                    <a:lnTo>
                      <a:pt x="2627" y="3183"/>
                    </a:lnTo>
                    <a:lnTo>
                      <a:pt x="2601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Freeform 445"/>
              <p:cNvSpPr>
                <a:spLocks noEditPoints="1"/>
              </p:cNvSpPr>
              <p:nvPr/>
            </p:nvSpPr>
            <p:spPr bwMode="auto">
              <a:xfrm>
                <a:off x="3666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7" y="1439"/>
                    </a:lnTo>
                    <a:lnTo>
                      <a:pt x="2863" y="1384"/>
                    </a:lnTo>
                    <a:lnTo>
                      <a:pt x="2859" y="1329"/>
                    </a:lnTo>
                    <a:lnTo>
                      <a:pt x="2850" y="1270"/>
                    </a:lnTo>
                    <a:lnTo>
                      <a:pt x="2837" y="1211"/>
                    </a:lnTo>
                    <a:lnTo>
                      <a:pt x="2918" y="1190"/>
                    </a:lnTo>
                    <a:lnTo>
                      <a:pt x="2926" y="1240"/>
                    </a:lnTo>
                    <a:lnTo>
                      <a:pt x="2934" y="1291"/>
                    </a:lnTo>
                    <a:lnTo>
                      <a:pt x="2938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29" y="92"/>
                    </a:lnTo>
                    <a:lnTo>
                      <a:pt x="1609" y="88"/>
                    </a:lnTo>
                    <a:lnTo>
                      <a:pt x="1587" y="88"/>
                    </a:lnTo>
                    <a:lnTo>
                      <a:pt x="1562" y="83"/>
                    </a:lnTo>
                    <a:lnTo>
                      <a:pt x="1541" y="79"/>
                    </a:lnTo>
                    <a:lnTo>
                      <a:pt x="1524" y="79"/>
                    </a:lnTo>
                    <a:lnTo>
                      <a:pt x="1499" y="79"/>
                    </a:lnTo>
                    <a:lnTo>
                      <a:pt x="1482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8" y="4"/>
                    </a:lnTo>
                    <a:lnTo>
                      <a:pt x="1545" y="4"/>
                    </a:lnTo>
                    <a:lnTo>
                      <a:pt x="1562" y="8"/>
                    </a:lnTo>
                    <a:lnTo>
                      <a:pt x="1578" y="8"/>
                    </a:lnTo>
                    <a:lnTo>
                      <a:pt x="1596" y="8"/>
                    </a:lnTo>
                    <a:close/>
                    <a:moveTo>
                      <a:pt x="34" y="1047"/>
                    </a:moveTo>
                    <a:lnTo>
                      <a:pt x="118" y="1047"/>
                    </a:lnTo>
                    <a:lnTo>
                      <a:pt x="105" y="1089"/>
                    </a:lnTo>
                    <a:lnTo>
                      <a:pt x="93" y="1131"/>
                    </a:lnTo>
                    <a:lnTo>
                      <a:pt x="80" y="1168"/>
                    </a:lnTo>
                    <a:lnTo>
                      <a:pt x="76" y="1207"/>
                    </a:lnTo>
                    <a:lnTo>
                      <a:pt x="0" y="1181"/>
                    </a:lnTo>
                    <a:lnTo>
                      <a:pt x="4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4" y="1047"/>
                    </a:lnTo>
                    <a:close/>
                    <a:moveTo>
                      <a:pt x="396" y="2530"/>
                    </a:moveTo>
                    <a:lnTo>
                      <a:pt x="426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5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6" y="2598"/>
                    </a:lnTo>
                    <a:lnTo>
                      <a:pt x="615" y="2619"/>
                    </a:lnTo>
                    <a:lnTo>
                      <a:pt x="645" y="2639"/>
                    </a:lnTo>
                    <a:lnTo>
                      <a:pt x="593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8" y="2644"/>
                    </a:lnTo>
                    <a:lnTo>
                      <a:pt x="492" y="2623"/>
                    </a:lnTo>
                    <a:lnTo>
                      <a:pt x="468" y="2602"/>
                    </a:lnTo>
                    <a:lnTo>
                      <a:pt x="442" y="2577"/>
                    </a:lnTo>
                    <a:lnTo>
                      <a:pt x="422" y="2556"/>
                    </a:lnTo>
                    <a:lnTo>
                      <a:pt x="396" y="2530"/>
                    </a:lnTo>
                    <a:close/>
                    <a:moveTo>
                      <a:pt x="2088" y="2838"/>
                    </a:moveTo>
                    <a:lnTo>
                      <a:pt x="2012" y="2783"/>
                    </a:lnTo>
                    <a:lnTo>
                      <a:pt x="2046" y="2770"/>
                    </a:lnTo>
                    <a:lnTo>
                      <a:pt x="2075" y="2753"/>
                    </a:lnTo>
                    <a:lnTo>
                      <a:pt x="2110" y="2737"/>
                    </a:lnTo>
                    <a:lnTo>
                      <a:pt x="2143" y="2720"/>
                    </a:lnTo>
                    <a:lnTo>
                      <a:pt x="2172" y="2703"/>
                    </a:lnTo>
                    <a:lnTo>
                      <a:pt x="2206" y="2682"/>
                    </a:lnTo>
                    <a:lnTo>
                      <a:pt x="2240" y="2661"/>
                    </a:lnTo>
                    <a:lnTo>
                      <a:pt x="2270" y="2639"/>
                    </a:lnTo>
                    <a:lnTo>
                      <a:pt x="2320" y="2698"/>
                    </a:lnTo>
                    <a:lnTo>
                      <a:pt x="2290" y="2720"/>
                    </a:lnTo>
                    <a:lnTo>
                      <a:pt x="2261" y="2741"/>
                    </a:lnTo>
                    <a:lnTo>
                      <a:pt x="2231" y="2762"/>
                    </a:lnTo>
                    <a:lnTo>
                      <a:pt x="2202" y="2779"/>
                    </a:lnTo>
                    <a:lnTo>
                      <a:pt x="2172" y="2792"/>
                    </a:lnTo>
                    <a:lnTo>
                      <a:pt x="2143" y="2808"/>
                    </a:lnTo>
                    <a:lnTo>
                      <a:pt x="2114" y="2825"/>
                    </a:lnTo>
                    <a:lnTo>
                      <a:pt x="2088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446"/>
              <p:cNvSpPr>
                <a:spLocks noEditPoints="1"/>
              </p:cNvSpPr>
              <p:nvPr/>
            </p:nvSpPr>
            <p:spPr bwMode="auto">
              <a:xfrm>
                <a:off x="3673" y="2852"/>
                <a:ext cx="232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0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0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0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3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4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4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91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3" y="85"/>
                    </a:lnTo>
                    <a:lnTo>
                      <a:pt x="1507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2" y="76"/>
                    </a:lnTo>
                    <a:lnTo>
                      <a:pt x="1406" y="76"/>
                    </a:lnTo>
                    <a:lnTo>
                      <a:pt x="1385" y="76"/>
                    </a:lnTo>
                    <a:lnTo>
                      <a:pt x="1385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8" y="0"/>
                    </a:lnTo>
                    <a:lnTo>
                      <a:pt x="1465" y="0"/>
                    </a:lnTo>
                    <a:lnTo>
                      <a:pt x="1486" y="4"/>
                    </a:lnTo>
                    <a:lnTo>
                      <a:pt x="1511" y="9"/>
                    </a:lnTo>
                    <a:lnTo>
                      <a:pt x="1533" y="9"/>
                    </a:lnTo>
                    <a:lnTo>
                      <a:pt x="1553" y="13"/>
                    </a:lnTo>
                    <a:close/>
                    <a:moveTo>
                      <a:pt x="42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4" y="1107"/>
                    </a:lnTo>
                    <a:lnTo>
                      <a:pt x="76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7" y="1052"/>
                    </a:lnTo>
                    <a:lnTo>
                      <a:pt x="29" y="1010"/>
                    </a:lnTo>
                    <a:lnTo>
                      <a:pt x="42" y="968"/>
                    </a:lnTo>
                    <a:close/>
                    <a:moveTo>
                      <a:pt x="350" y="2372"/>
                    </a:moveTo>
                    <a:lnTo>
                      <a:pt x="379" y="2291"/>
                    </a:lnTo>
                    <a:lnTo>
                      <a:pt x="408" y="2321"/>
                    </a:lnTo>
                    <a:lnTo>
                      <a:pt x="434" y="2350"/>
                    </a:lnTo>
                    <a:lnTo>
                      <a:pt x="463" y="2376"/>
                    </a:lnTo>
                    <a:lnTo>
                      <a:pt x="493" y="2401"/>
                    </a:lnTo>
                    <a:lnTo>
                      <a:pt x="522" y="2431"/>
                    </a:lnTo>
                    <a:lnTo>
                      <a:pt x="552" y="2451"/>
                    </a:lnTo>
                    <a:lnTo>
                      <a:pt x="581" y="2477"/>
                    </a:lnTo>
                    <a:lnTo>
                      <a:pt x="615" y="2498"/>
                    </a:lnTo>
                    <a:lnTo>
                      <a:pt x="569" y="2560"/>
                    </a:lnTo>
                    <a:lnTo>
                      <a:pt x="539" y="2540"/>
                    </a:lnTo>
                    <a:lnTo>
                      <a:pt x="510" y="2519"/>
                    </a:lnTo>
                    <a:lnTo>
                      <a:pt x="480" y="2498"/>
                    </a:lnTo>
                    <a:lnTo>
                      <a:pt x="455" y="2472"/>
                    </a:lnTo>
                    <a:lnTo>
                      <a:pt x="429" y="2447"/>
                    </a:lnTo>
                    <a:lnTo>
                      <a:pt x="400" y="2422"/>
                    </a:lnTo>
                    <a:lnTo>
                      <a:pt x="375" y="2396"/>
                    </a:lnTo>
                    <a:lnTo>
                      <a:pt x="350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2" y="2624"/>
                    </a:lnTo>
                    <a:lnTo>
                      <a:pt x="1970" y="2607"/>
                    </a:lnTo>
                    <a:lnTo>
                      <a:pt x="2004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7" y="2498"/>
                    </a:lnTo>
                    <a:lnTo>
                      <a:pt x="2194" y="2560"/>
                    </a:lnTo>
                    <a:lnTo>
                      <a:pt x="2164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4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447"/>
              <p:cNvSpPr>
                <a:spLocks noEditPoints="1"/>
              </p:cNvSpPr>
              <p:nvPr/>
            </p:nvSpPr>
            <p:spPr bwMode="auto">
              <a:xfrm>
                <a:off x="3679" y="2858"/>
                <a:ext cx="220" cy="215"/>
              </a:xfrm>
              <a:custGeom>
                <a:avLst/>
                <a:gdLst>
                  <a:gd name="T0" fmla="*/ 18 w 2639"/>
                  <a:gd name="T1" fmla="*/ 10 h 2578"/>
                  <a:gd name="T2" fmla="*/ 18 w 2639"/>
                  <a:gd name="T3" fmla="*/ 9 h 2578"/>
                  <a:gd name="T4" fmla="*/ 18 w 2639"/>
                  <a:gd name="T5" fmla="*/ 8 h 2578"/>
                  <a:gd name="T6" fmla="*/ 18 w 2639"/>
                  <a:gd name="T7" fmla="*/ 8 h 2578"/>
                  <a:gd name="T8" fmla="*/ 18 w 2639"/>
                  <a:gd name="T9" fmla="*/ 9 h 2578"/>
                  <a:gd name="T10" fmla="*/ 11 w 2639"/>
                  <a:gd name="T11" fmla="*/ 0 h 2578"/>
                  <a:gd name="T12" fmla="*/ 11 w 2639"/>
                  <a:gd name="T13" fmla="*/ 1 h 2578"/>
                  <a:gd name="T14" fmla="*/ 10 w 2639"/>
                  <a:gd name="T15" fmla="*/ 1 h 2578"/>
                  <a:gd name="T16" fmla="*/ 10 w 2639"/>
                  <a:gd name="T17" fmla="*/ 1 h 2578"/>
                  <a:gd name="T18" fmla="*/ 9 w 2639"/>
                  <a:gd name="T19" fmla="*/ 1 h 2578"/>
                  <a:gd name="T20" fmla="*/ 9 w 2639"/>
                  <a:gd name="T21" fmla="*/ 0 h 2578"/>
                  <a:gd name="T22" fmla="*/ 9 w 2639"/>
                  <a:gd name="T23" fmla="*/ 0 h 2578"/>
                  <a:gd name="T24" fmla="*/ 10 w 2639"/>
                  <a:gd name="T25" fmla="*/ 0 h 2578"/>
                  <a:gd name="T26" fmla="*/ 10 w 2639"/>
                  <a:gd name="T27" fmla="*/ 0 h 2578"/>
                  <a:gd name="T28" fmla="*/ 11 w 2639"/>
                  <a:gd name="T29" fmla="*/ 0 h 2578"/>
                  <a:gd name="T30" fmla="*/ 1 w 2639"/>
                  <a:gd name="T31" fmla="*/ 6 h 2578"/>
                  <a:gd name="T32" fmla="*/ 1 w 2639"/>
                  <a:gd name="T33" fmla="*/ 7 h 2578"/>
                  <a:gd name="T34" fmla="*/ 1 w 2639"/>
                  <a:gd name="T35" fmla="*/ 8 h 2578"/>
                  <a:gd name="T36" fmla="*/ 0 w 2639"/>
                  <a:gd name="T37" fmla="*/ 7 h 2578"/>
                  <a:gd name="T38" fmla="*/ 0 w 2639"/>
                  <a:gd name="T39" fmla="*/ 7 h 2578"/>
                  <a:gd name="T40" fmla="*/ 2 w 2639"/>
                  <a:gd name="T41" fmla="*/ 15 h 2578"/>
                  <a:gd name="T42" fmla="*/ 3 w 2639"/>
                  <a:gd name="T43" fmla="*/ 15 h 2578"/>
                  <a:gd name="T44" fmla="*/ 3 w 2639"/>
                  <a:gd name="T45" fmla="*/ 15 h 2578"/>
                  <a:gd name="T46" fmla="*/ 3 w 2639"/>
                  <a:gd name="T47" fmla="*/ 16 h 2578"/>
                  <a:gd name="T48" fmla="*/ 4 w 2639"/>
                  <a:gd name="T49" fmla="*/ 16 h 2578"/>
                  <a:gd name="T50" fmla="*/ 4 w 2639"/>
                  <a:gd name="T51" fmla="*/ 17 h 2578"/>
                  <a:gd name="T52" fmla="*/ 3 w 2639"/>
                  <a:gd name="T53" fmla="*/ 17 h 2578"/>
                  <a:gd name="T54" fmla="*/ 3 w 2639"/>
                  <a:gd name="T55" fmla="*/ 16 h 2578"/>
                  <a:gd name="T56" fmla="*/ 3 w 2639"/>
                  <a:gd name="T57" fmla="*/ 16 h 2578"/>
                  <a:gd name="T58" fmla="*/ 2 w 2639"/>
                  <a:gd name="T59" fmla="*/ 15 h 2578"/>
                  <a:gd name="T60" fmla="*/ 12 w 2639"/>
                  <a:gd name="T61" fmla="*/ 18 h 2578"/>
                  <a:gd name="T62" fmla="*/ 12 w 2639"/>
                  <a:gd name="T63" fmla="*/ 17 h 2578"/>
                  <a:gd name="T64" fmla="*/ 13 w 2639"/>
                  <a:gd name="T65" fmla="*/ 17 h 2578"/>
                  <a:gd name="T66" fmla="*/ 14 w 2639"/>
                  <a:gd name="T67" fmla="*/ 17 h 2578"/>
                  <a:gd name="T68" fmla="*/ 14 w 2639"/>
                  <a:gd name="T69" fmla="*/ 16 h 2578"/>
                  <a:gd name="T70" fmla="*/ 14 w 2639"/>
                  <a:gd name="T71" fmla="*/ 17 h 2578"/>
                  <a:gd name="T72" fmla="*/ 14 w 2639"/>
                  <a:gd name="T73" fmla="*/ 17 h 2578"/>
                  <a:gd name="T74" fmla="*/ 13 w 2639"/>
                  <a:gd name="T75" fmla="*/ 18 h 2578"/>
                  <a:gd name="T76" fmla="*/ 13 w 2639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39"/>
                  <a:gd name="T118" fmla="*/ 0 h 2578"/>
                  <a:gd name="T119" fmla="*/ 2639 w 2639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39" h="2578">
                    <a:moveTo>
                      <a:pt x="2639" y="1334"/>
                    </a:moveTo>
                    <a:lnTo>
                      <a:pt x="2556" y="1388"/>
                    </a:lnTo>
                    <a:lnTo>
                      <a:pt x="2560" y="1321"/>
                    </a:lnTo>
                    <a:lnTo>
                      <a:pt x="2556" y="1245"/>
                    </a:lnTo>
                    <a:lnTo>
                      <a:pt x="2547" y="1174"/>
                    </a:lnTo>
                    <a:lnTo>
                      <a:pt x="2534" y="1098"/>
                    </a:lnTo>
                    <a:lnTo>
                      <a:pt x="2615" y="1077"/>
                    </a:lnTo>
                    <a:lnTo>
                      <a:pt x="2626" y="1144"/>
                    </a:lnTo>
                    <a:lnTo>
                      <a:pt x="2635" y="1207"/>
                    </a:lnTo>
                    <a:lnTo>
                      <a:pt x="2635" y="1271"/>
                    </a:lnTo>
                    <a:lnTo>
                      <a:pt x="2639" y="1334"/>
                    </a:lnTo>
                    <a:close/>
                    <a:moveTo>
                      <a:pt x="1507" y="17"/>
                    </a:moveTo>
                    <a:lnTo>
                      <a:pt x="1545" y="105"/>
                    </a:lnTo>
                    <a:lnTo>
                      <a:pt x="1511" y="101"/>
                    </a:lnTo>
                    <a:lnTo>
                      <a:pt x="1481" y="92"/>
                    </a:lnTo>
                    <a:lnTo>
                      <a:pt x="1452" y="92"/>
                    </a:lnTo>
                    <a:lnTo>
                      <a:pt x="1422" y="88"/>
                    </a:lnTo>
                    <a:lnTo>
                      <a:pt x="1393" y="85"/>
                    </a:lnTo>
                    <a:lnTo>
                      <a:pt x="1364" y="85"/>
                    </a:lnTo>
                    <a:lnTo>
                      <a:pt x="1338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0" y="0"/>
                    </a:lnTo>
                    <a:lnTo>
                      <a:pt x="1356" y="0"/>
                    </a:lnTo>
                    <a:lnTo>
                      <a:pt x="1380" y="4"/>
                    </a:lnTo>
                    <a:lnTo>
                      <a:pt x="1406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1" y="13"/>
                    </a:lnTo>
                    <a:lnTo>
                      <a:pt x="1507" y="17"/>
                    </a:lnTo>
                    <a:close/>
                    <a:moveTo>
                      <a:pt x="46" y="892"/>
                    </a:moveTo>
                    <a:lnTo>
                      <a:pt x="134" y="888"/>
                    </a:lnTo>
                    <a:lnTo>
                      <a:pt x="113" y="943"/>
                    </a:lnTo>
                    <a:lnTo>
                      <a:pt x="97" y="993"/>
                    </a:lnTo>
                    <a:lnTo>
                      <a:pt x="84" y="1048"/>
                    </a:lnTo>
                    <a:lnTo>
                      <a:pt x="75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6" y="989"/>
                    </a:lnTo>
                    <a:lnTo>
                      <a:pt x="33" y="938"/>
                    </a:lnTo>
                    <a:lnTo>
                      <a:pt x="46" y="892"/>
                    </a:lnTo>
                    <a:close/>
                    <a:moveTo>
                      <a:pt x="303" y="2215"/>
                    </a:moveTo>
                    <a:lnTo>
                      <a:pt x="336" y="2127"/>
                    </a:lnTo>
                    <a:lnTo>
                      <a:pt x="362" y="2161"/>
                    </a:lnTo>
                    <a:lnTo>
                      <a:pt x="391" y="2195"/>
                    </a:lnTo>
                    <a:lnTo>
                      <a:pt x="425" y="2220"/>
                    </a:lnTo>
                    <a:lnTo>
                      <a:pt x="454" y="2254"/>
                    </a:lnTo>
                    <a:lnTo>
                      <a:pt x="488" y="2278"/>
                    </a:lnTo>
                    <a:lnTo>
                      <a:pt x="517" y="2308"/>
                    </a:lnTo>
                    <a:lnTo>
                      <a:pt x="551" y="2333"/>
                    </a:lnTo>
                    <a:lnTo>
                      <a:pt x="585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5" y="2578"/>
                    </a:moveTo>
                    <a:lnTo>
                      <a:pt x="1704" y="2519"/>
                    </a:lnTo>
                    <a:lnTo>
                      <a:pt x="1746" y="2506"/>
                    </a:lnTo>
                    <a:lnTo>
                      <a:pt x="1785" y="2489"/>
                    </a:lnTo>
                    <a:lnTo>
                      <a:pt x="1827" y="2473"/>
                    </a:lnTo>
                    <a:lnTo>
                      <a:pt x="1864" y="2451"/>
                    </a:lnTo>
                    <a:lnTo>
                      <a:pt x="1907" y="2434"/>
                    </a:lnTo>
                    <a:lnTo>
                      <a:pt x="1945" y="2409"/>
                    </a:lnTo>
                    <a:lnTo>
                      <a:pt x="1982" y="2388"/>
                    </a:lnTo>
                    <a:lnTo>
                      <a:pt x="2020" y="2359"/>
                    </a:lnTo>
                    <a:lnTo>
                      <a:pt x="2071" y="2422"/>
                    </a:lnTo>
                    <a:lnTo>
                      <a:pt x="2037" y="2447"/>
                    </a:lnTo>
                    <a:lnTo>
                      <a:pt x="2004" y="2468"/>
                    </a:lnTo>
                    <a:lnTo>
                      <a:pt x="1965" y="2493"/>
                    </a:lnTo>
                    <a:lnTo>
                      <a:pt x="1928" y="2510"/>
                    </a:lnTo>
                    <a:lnTo>
                      <a:pt x="1894" y="2531"/>
                    </a:lnTo>
                    <a:lnTo>
                      <a:pt x="1856" y="2548"/>
                    </a:lnTo>
                    <a:lnTo>
                      <a:pt x="1822" y="2560"/>
                    </a:lnTo>
                    <a:lnTo>
                      <a:pt x="1785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448"/>
              <p:cNvSpPr>
                <a:spLocks noEditPoints="1"/>
              </p:cNvSpPr>
              <p:nvPr/>
            </p:nvSpPr>
            <p:spPr bwMode="auto">
              <a:xfrm>
                <a:off x="3685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8 h 2438"/>
                  <a:gd name="T4" fmla="*/ 17 w 2485"/>
                  <a:gd name="T5" fmla="*/ 9 h 2438"/>
                  <a:gd name="T6" fmla="*/ 17 w 2485"/>
                  <a:gd name="T7" fmla="*/ 9 h 2438"/>
                  <a:gd name="T8" fmla="*/ 17 w 2485"/>
                  <a:gd name="T9" fmla="*/ 8 h 2438"/>
                  <a:gd name="T10" fmla="*/ 10 w 2485"/>
                  <a:gd name="T11" fmla="*/ 0 h 2438"/>
                  <a:gd name="T12" fmla="*/ 10 w 2485"/>
                  <a:gd name="T13" fmla="*/ 1 h 2438"/>
                  <a:gd name="T14" fmla="*/ 10 w 2485"/>
                  <a:gd name="T15" fmla="*/ 1 h 2438"/>
                  <a:gd name="T16" fmla="*/ 9 w 2485"/>
                  <a:gd name="T17" fmla="*/ 1 h 2438"/>
                  <a:gd name="T18" fmla="*/ 9 w 2485"/>
                  <a:gd name="T19" fmla="*/ 1 h 2438"/>
                  <a:gd name="T20" fmla="*/ 9 w 2485"/>
                  <a:gd name="T21" fmla="*/ 0 h 2438"/>
                  <a:gd name="T22" fmla="*/ 9 w 2485"/>
                  <a:gd name="T23" fmla="*/ 0 h 2438"/>
                  <a:gd name="T24" fmla="*/ 9 w 2485"/>
                  <a:gd name="T25" fmla="*/ 0 h 2438"/>
                  <a:gd name="T26" fmla="*/ 10 w 2485"/>
                  <a:gd name="T27" fmla="*/ 0 h 2438"/>
                  <a:gd name="T28" fmla="*/ 10 w 2485"/>
                  <a:gd name="T29" fmla="*/ 0 h 2438"/>
                  <a:gd name="T30" fmla="*/ 1 w 2485"/>
                  <a:gd name="T31" fmla="*/ 6 h 2438"/>
                  <a:gd name="T32" fmla="*/ 1 w 2485"/>
                  <a:gd name="T33" fmla="*/ 6 h 2438"/>
                  <a:gd name="T34" fmla="*/ 0 w 2485"/>
                  <a:gd name="T35" fmla="*/ 7 h 2438"/>
                  <a:gd name="T36" fmla="*/ 0 w 2485"/>
                  <a:gd name="T37" fmla="*/ 7 h 2438"/>
                  <a:gd name="T38" fmla="*/ 0 w 2485"/>
                  <a:gd name="T39" fmla="*/ 6 h 2438"/>
                  <a:gd name="T40" fmla="*/ 2 w 2485"/>
                  <a:gd name="T41" fmla="*/ 14 h 2438"/>
                  <a:gd name="T42" fmla="*/ 2 w 2485"/>
                  <a:gd name="T43" fmla="*/ 14 h 2438"/>
                  <a:gd name="T44" fmla="*/ 3 w 2485"/>
                  <a:gd name="T45" fmla="*/ 14 h 2438"/>
                  <a:gd name="T46" fmla="*/ 3 w 2485"/>
                  <a:gd name="T47" fmla="*/ 15 h 2438"/>
                  <a:gd name="T48" fmla="*/ 4 w 2485"/>
                  <a:gd name="T49" fmla="*/ 15 h 2438"/>
                  <a:gd name="T50" fmla="*/ 3 w 2485"/>
                  <a:gd name="T51" fmla="*/ 16 h 2438"/>
                  <a:gd name="T52" fmla="*/ 3 w 2485"/>
                  <a:gd name="T53" fmla="*/ 15 h 2438"/>
                  <a:gd name="T54" fmla="*/ 3 w 2485"/>
                  <a:gd name="T55" fmla="*/ 15 h 2438"/>
                  <a:gd name="T56" fmla="*/ 2 w 2485"/>
                  <a:gd name="T57" fmla="*/ 15 h 2438"/>
                  <a:gd name="T58" fmla="*/ 2 w 2485"/>
                  <a:gd name="T59" fmla="*/ 14 h 2438"/>
                  <a:gd name="T60" fmla="*/ 11 w 2485"/>
                  <a:gd name="T61" fmla="*/ 16 h 2438"/>
                  <a:gd name="T62" fmla="*/ 11 w 2485"/>
                  <a:gd name="T63" fmla="*/ 16 h 2438"/>
                  <a:gd name="T64" fmla="*/ 12 w 2485"/>
                  <a:gd name="T65" fmla="*/ 16 h 2438"/>
                  <a:gd name="T66" fmla="*/ 13 w 2485"/>
                  <a:gd name="T67" fmla="*/ 16 h 2438"/>
                  <a:gd name="T68" fmla="*/ 13 w 2485"/>
                  <a:gd name="T69" fmla="*/ 15 h 2438"/>
                  <a:gd name="T70" fmla="*/ 13 w 2485"/>
                  <a:gd name="T71" fmla="*/ 16 h 2438"/>
                  <a:gd name="T72" fmla="*/ 13 w 2485"/>
                  <a:gd name="T73" fmla="*/ 16 h 2438"/>
                  <a:gd name="T74" fmla="*/ 12 w 2485"/>
                  <a:gd name="T75" fmla="*/ 17 h 2438"/>
                  <a:gd name="T76" fmla="*/ 12 w 2485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6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81" y="1307"/>
                    </a:lnTo>
                    <a:lnTo>
                      <a:pt x="2485" y="1240"/>
                    </a:lnTo>
                    <a:lnTo>
                      <a:pt x="2481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70" y="24"/>
                    </a:moveTo>
                    <a:lnTo>
                      <a:pt x="1504" y="113"/>
                    </a:lnTo>
                    <a:lnTo>
                      <a:pt x="1470" y="105"/>
                    </a:lnTo>
                    <a:lnTo>
                      <a:pt x="1432" y="96"/>
                    </a:lnTo>
                    <a:lnTo>
                      <a:pt x="1398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7" y="79"/>
                    </a:lnTo>
                    <a:lnTo>
                      <a:pt x="1268" y="79"/>
                    </a:lnTo>
                    <a:lnTo>
                      <a:pt x="1234" y="79"/>
                    </a:lnTo>
                    <a:lnTo>
                      <a:pt x="1234" y="0"/>
                    </a:lnTo>
                    <a:lnTo>
                      <a:pt x="1263" y="0"/>
                    </a:lnTo>
                    <a:lnTo>
                      <a:pt x="1289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70" y="24"/>
                    </a:lnTo>
                    <a:close/>
                    <a:moveTo>
                      <a:pt x="59" y="807"/>
                    </a:moveTo>
                    <a:lnTo>
                      <a:pt x="140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9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2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8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9" y="2189"/>
                    </a:lnTo>
                    <a:lnTo>
                      <a:pt x="561" y="2215"/>
                    </a:lnTo>
                    <a:lnTo>
                      <a:pt x="510" y="2278"/>
                    </a:lnTo>
                    <a:lnTo>
                      <a:pt x="476" y="2252"/>
                    </a:lnTo>
                    <a:lnTo>
                      <a:pt x="442" y="2227"/>
                    </a:lnTo>
                    <a:lnTo>
                      <a:pt x="413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6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3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9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2" y="2353"/>
                    </a:lnTo>
                    <a:lnTo>
                      <a:pt x="1789" y="2370"/>
                    </a:lnTo>
                    <a:lnTo>
                      <a:pt x="1752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449"/>
              <p:cNvSpPr>
                <a:spLocks noEditPoints="1"/>
              </p:cNvSpPr>
              <p:nvPr/>
            </p:nvSpPr>
            <p:spPr bwMode="auto">
              <a:xfrm>
                <a:off x="3692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8" y="1072"/>
                    </a:lnTo>
                    <a:lnTo>
                      <a:pt x="2252" y="1165"/>
                    </a:lnTo>
                    <a:lnTo>
                      <a:pt x="2248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20" y="1043"/>
                    </a:lnTo>
                    <a:lnTo>
                      <a:pt x="2307" y="960"/>
                    </a:lnTo>
                    <a:close/>
                    <a:moveTo>
                      <a:pt x="1428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1" y="101"/>
                    </a:lnTo>
                    <a:lnTo>
                      <a:pt x="1343" y="92"/>
                    </a:lnTo>
                    <a:lnTo>
                      <a:pt x="1306" y="89"/>
                    </a:lnTo>
                    <a:lnTo>
                      <a:pt x="1268" y="85"/>
                    </a:lnTo>
                    <a:lnTo>
                      <a:pt x="1229" y="80"/>
                    </a:lnTo>
                    <a:lnTo>
                      <a:pt x="1192" y="76"/>
                    </a:lnTo>
                    <a:lnTo>
                      <a:pt x="1158" y="76"/>
                    </a:lnTo>
                    <a:lnTo>
                      <a:pt x="1158" y="0"/>
                    </a:lnTo>
                    <a:lnTo>
                      <a:pt x="1192" y="0"/>
                    </a:lnTo>
                    <a:lnTo>
                      <a:pt x="1221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2" y="13"/>
                    </a:lnTo>
                    <a:lnTo>
                      <a:pt x="1356" y="17"/>
                    </a:lnTo>
                    <a:lnTo>
                      <a:pt x="1394" y="26"/>
                    </a:lnTo>
                    <a:lnTo>
                      <a:pt x="1428" y="34"/>
                    </a:lnTo>
                    <a:close/>
                    <a:moveTo>
                      <a:pt x="64" y="728"/>
                    </a:moveTo>
                    <a:lnTo>
                      <a:pt x="152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4" y="824"/>
                    </a:lnTo>
                    <a:lnTo>
                      <a:pt x="106" y="853"/>
                    </a:lnTo>
                    <a:lnTo>
                      <a:pt x="93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6" y="971"/>
                    </a:lnTo>
                    <a:lnTo>
                      <a:pt x="0" y="955"/>
                    </a:lnTo>
                    <a:lnTo>
                      <a:pt x="13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4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8" y="1832"/>
                    </a:lnTo>
                    <a:lnTo>
                      <a:pt x="307" y="1871"/>
                    </a:lnTo>
                    <a:lnTo>
                      <a:pt x="342" y="1913"/>
                    </a:lnTo>
                    <a:lnTo>
                      <a:pt x="375" y="1946"/>
                    </a:lnTo>
                    <a:lnTo>
                      <a:pt x="413" y="1980"/>
                    </a:lnTo>
                    <a:lnTo>
                      <a:pt x="450" y="2013"/>
                    </a:lnTo>
                    <a:lnTo>
                      <a:pt x="489" y="2048"/>
                    </a:lnTo>
                    <a:lnTo>
                      <a:pt x="531" y="2077"/>
                    </a:lnTo>
                    <a:lnTo>
                      <a:pt x="485" y="2136"/>
                    </a:lnTo>
                    <a:lnTo>
                      <a:pt x="443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2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40" y="2232"/>
                    </a:lnTo>
                    <a:lnTo>
                      <a:pt x="1490" y="2219"/>
                    </a:lnTo>
                    <a:lnTo>
                      <a:pt x="1541" y="2203"/>
                    </a:lnTo>
                    <a:lnTo>
                      <a:pt x="1588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1" y="2106"/>
                    </a:lnTo>
                    <a:lnTo>
                      <a:pt x="1777" y="2077"/>
                    </a:lnTo>
                    <a:lnTo>
                      <a:pt x="1823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7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450"/>
              <p:cNvSpPr>
                <a:spLocks noEditPoints="1"/>
              </p:cNvSpPr>
              <p:nvPr/>
            </p:nvSpPr>
            <p:spPr bwMode="auto">
              <a:xfrm>
                <a:off x="3698" y="2878"/>
                <a:ext cx="181" cy="181"/>
              </a:xfrm>
              <a:custGeom>
                <a:avLst/>
                <a:gdLst>
                  <a:gd name="T0" fmla="*/ 14 w 2176"/>
                  <a:gd name="T1" fmla="*/ 7 h 2169"/>
                  <a:gd name="T2" fmla="*/ 14 w 2176"/>
                  <a:gd name="T3" fmla="*/ 8 h 2169"/>
                  <a:gd name="T4" fmla="*/ 14 w 2176"/>
                  <a:gd name="T5" fmla="*/ 9 h 2169"/>
                  <a:gd name="T6" fmla="*/ 15 w 2176"/>
                  <a:gd name="T7" fmla="*/ 8 h 2169"/>
                  <a:gd name="T8" fmla="*/ 15 w 2176"/>
                  <a:gd name="T9" fmla="*/ 7 h 2169"/>
                  <a:gd name="T10" fmla="*/ 10 w 2176"/>
                  <a:gd name="T11" fmla="*/ 0 h 2169"/>
                  <a:gd name="T12" fmla="*/ 10 w 2176"/>
                  <a:gd name="T13" fmla="*/ 1 h 2169"/>
                  <a:gd name="T14" fmla="*/ 9 w 2176"/>
                  <a:gd name="T15" fmla="*/ 1 h 2169"/>
                  <a:gd name="T16" fmla="*/ 8 w 2176"/>
                  <a:gd name="T17" fmla="*/ 1 h 2169"/>
                  <a:gd name="T18" fmla="*/ 8 w 2176"/>
                  <a:gd name="T19" fmla="*/ 1 h 2169"/>
                  <a:gd name="T20" fmla="*/ 7 w 2176"/>
                  <a:gd name="T21" fmla="*/ 0 h 2169"/>
                  <a:gd name="T22" fmla="*/ 8 w 2176"/>
                  <a:gd name="T23" fmla="*/ 0 h 2169"/>
                  <a:gd name="T24" fmla="*/ 8 w 2176"/>
                  <a:gd name="T25" fmla="*/ 0 h 2169"/>
                  <a:gd name="T26" fmla="*/ 9 w 2176"/>
                  <a:gd name="T27" fmla="*/ 0 h 2169"/>
                  <a:gd name="T28" fmla="*/ 10 w 2176"/>
                  <a:gd name="T29" fmla="*/ 0 h 2169"/>
                  <a:gd name="T30" fmla="*/ 1 w 2176"/>
                  <a:gd name="T31" fmla="*/ 5 h 2169"/>
                  <a:gd name="T32" fmla="*/ 1 w 2176"/>
                  <a:gd name="T33" fmla="*/ 5 h 2169"/>
                  <a:gd name="T34" fmla="*/ 1 w 2176"/>
                  <a:gd name="T35" fmla="*/ 6 h 2169"/>
                  <a:gd name="T36" fmla="*/ 1 w 2176"/>
                  <a:gd name="T37" fmla="*/ 6 h 2169"/>
                  <a:gd name="T38" fmla="*/ 0 w 2176"/>
                  <a:gd name="T39" fmla="*/ 6 h 2169"/>
                  <a:gd name="T40" fmla="*/ 0 w 2176"/>
                  <a:gd name="T41" fmla="*/ 6 h 2169"/>
                  <a:gd name="T42" fmla="*/ 0 w 2176"/>
                  <a:gd name="T43" fmla="*/ 6 h 2169"/>
                  <a:gd name="T44" fmla="*/ 0 w 2176"/>
                  <a:gd name="T45" fmla="*/ 5 h 2169"/>
                  <a:gd name="T46" fmla="*/ 0 w 2176"/>
                  <a:gd name="T47" fmla="*/ 5 h 2169"/>
                  <a:gd name="T48" fmla="*/ 1 w 2176"/>
                  <a:gd name="T49" fmla="*/ 12 h 2169"/>
                  <a:gd name="T50" fmla="*/ 2 w 2176"/>
                  <a:gd name="T51" fmla="*/ 12 h 2169"/>
                  <a:gd name="T52" fmla="*/ 2 w 2176"/>
                  <a:gd name="T53" fmla="*/ 12 h 2169"/>
                  <a:gd name="T54" fmla="*/ 3 w 2176"/>
                  <a:gd name="T55" fmla="*/ 13 h 2169"/>
                  <a:gd name="T56" fmla="*/ 3 w 2176"/>
                  <a:gd name="T57" fmla="*/ 13 h 2169"/>
                  <a:gd name="T58" fmla="*/ 3 w 2176"/>
                  <a:gd name="T59" fmla="*/ 14 h 2169"/>
                  <a:gd name="T60" fmla="*/ 3 w 2176"/>
                  <a:gd name="T61" fmla="*/ 14 h 2169"/>
                  <a:gd name="T62" fmla="*/ 2 w 2176"/>
                  <a:gd name="T63" fmla="*/ 13 h 2169"/>
                  <a:gd name="T64" fmla="*/ 2 w 2176"/>
                  <a:gd name="T65" fmla="*/ 13 h 2169"/>
                  <a:gd name="T66" fmla="*/ 1 w 2176"/>
                  <a:gd name="T67" fmla="*/ 12 h 2169"/>
                  <a:gd name="T68" fmla="*/ 8 w 2176"/>
                  <a:gd name="T69" fmla="*/ 15 h 2169"/>
                  <a:gd name="T70" fmla="*/ 9 w 2176"/>
                  <a:gd name="T71" fmla="*/ 15 h 2169"/>
                  <a:gd name="T72" fmla="*/ 9 w 2176"/>
                  <a:gd name="T73" fmla="*/ 15 h 2169"/>
                  <a:gd name="T74" fmla="*/ 10 w 2176"/>
                  <a:gd name="T75" fmla="*/ 14 h 2169"/>
                  <a:gd name="T76" fmla="*/ 10 w 2176"/>
                  <a:gd name="T77" fmla="*/ 14 h 2169"/>
                  <a:gd name="T78" fmla="*/ 10 w 2176"/>
                  <a:gd name="T79" fmla="*/ 14 h 2169"/>
                  <a:gd name="T80" fmla="*/ 11 w 2176"/>
                  <a:gd name="T81" fmla="*/ 14 h 2169"/>
                  <a:gd name="T82" fmla="*/ 11 w 2176"/>
                  <a:gd name="T83" fmla="*/ 14 h 2169"/>
                  <a:gd name="T84" fmla="*/ 11 w 2176"/>
                  <a:gd name="T85" fmla="*/ 14 h 2169"/>
                  <a:gd name="T86" fmla="*/ 11 w 2176"/>
                  <a:gd name="T87" fmla="*/ 14 h 2169"/>
                  <a:gd name="T88" fmla="*/ 11 w 2176"/>
                  <a:gd name="T89" fmla="*/ 15 h 2169"/>
                  <a:gd name="T90" fmla="*/ 10 w 2176"/>
                  <a:gd name="T91" fmla="*/ 15 h 2169"/>
                  <a:gd name="T92" fmla="*/ 9 w 2176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6"/>
                  <a:gd name="T142" fmla="*/ 0 h 2169"/>
                  <a:gd name="T143" fmla="*/ 2176 w 2176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6" h="2169">
                    <a:moveTo>
                      <a:pt x="2160" y="908"/>
                    </a:moveTo>
                    <a:lnTo>
                      <a:pt x="2080" y="930"/>
                    </a:lnTo>
                    <a:lnTo>
                      <a:pt x="2092" y="1035"/>
                    </a:lnTo>
                    <a:lnTo>
                      <a:pt x="2092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0" y="1268"/>
                    </a:lnTo>
                    <a:lnTo>
                      <a:pt x="2172" y="1176"/>
                    </a:lnTo>
                    <a:lnTo>
                      <a:pt x="2176" y="1089"/>
                    </a:lnTo>
                    <a:lnTo>
                      <a:pt x="2172" y="996"/>
                    </a:lnTo>
                    <a:lnTo>
                      <a:pt x="2160" y="908"/>
                    </a:lnTo>
                    <a:close/>
                    <a:moveTo>
                      <a:pt x="1381" y="46"/>
                    </a:moveTo>
                    <a:lnTo>
                      <a:pt x="1418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3" y="105"/>
                    </a:lnTo>
                    <a:lnTo>
                      <a:pt x="1250" y="97"/>
                    </a:lnTo>
                    <a:lnTo>
                      <a:pt x="1208" y="88"/>
                    </a:lnTo>
                    <a:lnTo>
                      <a:pt x="1166" y="88"/>
                    </a:lnTo>
                    <a:lnTo>
                      <a:pt x="1124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3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7" y="16"/>
                    </a:lnTo>
                    <a:lnTo>
                      <a:pt x="1305" y="25"/>
                    </a:lnTo>
                    <a:lnTo>
                      <a:pt x="1343" y="33"/>
                    </a:lnTo>
                    <a:lnTo>
                      <a:pt x="1381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5" y="719"/>
                    </a:lnTo>
                    <a:lnTo>
                      <a:pt x="122" y="753"/>
                    </a:lnTo>
                    <a:lnTo>
                      <a:pt x="109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4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4" y="866"/>
                    </a:lnTo>
                    <a:lnTo>
                      <a:pt x="12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0" y="715"/>
                    </a:lnTo>
                    <a:lnTo>
                      <a:pt x="63" y="685"/>
                    </a:lnTo>
                    <a:lnTo>
                      <a:pt x="76" y="652"/>
                    </a:lnTo>
                    <a:close/>
                    <a:moveTo>
                      <a:pt x="172" y="1714"/>
                    </a:moveTo>
                    <a:lnTo>
                      <a:pt x="207" y="1622"/>
                    </a:lnTo>
                    <a:lnTo>
                      <a:pt x="236" y="1668"/>
                    </a:lnTo>
                    <a:lnTo>
                      <a:pt x="266" y="1710"/>
                    </a:lnTo>
                    <a:lnTo>
                      <a:pt x="299" y="1756"/>
                    </a:lnTo>
                    <a:lnTo>
                      <a:pt x="337" y="1795"/>
                    </a:lnTo>
                    <a:lnTo>
                      <a:pt x="374" y="1832"/>
                    </a:lnTo>
                    <a:lnTo>
                      <a:pt x="417" y="1870"/>
                    </a:lnTo>
                    <a:lnTo>
                      <a:pt x="459" y="1904"/>
                    </a:lnTo>
                    <a:lnTo>
                      <a:pt x="505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4" y="1937"/>
                    </a:lnTo>
                    <a:lnTo>
                      <a:pt x="337" y="1904"/>
                    </a:lnTo>
                    <a:lnTo>
                      <a:pt x="299" y="1870"/>
                    </a:lnTo>
                    <a:lnTo>
                      <a:pt x="266" y="1837"/>
                    </a:lnTo>
                    <a:lnTo>
                      <a:pt x="231" y="1795"/>
                    </a:lnTo>
                    <a:lnTo>
                      <a:pt x="202" y="1756"/>
                    </a:lnTo>
                    <a:lnTo>
                      <a:pt x="172" y="1714"/>
                    </a:lnTo>
                    <a:close/>
                    <a:moveTo>
                      <a:pt x="1313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0" y="2084"/>
                    </a:lnTo>
                    <a:lnTo>
                      <a:pt x="1359" y="2077"/>
                    </a:lnTo>
                    <a:lnTo>
                      <a:pt x="1385" y="2064"/>
                    </a:lnTo>
                    <a:lnTo>
                      <a:pt x="1414" y="2055"/>
                    </a:lnTo>
                    <a:lnTo>
                      <a:pt x="1444" y="2047"/>
                    </a:lnTo>
                    <a:lnTo>
                      <a:pt x="1469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49" y="1996"/>
                    </a:lnTo>
                    <a:lnTo>
                      <a:pt x="1574" y="1984"/>
                    </a:lnTo>
                    <a:lnTo>
                      <a:pt x="1600" y="1967"/>
                    </a:lnTo>
                    <a:lnTo>
                      <a:pt x="1626" y="1955"/>
                    </a:lnTo>
                    <a:lnTo>
                      <a:pt x="1650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8" y="2060"/>
                    </a:lnTo>
                    <a:lnTo>
                      <a:pt x="1562" y="2084"/>
                    </a:lnTo>
                    <a:lnTo>
                      <a:pt x="1512" y="2106"/>
                    </a:lnTo>
                    <a:lnTo>
                      <a:pt x="1465" y="2127"/>
                    </a:lnTo>
                    <a:lnTo>
                      <a:pt x="1414" y="2143"/>
                    </a:lnTo>
                    <a:lnTo>
                      <a:pt x="1364" y="2156"/>
                    </a:lnTo>
                    <a:lnTo>
                      <a:pt x="1313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451"/>
              <p:cNvSpPr>
                <a:spLocks noEditPoints="1"/>
              </p:cNvSpPr>
              <p:nvPr/>
            </p:nvSpPr>
            <p:spPr bwMode="auto">
              <a:xfrm>
                <a:off x="3704" y="2885"/>
                <a:ext cx="168" cy="168"/>
              </a:xfrm>
              <a:custGeom>
                <a:avLst/>
                <a:gdLst>
                  <a:gd name="T0" fmla="*/ 13 w 2016"/>
                  <a:gd name="T1" fmla="*/ 6 h 2022"/>
                  <a:gd name="T2" fmla="*/ 13 w 2016"/>
                  <a:gd name="T3" fmla="*/ 8 h 2022"/>
                  <a:gd name="T4" fmla="*/ 13 w 2016"/>
                  <a:gd name="T5" fmla="*/ 9 h 2022"/>
                  <a:gd name="T6" fmla="*/ 14 w 2016"/>
                  <a:gd name="T7" fmla="*/ 8 h 2022"/>
                  <a:gd name="T8" fmla="*/ 14 w 2016"/>
                  <a:gd name="T9" fmla="*/ 7 h 2022"/>
                  <a:gd name="T10" fmla="*/ 9 w 2016"/>
                  <a:gd name="T11" fmla="*/ 0 h 2022"/>
                  <a:gd name="T12" fmla="*/ 9 w 2016"/>
                  <a:gd name="T13" fmla="*/ 1 h 2022"/>
                  <a:gd name="T14" fmla="*/ 9 w 2016"/>
                  <a:gd name="T15" fmla="*/ 1 h 2022"/>
                  <a:gd name="T16" fmla="*/ 8 w 2016"/>
                  <a:gd name="T17" fmla="*/ 1 h 2022"/>
                  <a:gd name="T18" fmla="*/ 7 w 2016"/>
                  <a:gd name="T19" fmla="*/ 1 h 2022"/>
                  <a:gd name="T20" fmla="*/ 7 w 2016"/>
                  <a:gd name="T21" fmla="*/ 0 h 2022"/>
                  <a:gd name="T22" fmla="*/ 8 w 2016"/>
                  <a:gd name="T23" fmla="*/ 0 h 2022"/>
                  <a:gd name="T24" fmla="*/ 8 w 2016"/>
                  <a:gd name="T25" fmla="*/ 0 h 2022"/>
                  <a:gd name="T26" fmla="*/ 9 w 2016"/>
                  <a:gd name="T27" fmla="*/ 0 h 2022"/>
                  <a:gd name="T28" fmla="*/ 9 w 2016"/>
                  <a:gd name="T29" fmla="*/ 0 h 2022"/>
                  <a:gd name="T30" fmla="*/ 1 w 2016"/>
                  <a:gd name="T31" fmla="*/ 4 h 2022"/>
                  <a:gd name="T32" fmla="*/ 1 w 2016"/>
                  <a:gd name="T33" fmla="*/ 4 h 2022"/>
                  <a:gd name="T34" fmla="*/ 1 w 2016"/>
                  <a:gd name="T35" fmla="*/ 5 h 2022"/>
                  <a:gd name="T36" fmla="*/ 1 w 2016"/>
                  <a:gd name="T37" fmla="*/ 5 h 2022"/>
                  <a:gd name="T38" fmla="*/ 1 w 2016"/>
                  <a:gd name="T39" fmla="*/ 6 h 2022"/>
                  <a:gd name="T40" fmla="*/ 0 w 2016"/>
                  <a:gd name="T41" fmla="*/ 6 h 2022"/>
                  <a:gd name="T42" fmla="*/ 0 w 2016"/>
                  <a:gd name="T43" fmla="*/ 5 h 2022"/>
                  <a:gd name="T44" fmla="*/ 0 w 2016"/>
                  <a:gd name="T45" fmla="*/ 5 h 2022"/>
                  <a:gd name="T46" fmla="*/ 1 w 2016"/>
                  <a:gd name="T47" fmla="*/ 4 h 2022"/>
                  <a:gd name="T48" fmla="*/ 1 w 2016"/>
                  <a:gd name="T49" fmla="*/ 11 h 2022"/>
                  <a:gd name="T50" fmla="*/ 1 w 2016"/>
                  <a:gd name="T51" fmla="*/ 10 h 2022"/>
                  <a:gd name="T52" fmla="*/ 2 w 2016"/>
                  <a:gd name="T53" fmla="*/ 11 h 2022"/>
                  <a:gd name="T54" fmla="*/ 2 w 2016"/>
                  <a:gd name="T55" fmla="*/ 12 h 2022"/>
                  <a:gd name="T56" fmla="*/ 3 w 2016"/>
                  <a:gd name="T57" fmla="*/ 12 h 2022"/>
                  <a:gd name="T58" fmla="*/ 3 w 2016"/>
                  <a:gd name="T59" fmla="*/ 13 h 2022"/>
                  <a:gd name="T60" fmla="*/ 2 w 2016"/>
                  <a:gd name="T61" fmla="*/ 12 h 2022"/>
                  <a:gd name="T62" fmla="*/ 2 w 2016"/>
                  <a:gd name="T63" fmla="*/ 12 h 2022"/>
                  <a:gd name="T64" fmla="*/ 1 w 2016"/>
                  <a:gd name="T65" fmla="*/ 11 h 2022"/>
                  <a:gd name="T66" fmla="*/ 1 w 2016"/>
                  <a:gd name="T67" fmla="*/ 11 h 2022"/>
                  <a:gd name="T68" fmla="*/ 7 w 2016"/>
                  <a:gd name="T69" fmla="*/ 13 h 2022"/>
                  <a:gd name="T70" fmla="*/ 8 w 2016"/>
                  <a:gd name="T71" fmla="*/ 13 h 2022"/>
                  <a:gd name="T72" fmla="*/ 8 w 2016"/>
                  <a:gd name="T73" fmla="*/ 13 h 2022"/>
                  <a:gd name="T74" fmla="*/ 9 w 2016"/>
                  <a:gd name="T75" fmla="*/ 13 h 2022"/>
                  <a:gd name="T76" fmla="*/ 9 w 2016"/>
                  <a:gd name="T77" fmla="*/ 13 h 2022"/>
                  <a:gd name="T78" fmla="*/ 9 w 2016"/>
                  <a:gd name="T79" fmla="*/ 13 h 2022"/>
                  <a:gd name="T80" fmla="*/ 10 w 2016"/>
                  <a:gd name="T81" fmla="*/ 13 h 2022"/>
                  <a:gd name="T82" fmla="*/ 10 w 2016"/>
                  <a:gd name="T83" fmla="*/ 13 h 2022"/>
                  <a:gd name="T84" fmla="*/ 11 w 2016"/>
                  <a:gd name="T85" fmla="*/ 12 h 2022"/>
                  <a:gd name="T86" fmla="*/ 11 w 2016"/>
                  <a:gd name="T87" fmla="*/ 13 h 2022"/>
                  <a:gd name="T88" fmla="*/ 10 w 2016"/>
                  <a:gd name="T89" fmla="*/ 13 h 2022"/>
                  <a:gd name="T90" fmla="*/ 10 w 2016"/>
                  <a:gd name="T91" fmla="*/ 13 h 2022"/>
                  <a:gd name="T92" fmla="*/ 10 w 2016"/>
                  <a:gd name="T93" fmla="*/ 14 h 2022"/>
                  <a:gd name="T94" fmla="*/ 9 w 2016"/>
                  <a:gd name="T95" fmla="*/ 14 h 2022"/>
                  <a:gd name="T96" fmla="*/ 9 w 2016"/>
                  <a:gd name="T97" fmla="*/ 14 h 2022"/>
                  <a:gd name="T98" fmla="*/ 9 w 2016"/>
                  <a:gd name="T99" fmla="*/ 14 h 2022"/>
                  <a:gd name="T100" fmla="*/ 8 w 2016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6"/>
                  <a:gd name="T154" fmla="*/ 0 h 2022"/>
                  <a:gd name="T155" fmla="*/ 2016 w 2016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6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0" y="989"/>
                    </a:lnTo>
                    <a:lnTo>
                      <a:pt x="1936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6" y="1055"/>
                    </a:lnTo>
                    <a:lnTo>
                      <a:pt x="2016" y="956"/>
                    </a:lnTo>
                    <a:lnTo>
                      <a:pt x="2004" y="851"/>
                    </a:lnTo>
                    <a:close/>
                    <a:moveTo>
                      <a:pt x="1342" y="64"/>
                    </a:moveTo>
                    <a:lnTo>
                      <a:pt x="1381" y="160"/>
                    </a:lnTo>
                    <a:lnTo>
                      <a:pt x="1334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5" y="97"/>
                    </a:lnTo>
                    <a:lnTo>
                      <a:pt x="1149" y="94"/>
                    </a:lnTo>
                    <a:lnTo>
                      <a:pt x="1103" y="85"/>
                    </a:lnTo>
                    <a:lnTo>
                      <a:pt x="1053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8" y="0"/>
                    </a:lnTo>
                    <a:lnTo>
                      <a:pt x="1090" y="9"/>
                    </a:lnTo>
                    <a:lnTo>
                      <a:pt x="1132" y="9"/>
                    </a:lnTo>
                    <a:lnTo>
                      <a:pt x="1174" y="18"/>
                    </a:lnTo>
                    <a:lnTo>
                      <a:pt x="1217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2" y="64"/>
                    </a:lnTo>
                    <a:close/>
                    <a:moveTo>
                      <a:pt x="88" y="573"/>
                    </a:moveTo>
                    <a:lnTo>
                      <a:pt x="177" y="573"/>
                    </a:lnTo>
                    <a:lnTo>
                      <a:pt x="155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2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8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3" y="707"/>
                    </a:lnTo>
                    <a:lnTo>
                      <a:pt x="46" y="674"/>
                    </a:lnTo>
                    <a:lnTo>
                      <a:pt x="59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1" y="1543"/>
                    </a:moveTo>
                    <a:lnTo>
                      <a:pt x="164" y="1447"/>
                    </a:lnTo>
                    <a:lnTo>
                      <a:pt x="193" y="1497"/>
                    </a:lnTo>
                    <a:lnTo>
                      <a:pt x="223" y="1547"/>
                    </a:lnTo>
                    <a:lnTo>
                      <a:pt x="261" y="1598"/>
                    </a:lnTo>
                    <a:lnTo>
                      <a:pt x="298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5" y="1795"/>
                    </a:lnTo>
                    <a:lnTo>
                      <a:pt x="429" y="1858"/>
                    </a:lnTo>
                    <a:lnTo>
                      <a:pt x="383" y="1825"/>
                    </a:lnTo>
                    <a:lnTo>
                      <a:pt x="341" y="1791"/>
                    </a:lnTo>
                    <a:lnTo>
                      <a:pt x="298" y="1753"/>
                    </a:lnTo>
                    <a:lnTo>
                      <a:pt x="261" y="1716"/>
                    </a:lnTo>
                    <a:lnTo>
                      <a:pt x="223" y="1677"/>
                    </a:lnTo>
                    <a:lnTo>
                      <a:pt x="190" y="1631"/>
                    </a:lnTo>
                    <a:lnTo>
                      <a:pt x="160" y="1589"/>
                    </a:lnTo>
                    <a:lnTo>
                      <a:pt x="131" y="1543"/>
                    </a:lnTo>
                    <a:close/>
                    <a:moveTo>
                      <a:pt x="1141" y="2022"/>
                    </a:moveTo>
                    <a:lnTo>
                      <a:pt x="1044" y="1955"/>
                    </a:lnTo>
                    <a:lnTo>
                      <a:pt x="1073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4" y="1935"/>
                    </a:lnTo>
                    <a:lnTo>
                      <a:pt x="1233" y="1930"/>
                    </a:lnTo>
                    <a:lnTo>
                      <a:pt x="1263" y="1922"/>
                    </a:lnTo>
                    <a:lnTo>
                      <a:pt x="1296" y="1913"/>
                    </a:lnTo>
                    <a:lnTo>
                      <a:pt x="1326" y="1900"/>
                    </a:lnTo>
                    <a:lnTo>
                      <a:pt x="1355" y="1888"/>
                    </a:lnTo>
                    <a:lnTo>
                      <a:pt x="1385" y="1876"/>
                    </a:lnTo>
                    <a:lnTo>
                      <a:pt x="1414" y="1863"/>
                    </a:lnTo>
                    <a:lnTo>
                      <a:pt x="1440" y="1850"/>
                    </a:lnTo>
                    <a:lnTo>
                      <a:pt x="1469" y="1834"/>
                    </a:lnTo>
                    <a:lnTo>
                      <a:pt x="1498" y="1817"/>
                    </a:lnTo>
                    <a:lnTo>
                      <a:pt x="1528" y="1795"/>
                    </a:lnTo>
                    <a:lnTo>
                      <a:pt x="1574" y="1858"/>
                    </a:lnTo>
                    <a:lnTo>
                      <a:pt x="1550" y="1876"/>
                    </a:lnTo>
                    <a:lnTo>
                      <a:pt x="1524" y="1888"/>
                    </a:lnTo>
                    <a:lnTo>
                      <a:pt x="1498" y="1905"/>
                    </a:lnTo>
                    <a:lnTo>
                      <a:pt x="1473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3" y="1959"/>
                    </a:lnTo>
                    <a:lnTo>
                      <a:pt x="1368" y="1968"/>
                    </a:lnTo>
                    <a:lnTo>
                      <a:pt x="1338" y="1976"/>
                    </a:lnTo>
                    <a:lnTo>
                      <a:pt x="1309" y="1985"/>
                    </a:lnTo>
                    <a:lnTo>
                      <a:pt x="1283" y="1998"/>
                    </a:lnTo>
                    <a:lnTo>
                      <a:pt x="1254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452"/>
              <p:cNvSpPr>
                <a:spLocks noEditPoints="1"/>
              </p:cNvSpPr>
              <p:nvPr/>
            </p:nvSpPr>
            <p:spPr bwMode="auto">
              <a:xfrm>
                <a:off x="3711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6 h 1874"/>
                  <a:gd name="T4" fmla="*/ 12 w 1864"/>
                  <a:gd name="T5" fmla="*/ 7 h 1874"/>
                  <a:gd name="T6" fmla="*/ 12 w 1864"/>
                  <a:gd name="T7" fmla="*/ 8 h 1874"/>
                  <a:gd name="T8" fmla="*/ 12 w 1864"/>
                  <a:gd name="T9" fmla="*/ 9 h 1874"/>
                  <a:gd name="T10" fmla="*/ 13 w 1864"/>
                  <a:gd name="T11" fmla="*/ 9 h 1874"/>
                  <a:gd name="T12" fmla="*/ 13 w 1864"/>
                  <a:gd name="T13" fmla="*/ 7 h 1874"/>
                  <a:gd name="T14" fmla="*/ 13 w 1864"/>
                  <a:gd name="T15" fmla="*/ 5 h 1874"/>
                  <a:gd name="T16" fmla="*/ 9 w 1864"/>
                  <a:gd name="T17" fmla="*/ 1 h 1874"/>
                  <a:gd name="T18" fmla="*/ 9 w 1864"/>
                  <a:gd name="T19" fmla="*/ 1 h 1874"/>
                  <a:gd name="T20" fmla="*/ 9 w 1864"/>
                  <a:gd name="T21" fmla="*/ 1 h 1874"/>
                  <a:gd name="T22" fmla="*/ 8 w 1864"/>
                  <a:gd name="T23" fmla="*/ 1 h 1874"/>
                  <a:gd name="T24" fmla="*/ 8 w 1864"/>
                  <a:gd name="T25" fmla="*/ 1 h 1874"/>
                  <a:gd name="T26" fmla="*/ 8 w 1864"/>
                  <a:gd name="T27" fmla="*/ 1 h 1874"/>
                  <a:gd name="T28" fmla="*/ 7 w 1864"/>
                  <a:gd name="T29" fmla="*/ 1 h 1874"/>
                  <a:gd name="T30" fmla="*/ 7 w 1864"/>
                  <a:gd name="T31" fmla="*/ 1 h 1874"/>
                  <a:gd name="T32" fmla="*/ 6 w 1864"/>
                  <a:gd name="T33" fmla="*/ 0 h 1874"/>
                  <a:gd name="T34" fmla="*/ 7 w 1864"/>
                  <a:gd name="T35" fmla="*/ 0 h 1874"/>
                  <a:gd name="T36" fmla="*/ 7 w 1864"/>
                  <a:gd name="T37" fmla="*/ 0 h 1874"/>
                  <a:gd name="T38" fmla="*/ 8 w 1864"/>
                  <a:gd name="T39" fmla="*/ 0 h 1874"/>
                  <a:gd name="T40" fmla="*/ 9 w 1864"/>
                  <a:gd name="T41" fmla="*/ 0 h 1874"/>
                  <a:gd name="T42" fmla="*/ 1 w 1864"/>
                  <a:gd name="T43" fmla="*/ 3 h 1874"/>
                  <a:gd name="T44" fmla="*/ 1 w 1864"/>
                  <a:gd name="T45" fmla="*/ 4 h 1874"/>
                  <a:gd name="T46" fmla="*/ 1 w 1864"/>
                  <a:gd name="T47" fmla="*/ 4 h 1874"/>
                  <a:gd name="T48" fmla="*/ 1 w 1864"/>
                  <a:gd name="T49" fmla="*/ 5 h 1874"/>
                  <a:gd name="T50" fmla="*/ 1 w 1864"/>
                  <a:gd name="T51" fmla="*/ 5 h 1874"/>
                  <a:gd name="T52" fmla="*/ 0 w 1864"/>
                  <a:gd name="T53" fmla="*/ 5 h 1874"/>
                  <a:gd name="T54" fmla="*/ 0 w 1864"/>
                  <a:gd name="T55" fmla="*/ 5 h 1874"/>
                  <a:gd name="T56" fmla="*/ 0 w 1864"/>
                  <a:gd name="T57" fmla="*/ 4 h 1874"/>
                  <a:gd name="T58" fmla="*/ 0 w 1864"/>
                  <a:gd name="T59" fmla="*/ 4 h 1874"/>
                  <a:gd name="T60" fmla="*/ 1 w 1864"/>
                  <a:gd name="T61" fmla="*/ 3 h 1874"/>
                  <a:gd name="T62" fmla="*/ 1 w 1864"/>
                  <a:gd name="T63" fmla="*/ 9 h 1874"/>
                  <a:gd name="T64" fmla="*/ 1 w 1864"/>
                  <a:gd name="T65" fmla="*/ 9 h 1874"/>
                  <a:gd name="T66" fmla="*/ 2 w 1864"/>
                  <a:gd name="T67" fmla="*/ 10 h 1874"/>
                  <a:gd name="T68" fmla="*/ 2 w 1864"/>
                  <a:gd name="T69" fmla="*/ 11 h 1874"/>
                  <a:gd name="T70" fmla="*/ 3 w 1864"/>
                  <a:gd name="T71" fmla="*/ 11 h 1874"/>
                  <a:gd name="T72" fmla="*/ 3 w 1864"/>
                  <a:gd name="T73" fmla="*/ 12 h 1874"/>
                  <a:gd name="T74" fmla="*/ 2 w 1864"/>
                  <a:gd name="T75" fmla="*/ 11 h 1874"/>
                  <a:gd name="T76" fmla="*/ 1 w 1864"/>
                  <a:gd name="T77" fmla="*/ 11 h 1874"/>
                  <a:gd name="T78" fmla="*/ 1 w 1864"/>
                  <a:gd name="T79" fmla="*/ 10 h 1874"/>
                  <a:gd name="T80" fmla="*/ 1 w 1864"/>
                  <a:gd name="T81" fmla="*/ 9 h 1874"/>
                  <a:gd name="T82" fmla="*/ 6 w 1864"/>
                  <a:gd name="T83" fmla="*/ 13 h 1874"/>
                  <a:gd name="T84" fmla="*/ 7 w 1864"/>
                  <a:gd name="T85" fmla="*/ 12 h 1874"/>
                  <a:gd name="T86" fmla="*/ 7 w 1864"/>
                  <a:gd name="T87" fmla="*/ 12 h 1874"/>
                  <a:gd name="T88" fmla="*/ 7 w 1864"/>
                  <a:gd name="T89" fmla="*/ 12 h 1874"/>
                  <a:gd name="T90" fmla="*/ 8 w 1864"/>
                  <a:gd name="T91" fmla="*/ 12 h 1874"/>
                  <a:gd name="T92" fmla="*/ 8 w 1864"/>
                  <a:gd name="T93" fmla="*/ 12 h 1874"/>
                  <a:gd name="T94" fmla="*/ 9 w 1864"/>
                  <a:gd name="T95" fmla="*/ 12 h 1874"/>
                  <a:gd name="T96" fmla="*/ 9 w 1864"/>
                  <a:gd name="T97" fmla="*/ 12 h 1874"/>
                  <a:gd name="T98" fmla="*/ 9 w 1864"/>
                  <a:gd name="T99" fmla="*/ 12 h 1874"/>
                  <a:gd name="T100" fmla="*/ 10 w 1864"/>
                  <a:gd name="T101" fmla="*/ 12 h 1874"/>
                  <a:gd name="T102" fmla="*/ 10 w 1864"/>
                  <a:gd name="T103" fmla="*/ 12 h 1874"/>
                  <a:gd name="T104" fmla="*/ 9 w 1864"/>
                  <a:gd name="T105" fmla="*/ 12 h 1874"/>
                  <a:gd name="T106" fmla="*/ 9 w 1864"/>
                  <a:gd name="T107" fmla="*/ 12 h 1874"/>
                  <a:gd name="T108" fmla="*/ 8 w 1864"/>
                  <a:gd name="T109" fmla="*/ 13 h 1874"/>
                  <a:gd name="T110" fmla="*/ 8 w 1864"/>
                  <a:gd name="T111" fmla="*/ 13 h 1874"/>
                  <a:gd name="T112" fmla="*/ 8 w 1864"/>
                  <a:gd name="T113" fmla="*/ 13 h 1874"/>
                  <a:gd name="T114" fmla="*/ 7 w 1864"/>
                  <a:gd name="T115" fmla="*/ 13 h 1874"/>
                  <a:gd name="T116" fmla="*/ 7 w 1864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52" y="790"/>
                    </a:moveTo>
                    <a:lnTo>
                      <a:pt x="1780" y="811"/>
                    </a:lnTo>
                    <a:lnTo>
                      <a:pt x="1785" y="875"/>
                    </a:lnTo>
                    <a:lnTo>
                      <a:pt x="1789" y="934"/>
                    </a:lnTo>
                    <a:lnTo>
                      <a:pt x="1785" y="992"/>
                    </a:lnTo>
                    <a:lnTo>
                      <a:pt x="1780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9" y="1226"/>
                    </a:lnTo>
                    <a:lnTo>
                      <a:pt x="1713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0" y="1020"/>
                    </a:lnTo>
                    <a:lnTo>
                      <a:pt x="1864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7" y="184"/>
                    </a:lnTo>
                    <a:lnTo>
                      <a:pt x="1321" y="172"/>
                    </a:lnTo>
                    <a:lnTo>
                      <a:pt x="1296" y="160"/>
                    </a:lnTo>
                    <a:lnTo>
                      <a:pt x="1271" y="151"/>
                    </a:lnTo>
                    <a:lnTo>
                      <a:pt x="1246" y="138"/>
                    </a:lnTo>
                    <a:lnTo>
                      <a:pt x="1220" y="125"/>
                    </a:lnTo>
                    <a:lnTo>
                      <a:pt x="1196" y="122"/>
                    </a:lnTo>
                    <a:lnTo>
                      <a:pt x="1170" y="109"/>
                    </a:lnTo>
                    <a:lnTo>
                      <a:pt x="1141" y="105"/>
                    </a:lnTo>
                    <a:lnTo>
                      <a:pt x="1115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0" y="79"/>
                    </a:lnTo>
                    <a:lnTo>
                      <a:pt x="981" y="79"/>
                    </a:lnTo>
                    <a:lnTo>
                      <a:pt x="955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7" y="0"/>
                    </a:lnTo>
                    <a:lnTo>
                      <a:pt x="1027" y="4"/>
                    </a:lnTo>
                    <a:lnTo>
                      <a:pt x="1073" y="13"/>
                    </a:lnTo>
                    <a:lnTo>
                      <a:pt x="1119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8" y="63"/>
                    </a:lnTo>
                    <a:lnTo>
                      <a:pt x="1305" y="79"/>
                    </a:lnTo>
                    <a:close/>
                    <a:moveTo>
                      <a:pt x="101" y="492"/>
                    </a:moveTo>
                    <a:lnTo>
                      <a:pt x="189" y="492"/>
                    </a:lnTo>
                    <a:lnTo>
                      <a:pt x="167" y="529"/>
                    </a:lnTo>
                    <a:lnTo>
                      <a:pt x="147" y="567"/>
                    </a:lnTo>
                    <a:lnTo>
                      <a:pt x="130" y="606"/>
                    </a:lnTo>
                    <a:lnTo>
                      <a:pt x="114" y="643"/>
                    </a:lnTo>
                    <a:lnTo>
                      <a:pt x="101" y="681"/>
                    </a:lnTo>
                    <a:lnTo>
                      <a:pt x="88" y="724"/>
                    </a:lnTo>
                    <a:lnTo>
                      <a:pt x="84" y="761"/>
                    </a:lnTo>
                    <a:lnTo>
                      <a:pt x="75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6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79" y="529"/>
                    </a:lnTo>
                    <a:lnTo>
                      <a:pt x="101" y="492"/>
                    </a:lnTo>
                    <a:close/>
                    <a:moveTo>
                      <a:pt x="88" y="1366"/>
                    </a:moveTo>
                    <a:lnTo>
                      <a:pt x="117" y="1285"/>
                    </a:lnTo>
                    <a:lnTo>
                      <a:pt x="134" y="1281"/>
                    </a:lnTo>
                    <a:lnTo>
                      <a:pt x="164" y="1336"/>
                    </a:lnTo>
                    <a:lnTo>
                      <a:pt x="193" y="1390"/>
                    </a:lnTo>
                    <a:lnTo>
                      <a:pt x="226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5" y="1618"/>
                    </a:lnTo>
                    <a:lnTo>
                      <a:pt x="445" y="1651"/>
                    </a:lnTo>
                    <a:lnTo>
                      <a:pt x="399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2" y="1559"/>
                    </a:lnTo>
                    <a:lnTo>
                      <a:pt x="185" y="1517"/>
                    </a:lnTo>
                    <a:lnTo>
                      <a:pt x="147" y="1466"/>
                    </a:lnTo>
                    <a:lnTo>
                      <a:pt x="117" y="1416"/>
                    </a:lnTo>
                    <a:lnTo>
                      <a:pt x="88" y="1366"/>
                    </a:lnTo>
                    <a:close/>
                    <a:moveTo>
                      <a:pt x="968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59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5" y="1777"/>
                    </a:lnTo>
                    <a:lnTo>
                      <a:pt x="1145" y="1769"/>
                    </a:lnTo>
                    <a:lnTo>
                      <a:pt x="1174" y="1760"/>
                    </a:lnTo>
                    <a:lnTo>
                      <a:pt x="1203" y="1753"/>
                    </a:lnTo>
                    <a:lnTo>
                      <a:pt x="1233" y="1740"/>
                    </a:lnTo>
                    <a:lnTo>
                      <a:pt x="1262" y="1727"/>
                    </a:lnTo>
                    <a:lnTo>
                      <a:pt x="1292" y="1714"/>
                    </a:lnTo>
                    <a:lnTo>
                      <a:pt x="1321" y="1702"/>
                    </a:lnTo>
                    <a:lnTo>
                      <a:pt x="1347" y="1689"/>
                    </a:lnTo>
                    <a:lnTo>
                      <a:pt x="1376" y="1672"/>
                    </a:lnTo>
                    <a:lnTo>
                      <a:pt x="1406" y="1651"/>
                    </a:lnTo>
                    <a:lnTo>
                      <a:pt x="1452" y="1714"/>
                    </a:lnTo>
                    <a:lnTo>
                      <a:pt x="1422" y="1736"/>
                    </a:lnTo>
                    <a:lnTo>
                      <a:pt x="1393" y="1753"/>
                    </a:lnTo>
                    <a:lnTo>
                      <a:pt x="1364" y="1769"/>
                    </a:lnTo>
                    <a:lnTo>
                      <a:pt x="1338" y="1782"/>
                    </a:lnTo>
                    <a:lnTo>
                      <a:pt x="1309" y="1795"/>
                    </a:lnTo>
                    <a:lnTo>
                      <a:pt x="1279" y="1807"/>
                    </a:lnTo>
                    <a:lnTo>
                      <a:pt x="1250" y="1819"/>
                    </a:lnTo>
                    <a:lnTo>
                      <a:pt x="1220" y="1832"/>
                    </a:lnTo>
                    <a:lnTo>
                      <a:pt x="1187" y="1841"/>
                    </a:lnTo>
                    <a:lnTo>
                      <a:pt x="1157" y="1849"/>
                    </a:lnTo>
                    <a:lnTo>
                      <a:pt x="1128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7" y="1870"/>
                    </a:lnTo>
                    <a:lnTo>
                      <a:pt x="968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453"/>
              <p:cNvSpPr>
                <a:spLocks noEditPoints="1"/>
              </p:cNvSpPr>
              <p:nvPr/>
            </p:nvSpPr>
            <p:spPr bwMode="auto">
              <a:xfrm>
                <a:off x="3717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4" y="813"/>
                    </a:lnTo>
                    <a:lnTo>
                      <a:pt x="1634" y="866"/>
                    </a:lnTo>
                    <a:lnTo>
                      <a:pt x="1634" y="920"/>
                    </a:lnTo>
                    <a:lnTo>
                      <a:pt x="1625" y="974"/>
                    </a:lnTo>
                    <a:lnTo>
                      <a:pt x="1617" y="1029"/>
                    </a:lnTo>
                    <a:lnTo>
                      <a:pt x="1605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4" y="1151"/>
                    </a:lnTo>
                    <a:lnTo>
                      <a:pt x="1680" y="1097"/>
                    </a:lnTo>
                    <a:lnTo>
                      <a:pt x="1693" y="1038"/>
                    </a:lnTo>
                    <a:lnTo>
                      <a:pt x="1705" y="974"/>
                    </a:lnTo>
                    <a:lnTo>
                      <a:pt x="1710" y="917"/>
                    </a:lnTo>
                    <a:lnTo>
                      <a:pt x="1714" y="859"/>
                    </a:lnTo>
                    <a:lnTo>
                      <a:pt x="1710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8" y="198"/>
                    </a:lnTo>
                    <a:lnTo>
                      <a:pt x="1238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70" y="109"/>
                    </a:lnTo>
                    <a:lnTo>
                      <a:pt x="1036" y="102"/>
                    </a:lnTo>
                    <a:lnTo>
                      <a:pt x="1011" y="93"/>
                    </a:lnTo>
                    <a:lnTo>
                      <a:pt x="977" y="89"/>
                    </a:lnTo>
                    <a:lnTo>
                      <a:pt x="948" y="85"/>
                    </a:lnTo>
                    <a:lnTo>
                      <a:pt x="918" y="80"/>
                    </a:lnTo>
                    <a:lnTo>
                      <a:pt x="884" y="80"/>
                    </a:lnTo>
                    <a:lnTo>
                      <a:pt x="855" y="80"/>
                    </a:lnTo>
                    <a:lnTo>
                      <a:pt x="855" y="0"/>
                    </a:lnTo>
                    <a:lnTo>
                      <a:pt x="880" y="0"/>
                    </a:lnTo>
                    <a:lnTo>
                      <a:pt x="906" y="4"/>
                    </a:lnTo>
                    <a:lnTo>
                      <a:pt x="935" y="4"/>
                    </a:lnTo>
                    <a:lnTo>
                      <a:pt x="965" y="8"/>
                    </a:lnTo>
                    <a:lnTo>
                      <a:pt x="990" y="13"/>
                    </a:lnTo>
                    <a:lnTo>
                      <a:pt x="1015" y="17"/>
                    </a:lnTo>
                    <a:lnTo>
                      <a:pt x="1040" y="26"/>
                    </a:lnTo>
                    <a:lnTo>
                      <a:pt x="1066" y="30"/>
                    </a:lnTo>
                    <a:lnTo>
                      <a:pt x="1095" y="34"/>
                    </a:lnTo>
                    <a:lnTo>
                      <a:pt x="1121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6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2" y="454"/>
                    </a:lnTo>
                    <a:lnTo>
                      <a:pt x="160" y="492"/>
                    </a:lnTo>
                    <a:lnTo>
                      <a:pt x="140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5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9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9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6" y="1278"/>
                    </a:lnTo>
                    <a:lnTo>
                      <a:pt x="219" y="1324"/>
                    </a:lnTo>
                    <a:lnTo>
                      <a:pt x="253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5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4" y="1505"/>
                    </a:lnTo>
                    <a:lnTo>
                      <a:pt x="228" y="1463"/>
                    </a:lnTo>
                    <a:lnTo>
                      <a:pt x="186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9" y="1261"/>
                    </a:lnTo>
                    <a:lnTo>
                      <a:pt x="59" y="1206"/>
                    </a:lnTo>
                    <a:close/>
                    <a:moveTo>
                      <a:pt x="855" y="1724"/>
                    </a:moveTo>
                    <a:lnTo>
                      <a:pt x="855" y="1648"/>
                    </a:lnTo>
                    <a:lnTo>
                      <a:pt x="884" y="1648"/>
                    </a:lnTo>
                    <a:lnTo>
                      <a:pt x="910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9" y="1627"/>
                    </a:lnTo>
                    <a:lnTo>
                      <a:pt x="1049" y="1619"/>
                    </a:lnTo>
                    <a:lnTo>
                      <a:pt x="1078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80" y="1573"/>
                    </a:lnTo>
                    <a:lnTo>
                      <a:pt x="1204" y="1560"/>
                    </a:lnTo>
                    <a:lnTo>
                      <a:pt x="1234" y="1547"/>
                    </a:lnTo>
                    <a:lnTo>
                      <a:pt x="1255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70" y="1694"/>
                    </a:lnTo>
                    <a:lnTo>
                      <a:pt x="1040" y="1702"/>
                    </a:lnTo>
                    <a:lnTo>
                      <a:pt x="1011" y="1711"/>
                    </a:lnTo>
                    <a:lnTo>
                      <a:pt x="977" y="1715"/>
                    </a:lnTo>
                    <a:lnTo>
                      <a:pt x="948" y="1720"/>
                    </a:lnTo>
                    <a:lnTo>
                      <a:pt x="918" y="1724"/>
                    </a:lnTo>
                    <a:lnTo>
                      <a:pt x="884" y="1724"/>
                    </a:lnTo>
                    <a:lnTo>
                      <a:pt x="855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454"/>
              <p:cNvSpPr>
                <a:spLocks noEditPoints="1"/>
              </p:cNvSpPr>
              <p:nvPr/>
            </p:nvSpPr>
            <p:spPr bwMode="auto">
              <a:xfrm>
                <a:off x="3723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6 h 1568"/>
                  <a:gd name="T4" fmla="*/ 10 w 1558"/>
                  <a:gd name="T5" fmla="*/ 6 h 1568"/>
                  <a:gd name="T6" fmla="*/ 10 w 1558"/>
                  <a:gd name="T7" fmla="*/ 7 h 1568"/>
                  <a:gd name="T8" fmla="*/ 10 w 1558"/>
                  <a:gd name="T9" fmla="*/ 8 h 1568"/>
                  <a:gd name="T10" fmla="*/ 11 w 1558"/>
                  <a:gd name="T11" fmla="*/ 7 h 1568"/>
                  <a:gd name="T12" fmla="*/ 11 w 1558"/>
                  <a:gd name="T13" fmla="*/ 7 h 1568"/>
                  <a:gd name="T14" fmla="*/ 11 w 1558"/>
                  <a:gd name="T15" fmla="*/ 6 h 1568"/>
                  <a:gd name="T16" fmla="*/ 11 w 1558"/>
                  <a:gd name="T17" fmla="*/ 5 h 1568"/>
                  <a:gd name="T18" fmla="*/ 9 w 1558"/>
                  <a:gd name="T19" fmla="*/ 1 h 1568"/>
                  <a:gd name="T20" fmla="*/ 9 w 1558"/>
                  <a:gd name="T21" fmla="*/ 2 h 1568"/>
                  <a:gd name="T22" fmla="*/ 9 w 1558"/>
                  <a:gd name="T23" fmla="*/ 2 h 1568"/>
                  <a:gd name="T24" fmla="*/ 8 w 1558"/>
                  <a:gd name="T25" fmla="*/ 1 h 1568"/>
                  <a:gd name="T26" fmla="*/ 8 w 1558"/>
                  <a:gd name="T27" fmla="*/ 1 h 1568"/>
                  <a:gd name="T28" fmla="*/ 7 w 1558"/>
                  <a:gd name="T29" fmla="*/ 1 h 1568"/>
                  <a:gd name="T30" fmla="*/ 7 w 1558"/>
                  <a:gd name="T31" fmla="*/ 1 h 1568"/>
                  <a:gd name="T32" fmla="*/ 6 w 1558"/>
                  <a:gd name="T33" fmla="*/ 1 h 1568"/>
                  <a:gd name="T34" fmla="*/ 6 w 1558"/>
                  <a:gd name="T35" fmla="*/ 1 h 1568"/>
                  <a:gd name="T36" fmla="*/ 5 w 1558"/>
                  <a:gd name="T37" fmla="*/ 0 h 1568"/>
                  <a:gd name="T38" fmla="*/ 6 w 1558"/>
                  <a:gd name="T39" fmla="*/ 0 h 1568"/>
                  <a:gd name="T40" fmla="*/ 6 w 1558"/>
                  <a:gd name="T41" fmla="*/ 0 h 1568"/>
                  <a:gd name="T42" fmla="*/ 7 w 1558"/>
                  <a:gd name="T43" fmla="*/ 0 h 1568"/>
                  <a:gd name="T44" fmla="*/ 7 w 1558"/>
                  <a:gd name="T45" fmla="*/ 0 h 1568"/>
                  <a:gd name="T46" fmla="*/ 8 w 1558"/>
                  <a:gd name="T47" fmla="*/ 0 h 1568"/>
                  <a:gd name="T48" fmla="*/ 8 w 1558"/>
                  <a:gd name="T49" fmla="*/ 1 h 1568"/>
                  <a:gd name="T50" fmla="*/ 8 w 1558"/>
                  <a:gd name="T51" fmla="*/ 1 h 1568"/>
                  <a:gd name="T52" fmla="*/ 9 w 1558"/>
                  <a:gd name="T53" fmla="*/ 1 h 1568"/>
                  <a:gd name="T54" fmla="*/ 2 w 1558"/>
                  <a:gd name="T55" fmla="*/ 2 h 1568"/>
                  <a:gd name="T56" fmla="*/ 1 w 1558"/>
                  <a:gd name="T57" fmla="*/ 3 h 1568"/>
                  <a:gd name="T58" fmla="*/ 1 w 1558"/>
                  <a:gd name="T59" fmla="*/ 4 h 1568"/>
                  <a:gd name="T60" fmla="*/ 1 w 1558"/>
                  <a:gd name="T61" fmla="*/ 4 h 1568"/>
                  <a:gd name="T62" fmla="*/ 1 w 1558"/>
                  <a:gd name="T63" fmla="*/ 5 h 1568"/>
                  <a:gd name="T64" fmla="*/ 0 w 1558"/>
                  <a:gd name="T65" fmla="*/ 4 h 1568"/>
                  <a:gd name="T66" fmla="*/ 0 w 1558"/>
                  <a:gd name="T67" fmla="*/ 4 h 1568"/>
                  <a:gd name="T68" fmla="*/ 0 w 1558"/>
                  <a:gd name="T69" fmla="*/ 3 h 1568"/>
                  <a:gd name="T70" fmla="*/ 1 w 1558"/>
                  <a:gd name="T71" fmla="*/ 3 h 1568"/>
                  <a:gd name="T72" fmla="*/ 0 w 1558"/>
                  <a:gd name="T73" fmla="*/ 8 h 1568"/>
                  <a:gd name="T74" fmla="*/ 1 w 1558"/>
                  <a:gd name="T75" fmla="*/ 8 h 1568"/>
                  <a:gd name="T76" fmla="*/ 2 w 1558"/>
                  <a:gd name="T77" fmla="*/ 8 h 1568"/>
                  <a:gd name="T78" fmla="*/ 2 w 1558"/>
                  <a:gd name="T79" fmla="*/ 9 h 1568"/>
                  <a:gd name="T80" fmla="*/ 2 w 1558"/>
                  <a:gd name="T81" fmla="*/ 9 h 1568"/>
                  <a:gd name="T82" fmla="*/ 2 w 1558"/>
                  <a:gd name="T83" fmla="*/ 10 h 1568"/>
                  <a:gd name="T84" fmla="*/ 2 w 1558"/>
                  <a:gd name="T85" fmla="*/ 10 h 1568"/>
                  <a:gd name="T86" fmla="*/ 1 w 1558"/>
                  <a:gd name="T87" fmla="*/ 9 h 1568"/>
                  <a:gd name="T88" fmla="*/ 1 w 1558"/>
                  <a:gd name="T89" fmla="*/ 8 h 1568"/>
                  <a:gd name="T90" fmla="*/ 0 w 1558"/>
                  <a:gd name="T91" fmla="*/ 8 h 1568"/>
                  <a:gd name="T92" fmla="*/ 5 w 1558"/>
                  <a:gd name="T93" fmla="*/ 10 h 1568"/>
                  <a:gd name="T94" fmla="*/ 6 w 1558"/>
                  <a:gd name="T95" fmla="*/ 10 h 1568"/>
                  <a:gd name="T96" fmla="*/ 7 w 1558"/>
                  <a:gd name="T97" fmla="*/ 10 h 1568"/>
                  <a:gd name="T98" fmla="*/ 7 w 1558"/>
                  <a:gd name="T99" fmla="*/ 10 h 1568"/>
                  <a:gd name="T100" fmla="*/ 8 w 1558"/>
                  <a:gd name="T101" fmla="*/ 10 h 1568"/>
                  <a:gd name="T102" fmla="*/ 8 w 1558"/>
                  <a:gd name="T103" fmla="*/ 10 h 1568"/>
                  <a:gd name="T104" fmla="*/ 8 w 1558"/>
                  <a:gd name="T105" fmla="*/ 10 h 1568"/>
                  <a:gd name="T106" fmla="*/ 8 w 1558"/>
                  <a:gd name="T107" fmla="*/ 11 h 1568"/>
                  <a:gd name="T108" fmla="*/ 7 w 1558"/>
                  <a:gd name="T109" fmla="*/ 11 h 1568"/>
                  <a:gd name="T110" fmla="*/ 7 w 1558"/>
                  <a:gd name="T111" fmla="*/ 11 h 1568"/>
                  <a:gd name="T112" fmla="*/ 6 w 1558"/>
                  <a:gd name="T113" fmla="*/ 11 h 1568"/>
                  <a:gd name="T114" fmla="*/ 6 w 1558"/>
                  <a:gd name="T115" fmla="*/ 11 h 1568"/>
                  <a:gd name="T116" fmla="*/ 6 w 1558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70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2" y="1038"/>
                    </a:lnTo>
                    <a:lnTo>
                      <a:pt x="1411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9" y="1004"/>
                    </a:lnTo>
                    <a:lnTo>
                      <a:pt x="1541" y="949"/>
                    </a:lnTo>
                    <a:lnTo>
                      <a:pt x="1549" y="894"/>
                    </a:lnTo>
                    <a:lnTo>
                      <a:pt x="1558" y="840"/>
                    </a:lnTo>
                    <a:lnTo>
                      <a:pt x="1558" y="786"/>
                    </a:lnTo>
                    <a:lnTo>
                      <a:pt x="1558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80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2" y="198"/>
                    </a:lnTo>
                    <a:lnTo>
                      <a:pt x="1133" y="177"/>
                    </a:lnTo>
                    <a:lnTo>
                      <a:pt x="1099" y="160"/>
                    </a:lnTo>
                    <a:lnTo>
                      <a:pt x="1065" y="143"/>
                    </a:lnTo>
                    <a:lnTo>
                      <a:pt x="1032" y="127"/>
                    </a:lnTo>
                    <a:lnTo>
                      <a:pt x="997" y="114"/>
                    </a:lnTo>
                    <a:lnTo>
                      <a:pt x="960" y="105"/>
                    </a:lnTo>
                    <a:lnTo>
                      <a:pt x="927" y="97"/>
                    </a:lnTo>
                    <a:lnTo>
                      <a:pt x="889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9" y="80"/>
                    </a:lnTo>
                    <a:lnTo>
                      <a:pt x="779" y="0"/>
                    </a:lnTo>
                    <a:lnTo>
                      <a:pt x="808" y="0"/>
                    </a:lnTo>
                    <a:lnTo>
                      <a:pt x="842" y="0"/>
                    </a:lnTo>
                    <a:lnTo>
                      <a:pt x="872" y="5"/>
                    </a:lnTo>
                    <a:lnTo>
                      <a:pt x="901" y="9"/>
                    </a:lnTo>
                    <a:lnTo>
                      <a:pt x="935" y="13"/>
                    </a:lnTo>
                    <a:lnTo>
                      <a:pt x="960" y="22"/>
                    </a:lnTo>
                    <a:lnTo>
                      <a:pt x="994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2" y="101"/>
                    </a:lnTo>
                    <a:lnTo>
                      <a:pt x="1192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2" y="337"/>
                    </a:lnTo>
                    <a:lnTo>
                      <a:pt x="202" y="374"/>
                    </a:lnTo>
                    <a:lnTo>
                      <a:pt x="173" y="416"/>
                    </a:lnTo>
                    <a:lnTo>
                      <a:pt x="152" y="459"/>
                    </a:lnTo>
                    <a:lnTo>
                      <a:pt x="130" y="501"/>
                    </a:lnTo>
                    <a:lnTo>
                      <a:pt x="110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9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4" y="455"/>
                    </a:lnTo>
                    <a:lnTo>
                      <a:pt x="84" y="412"/>
                    </a:lnTo>
                    <a:lnTo>
                      <a:pt x="106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2" y="1316"/>
                    </a:lnTo>
                    <a:lnTo>
                      <a:pt x="353" y="1345"/>
                    </a:lnTo>
                    <a:lnTo>
                      <a:pt x="392" y="1370"/>
                    </a:lnTo>
                    <a:lnTo>
                      <a:pt x="345" y="1438"/>
                    </a:lnTo>
                    <a:lnTo>
                      <a:pt x="299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7" y="1290"/>
                    </a:lnTo>
                    <a:lnTo>
                      <a:pt x="143" y="1244"/>
                    </a:lnTo>
                    <a:lnTo>
                      <a:pt x="110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9" y="1568"/>
                    </a:moveTo>
                    <a:lnTo>
                      <a:pt x="779" y="1488"/>
                    </a:lnTo>
                    <a:lnTo>
                      <a:pt x="830" y="1484"/>
                    </a:lnTo>
                    <a:lnTo>
                      <a:pt x="876" y="1480"/>
                    </a:lnTo>
                    <a:lnTo>
                      <a:pt x="927" y="1471"/>
                    </a:lnTo>
                    <a:lnTo>
                      <a:pt x="973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8" y="1370"/>
                    </a:lnTo>
                    <a:lnTo>
                      <a:pt x="1204" y="1438"/>
                    </a:lnTo>
                    <a:lnTo>
                      <a:pt x="1179" y="1454"/>
                    </a:lnTo>
                    <a:lnTo>
                      <a:pt x="1158" y="1467"/>
                    </a:lnTo>
                    <a:lnTo>
                      <a:pt x="1128" y="1480"/>
                    </a:lnTo>
                    <a:lnTo>
                      <a:pt x="1104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2" y="1534"/>
                    </a:lnTo>
                    <a:lnTo>
                      <a:pt x="973" y="1539"/>
                    </a:lnTo>
                    <a:lnTo>
                      <a:pt x="943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4" y="1563"/>
                    </a:lnTo>
                    <a:lnTo>
                      <a:pt x="808" y="1568"/>
                    </a:lnTo>
                    <a:lnTo>
                      <a:pt x="779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455"/>
              <p:cNvSpPr>
                <a:spLocks noEditPoints="1"/>
              </p:cNvSpPr>
              <p:nvPr/>
            </p:nvSpPr>
            <p:spPr bwMode="auto">
              <a:xfrm>
                <a:off x="3729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3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3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4" y="899"/>
                    </a:lnTo>
                    <a:lnTo>
                      <a:pt x="1281" y="941"/>
                    </a:lnTo>
                    <a:lnTo>
                      <a:pt x="1259" y="983"/>
                    </a:lnTo>
                    <a:lnTo>
                      <a:pt x="1336" y="1004"/>
                    </a:lnTo>
                    <a:lnTo>
                      <a:pt x="1357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5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3" y="282"/>
                    </a:lnTo>
                    <a:lnTo>
                      <a:pt x="1138" y="261"/>
                    </a:lnTo>
                    <a:lnTo>
                      <a:pt x="1112" y="235"/>
                    </a:lnTo>
                    <a:lnTo>
                      <a:pt x="1087" y="215"/>
                    </a:lnTo>
                    <a:lnTo>
                      <a:pt x="1058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4" y="139"/>
                    </a:lnTo>
                    <a:lnTo>
                      <a:pt x="940" y="126"/>
                    </a:lnTo>
                    <a:lnTo>
                      <a:pt x="911" y="113"/>
                    </a:lnTo>
                    <a:lnTo>
                      <a:pt x="876" y="101"/>
                    </a:lnTo>
                    <a:lnTo>
                      <a:pt x="839" y="93"/>
                    </a:lnTo>
                    <a:lnTo>
                      <a:pt x="805" y="89"/>
                    </a:lnTo>
                    <a:lnTo>
                      <a:pt x="771" y="80"/>
                    </a:lnTo>
                    <a:lnTo>
                      <a:pt x="738" y="76"/>
                    </a:lnTo>
                    <a:lnTo>
                      <a:pt x="704" y="76"/>
                    </a:lnTo>
                    <a:lnTo>
                      <a:pt x="704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4" y="8"/>
                    </a:lnTo>
                    <a:lnTo>
                      <a:pt x="852" y="17"/>
                    </a:lnTo>
                    <a:lnTo>
                      <a:pt x="885" y="25"/>
                    </a:lnTo>
                    <a:lnTo>
                      <a:pt x="922" y="34"/>
                    </a:lnTo>
                    <a:lnTo>
                      <a:pt x="957" y="47"/>
                    </a:lnTo>
                    <a:lnTo>
                      <a:pt x="990" y="63"/>
                    </a:lnTo>
                    <a:lnTo>
                      <a:pt x="1024" y="80"/>
                    </a:lnTo>
                    <a:lnTo>
                      <a:pt x="1058" y="97"/>
                    </a:lnTo>
                    <a:lnTo>
                      <a:pt x="1087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5" y="215"/>
                    </a:lnTo>
                    <a:lnTo>
                      <a:pt x="1230" y="244"/>
                    </a:lnTo>
                    <a:close/>
                    <a:moveTo>
                      <a:pt x="157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3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7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5" y="467"/>
                    </a:lnTo>
                    <a:lnTo>
                      <a:pt x="55" y="421"/>
                    </a:lnTo>
                    <a:lnTo>
                      <a:pt x="77" y="379"/>
                    </a:lnTo>
                    <a:lnTo>
                      <a:pt x="98" y="336"/>
                    </a:lnTo>
                    <a:lnTo>
                      <a:pt x="127" y="294"/>
                    </a:lnTo>
                    <a:lnTo>
                      <a:pt x="157" y="257"/>
                    </a:lnTo>
                    <a:close/>
                    <a:moveTo>
                      <a:pt x="59" y="1000"/>
                    </a:moveTo>
                    <a:lnTo>
                      <a:pt x="136" y="975"/>
                    </a:lnTo>
                    <a:lnTo>
                      <a:pt x="157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2" y="1151"/>
                    </a:lnTo>
                    <a:lnTo>
                      <a:pt x="296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7" y="1290"/>
                    </a:lnTo>
                    <a:lnTo>
                      <a:pt x="278" y="1265"/>
                    </a:lnTo>
                    <a:lnTo>
                      <a:pt x="237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4" y="1408"/>
                    </a:moveTo>
                    <a:lnTo>
                      <a:pt x="704" y="1328"/>
                    </a:lnTo>
                    <a:lnTo>
                      <a:pt x="751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5" y="1290"/>
                    </a:lnTo>
                    <a:lnTo>
                      <a:pt x="957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3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8" y="1378"/>
                    </a:lnTo>
                    <a:lnTo>
                      <a:pt x="852" y="1391"/>
                    </a:lnTo>
                    <a:lnTo>
                      <a:pt x="801" y="1400"/>
                    </a:lnTo>
                    <a:lnTo>
                      <a:pt x="755" y="1404"/>
                    </a:lnTo>
                    <a:lnTo>
                      <a:pt x="704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456"/>
              <p:cNvSpPr>
                <a:spLocks noEditPoints="1"/>
              </p:cNvSpPr>
              <p:nvPr/>
            </p:nvSpPr>
            <p:spPr bwMode="auto">
              <a:xfrm>
                <a:off x="3736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5 h 1252"/>
                  <a:gd name="T4" fmla="*/ 8 w 1250"/>
                  <a:gd name="T5" fmla="*/ 6 h 1252"/>
                  <a:gd name="T6" fmla="*/ 8 w 1250"/>
                  <a:gd name="T7" fmla="*/ 6 h 1252"/>
                  <a:gd name="T8" fmla="*/ 8 w 1250"/>
                  <a:gd name="T9" fmla="*/ 5 h 1252"/>
                  <a:gd name="T10" fmla="*/ 9 w 1250"/>
                  <a:gd name="T11" fmla="*/ 5 h 1252"/>
                  <a:gd name="T12" fmla="*/ 9 w 1250"/>
                  <a:gd name="T13" fmla="*/ 4 h 1252"/>
                  <a:gd name="T14" fmla="*/ 8 w 1250"/>
                  <a:gd name="T15" fmla="*/ 2 h 1252"/>
                  <a:gd name="T16" fmla="*/ 7 w 1250"/>
                  <a:gd name="T17" fmla="*/ 2 h 1252"/>
                  <a:gd name="T18" fmla="*/ 7 w 1250"/>
                  <a:gd name="T19" fmla="*/ 2 h 1252"/>
                  <a:gd name="T20" fmla="*/ 6 w 1250"/>
                  <a:gd name="T21" fmla="*/ 1 h 1252"/>
                  <a:gd name="T22" fmla="*/ 6 w 1250"/>
                  <a:gd name="T23" fmla="*/ 1 h 1252"/>
                  <a:gd name="T24" fmla="*/ 6 w 1250"/>
                  <a:gd name="T25" fmla="*/ 1 h 1252"/>
                  <a:gd name="T26" fmla="*/ 5 w 1250"/>
                  <a:gd name="T27" fmla="*/ 1 h 1252"/>
                  <a:gd name="T28" fmla="*/ 5 w 1250"/>
                  <a:gd name="T29" fmla="*/ 1 h 1252"/>
                  <a:gd name="T30" fmla="*/ 5 w 1250"/>
                  <a:gd name="T31" fmla="*/ 1 h 1252"/>
                  <a:gd name="T32" fmla="*/ 4 w 1250"/>
                  <a:gd name="T33" fmla="*/ 0 h 1252"/>
                  <a:gd name="T34" fmla="*/ 5 w 1250"/>
                  <a:gd name="T35" fmla="*/ 0 h 1252"/>
                  <a:gd name="T36" fmla="*/ 5 w 1250"/>
                  <a:gd name="T37" fmla="*/ 0 h 1252"/>
                  <a:gd name="T38" fmla="*/ 6 w 1250"/>
                  <a:gd name="T39" fmla="*/ 0 h 1252"/>
                  <a:gd name="T40" fmla="*/ 6 w 1250"/>
                  <a:gd name="T41" fmla="*/ 0 h 1252"/>
                  <a:gd name="T42" fmla="*/ 7 w 1250"/>
                  <a:gd name="T43" fmla="*/ 1 h 1252"/>
                  <a:gd name="T44" fmla="*/ 7 w 1250"/>
                  <a:gd name="T45" fmla="*/ 1 h 1252"/>
                  <a:gd name="T46" fmla="*/ 7 w 1250"/>
                  <a:gd name="T47" fmla="*/ 1 h 1252"/>
                  <a:gd name="T48" fmla="*/ 8 w 1250"/>
                  <a:gd name="T49" fmla="*/ 2 h 1252"/>
                  <a:gd name="T50" fmla="*/ 1 w 1250"/>
                  <a:gd name="T51" fmla="*/ 2 h 1252"/>
                  <a:gd name="T52" fmla="*/ 1 w 1250"/>
                  <a:gd name="T53" fmla="*/ 2 h 1252"/>
                  <a:gd name="T54" fmla="*/ 1 w 1250"/>
                  <a:gd name="T55" fmla="*/ 3 h 1252"/>
                  <a:gd name="T56" fmla="*/ 1 w 1250"/>
                  <a:gd name="T57" fmla="*/ 3 h 1252"/>
                  <a:gd name="T58" fmla="*/ 1 w 1250"/>
                  <a:gd name="T59" fmla="*/ 4 h 1252"/>
                  <a:gd name="T60" fmla="*/ 0 w 1250"/>
                  <a:gd name="T61" fmla="*/ 3 h 1252"/>
                  <a:gd name="T62" fmla="*/ 0 w 1250"/>
                  <a:gd name="T63" fmla="*/ 3 h 1252"/>
                  <a:gd name="T64" fmla="*/ 0 w 1250"/>
                  <a:gd name="T65" fmla="*/ 2 h 1252"/>
                  <a:gd name="T66" fmla="*/ 1 w 1250"/>
                  <a:gd name="T67" fmla="*/ 2 h 1252"/>
                  <a:gd name="T68" fmla="*/ 0 w 1250"/>
                  <a:gd name="T69" fmla="*/ 6 h 1252"/>
                  <a:gd name="T70" fmla="*/ 1 w 1250"/>
                  <a:gd name="T71" fmla="*/ 6 h 1252"/>
                  <a:gd name="T72" fmla="*/ 1 w 1250"/>
                  <a:gd name="T73" fmla="*/ 7 h 1252"/>
                  <a:gd name="T74" fmla="*/ 2 w 1250"/>
                  <a:gd name="T75" fmla="*/ 7 h 1252"/>
                  <a:gd name="T76" fmla="*/ 2 w 1250"/>
                  <a:gd name="T77" fmla="*/ 7 h 1252"/>
                  <a:gd name="T78" fmla="*/ 2 w 1250"/>
                  <a:gd name="T79" fmla="*/ 8 h 1252"/>
                  <a:gd name="T80" fmla="*/ 1 w 1250"/>
                  <a:gd name="T81" fmla="*/ 8 h 1252"/>
                  <a:gd name="T82" fmla="*/ 1 w 1250"/>
                  <a:gd name="T83" fmla="*/ 7 h 1252"/>
                  <a:gd name="T84" fmla="*/ 1 w 1250"/>
                  <a:gd name="T85" fmla="*/ 7 h 1252"/>
                  <a:gd name="T86" fmla="*/ 0 w 1250"/>
                  <a:gd name="T87" fmla="*/ 6 h 1252"/>
                  <a:gd name="T88" fmla="*/ 4 w 1250"/>
                  <a:gd name="T89" fmla="*/ 8 h 1252"/>
                  <a:gd name="T90" fmla="*/ 5 w 1250"/>
                  <a:gd name="T91" fmla="*/ 8 h 1252"/>
                  <a:gd name="T92" fmla="*/ 5 w 1250"/>
                  <a:gd name="T93" fmla="*/ 8 h 1252"/>
                  <a:gd name="T94" fmla="*/ 6 w 1250"/>
                  <a:gd name="T95" fmla="*/ 8 h 1252"/>
                  <a:gd name="T96" fmla="*/ 6 w 1250"/>
                  <a:gd name="T97" fmla="*/ 8 h 1252"/>
                  <a:gd name="T98" fmla="*/ 6 w 1250"/>
                  <a:gd name="T99" fmla="*/ 8 h 1252"/>
                  <a:gd name="T100" fmla="*/ 6 w 1250"/>
                  <a:gd name="T101" fmla="*/ 8 h 1252"/>
                  <a:gd name="T102" fmla="*/ 5 w 1250"/>
                  <a:gd name="T103" fmla="*/ 9 h 1252"/>
                  <a:gd name="T104" fmla="*/ 5 w 1250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0"/>
                  <a:gd name="T160" fmla="*/ 0 h 1252"/>
                  <a:gd name="T161" fmla="*/ 1250 w 1250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0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1" y="663"/>
                    </a:lnTo>
                    <a:lnTo>
                      <a:pt x="1162" y="738"/>
                    </a:lnTo>
                    <a:lnTo>
                      <a:pt x="1136" y="810"/>
                    </a:lnTo>
                    <a:lnTo>
                      <a:pt x="1107" y="882"/>
                    </a:lnTo>
                    <a:lnTo>
                      <a:pt x="1182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8" y="781"/>
                    </a:lnTo>
                    <a:lnTo>
                      <a:pt x="1241" y="738"/>
                    </a:lnTo>
                    <a:lnTo>
                      <a:pt x="1246" y="697"/>
                    </a:lnTo>
                    <a:lnTo>
                      <a:pt x="1250" y="655"/>
                    </a:lnTo>
                    <a:lnTo>
                      <a:pt x="1250" y="610"/>
                    </a:lnTo>
                    <a:lnTo>
                      <a:pt x="1246" y="564"/>
                    </a:lnTo>
                    <a:close/>
                    <a:moveTo>
                      <a:pt x="1107" y="236"/>
                    </a:moveTo>
                    <a:lnTo>
                      <a:pt x="1052" y="295"/>
                    </a:lnTo>
                    <a:lnTo>
                      <a:pt x="1035" y="269"/>
                    </a:lnTo>
                    <a:lnTo>
                      <a:pt x="1010" y="244"/>
                    </a:lnTo>
                    <a:lnTo>
                      <a:pt x="989" y="223"/>
                    </a:lnTo>
                    <a:lnTo>
                      <a:pt x="968" y="201"/>
                    </a:lnTo>
                    <a:lnTo>
                      <a:pt x="943" y="185"/>
                    </a:lnTo>
                    <a:lnTo>
                      <a:pt x="917" y="168"/>
                    </a:lnTo>
                    <a:lnTo>
                      <a:pt x="893" y="151"/>
                    </a:lnTo>
                    <a:lnTo>
                      <a:pt x="867" y="135"/>
                    </a:lnTo>
                    <a:lnTo>
                      <a:pt x="838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6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4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799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7" y="63"/>
                    </a:lnTo>
                    <a:lnTo>
                      <a:pt x="926" y="80"/>
                    </a:lnTo>
                    <a:lnTo>
                      <a:pt x="955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5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7" y="236"/>
                    </a:lnTo>
                    <a:close/>
                    <a:moveTo>
                      <a:pt x="142" y="223"/>
                    </a:moveTo>
                    <a:lnTo>
                      <a:pt x="201" y="282"/>
                    </a:lnTo>
                    <a:lnTo>
                      <a:pt x="177" y="311"/>
                    </a:lnTo>
                    <a:lnTo>
                      <a:pt x="155" y="345"/>
                    </a:lnTo>
                    <a:lnTo>
                      <a:pt x="135" y="378"/>
                    </a:lnTo>
                    <a:lnTo>
                      <a:pt x="118" y="416"/>
                    </a:lnTo>
                    <a:lnTo>
                      <a:pt x="105" y="454"/>
                    </a:lnTo>
                    <a:lnTo>
                      <a:pt x="92" y="492"/>
                    </a:lnTo>
                    <a:lnTo>
                      <a:pt x="83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8" y="505"/>
                    </a:lnTo>
                    <a:lnTo>
                      <a:pt x="17" y="463"/>
                    </a:lnTo>
                    <a:lnTo>
                      <a:pt x="33" y="420"/>
                    </a:lnTo>
                    <a:lnTo>
                      <a:pt x="46" y="378"/>
                    </a:lnTo>
                    <a:lnTo>
                      <a:pt x="67" y="336"/>
                    </a:lnTo>
                    <a:lnTo>
                      <a:pt x="92" y="299"/>
                    </a:lnTo>
                    <a:lnTo>
                      <a:pt x="113" y="256"/>
                    </a:lnTo>
                    <a:lnTo>
                      <a:pt x="142" y="223"/>
                    </a:lnTo>
                    <a:close/>
                    <a:moveTo>
                      <a:pt x="59" y="899"/>
                    </a:moveTo>
                    <a:lnTo>
                      <a:pt x="138" y="878"/>
                    </a:lnTo>
                    <a:lnTo>
                      <a:pt x="155" y="911"/>
                    </a:lnTo>
                    <a:lnTo>
                      <a:pt x="177" y="941"/>
                    </a:lnTo>
                    <a:lnTo>
                      <a:pt x="197" y="970"/>
                    </a:lnTo>
                    <a:lnTo>
                      <a:pt x="223" y="1000"/>
                    </a:lnTo>
                    <a:lnTo>
                      <a:pt x="248" y="1025"/>
                    </a:lnTo>
                    <a:lnTo>
                      <a:pt x="273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0" y="1155"/>
                    </a:lnTo>
                    <a:lnTo>
                      <a:pt x="252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5" y="1042"/>
                    </a:lnTo>
                    <a:lnTo>
                      <a:pt x="126" y="1012"/>
                    </a:lnTo>
                    <a:lnTo>
                      <a:pt x="105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5" y="1173"/>
                    </a:lnTo>
                    <a:lnTo>
                      <a:pt x="698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5" y="1114"/>
                    </a:lnTo>
                    <a:lnTo>
                      <a:pt x="909" y="1092"/>
                    </a:lnTo>
                    <a:lnTo>
                      <a:pt x="955" y="1155"/>
                    </a:lnTo>
                    <a:lnTo>
                      <a:pt x="917" y="1176"/>
                    </a:lnTo>
                    <a:lnTo>
                      <a:pt x="880" y="1197"/>
                    </a:lnTo>
                    <a:lnTo>
                      <a:pt x="838" y="1214"/>
                    </a:lnTo>
                    <a:lnTo>
                      <a:pt x="799" y="1227"/>
                    </a:lnTo>
                    <a:lnTo>
                      <a:pt x="757" y="1239"/>
                    </a:lnTo>
                    <a:lnTo>
                      <a:pt x="715" y="1243"/>
                    </a:lnTo>
                    <a:lnTo>
                      <a:pt x="674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457"/>
              <p:cNvSpPr>
                <a:spLocks noEditPoints="1"/>
              </p:cNvSpPr>
              <p:nvPr/>
            </p:nvSpPr>
            <p:spPr bwMode="auto">
              <a:xfrm>
                <a:off x="3742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4 h 1096"/>
                  <a:gd name="T4" fmla="*/ 7 w 1091"/>
                  <a:gd name="T5" fmla="*/ 5 h 1096"/>
                  <a:gd name="T6" fmla="*/ 7 w 1091"/>
                  <a:gd name="T7" fmla="*/ 5 h 1096"/>
                  <a:gd name="T8" fmla="*/ 8 w 1091"/>
                  <a:gd name="T9" fmla="*/ 4 h 1096"/>
                  <a:gd name="T10" fmla="*/ 7 w 1091"/>
                  <a:gd name="T11" fmla="*/ 1 h 1096"/>
                  <a:gd name="T12" fmla="*/ 6 w 1091"/>
                  <a:gd name="T13" fmla="*/ 2 h 1096"/>
                  <a:gd name="T14" fmla="*/ 6 w 1091"/>
                  <a:gd name="T15" fmla="*/ 1 h 1096"/>
                  <a:gd name="T16" fmla="*/ 5 w 1091"/>
                  <a:gd name="T17" fmla="*/ 1 h 1096"/>
                  <a:gd name="T18" fmla="*/ 4 w 1091"/>
                  <a:gd name="T19" fmla="*/ 1 h 1096"/>
                  <a:gd name="T20" fmla="*/ 4 w 1091"/>
                  <a:gd name="T21" fmla="*/ 0 h 1096"/>
                  <a:gd name="T22" fmla="*/ 4 w 1091"/>
                  <a:gd name="T23" fmla="*/ 0 h 1096"/>
                  <a:gd name="T24" fmla="*/ 5 w 1091"/>
                  <a:gd name="T25" fmla="*/ 0 h 1096"/>
                  <a:gd name="T26" fmla="*/ 5 w 1091"/>
                  <a:gd name="T27" fmla="*/ 0 h 1096"/>
                  <a:gd name="T28" fmla="*/ 6 w 1091"/>
                  <a:gd name="T29" fmla="*/ 0 h 1096"/>
                  <a:gd name="T30" fmla="*/ 6 w 1091"/>
                  <a:gd name="T31" fmla="*/ 1 h 1096"/>
                  <a:gd name="T32" fmla="*/ 6 w 1091"/>
                  <a:gd name="T33" fmla="*/ 1 h 1096"/>
                  <a:gd name="T34" fmla="*/ 7 w 1091"/>
                  <a:gd name="T35" fmla="*/ 1 h 1096"/>
                  <a:gd name="T36" fmla="*/ 7 w 1091"/>
                  <a:gd name="T37" fmla="*/ 1 h 1096"/>
                  <a:gd name="T38" fmla="*/ 1 w 1091"/>
                  <a:gd name="T39" fmla="*/ 2 h 1096"/>
                  <a:gd name="T40" fmla="*/ 1 w 1091"/>
                  <a:gd name="T41" fmla="*/ 2 h 1096"/>
                  <a:gd name="T42" fmla="*/ 1 w 1091"/>
                  <a:gd name="T43" fmla="*/ 3 h 1096"/>
                  <a:gd name="T44" fmla="*/ 1 w 1091"/>
                  <a:gd name="T45" fmla="*/ 3 h 1096"/>
                  <a:gd name="T46" fmla="*/ 1 w 1091"/>
                  <a:gd name="T47" fmla="*/ 4 h 1096"/>
                  <a:gd name="T48" fmla="*/ 0 w 1091"/>
                  <a:gd name="T49" fmla="*/ 3 h 1096"/>
                  <a:gd name="T50" fmla="*/ 0 w 1091"/>
                  <a:gd name="T51" fmla="*/ 3 h 1096"/>
                  <a:gd name="T52" fmla="*/ 0 w 1091"/>
                  <a:gd name="T53" fmla="*/ 2 h 1096"/>
                  <a:gd name="T54" fmla="*/ 1 w 1091"/>
                  <a:gd name="T55" fmla="*/ 2 h 1096"/>
                  <a:gd name="T56" fmla="*/ 0 w 1091"/>
                  <a:gd name="T57" fmla="*/ 5 h 1096"/>
                  <a:gd name="T58" fmla="*/ 1 w 1091"/>
                  <a:gd name="T59" fmla="*/ 5 h 1096"/>
                  <a:gd name="T60" fmla="*/ 1 w 1091"/>
                  <a:gd name="T61" fmla="*/ 6 h 1096"/>
                  <a:gd name="T62" fmla="*/ 2 w 1091"/>
                  <a:gd name="T63" fmla="*/ 6 h 1096"/>
                  <a:gd name="T64" fmla="*/ 2 w 1091"/>
                  <a:gd name="T65" fmla="*/ 6 h 1096"/>
                  <a:gd name="T66" fmla="*/ 2 w 1091"/>
                  <a:gd name="T67" fmla="*/ 7 h 1096"/>
                  <a:gd name="T68" fmla="*/ 1 w 1091"/>
                  <a:gd name="T69" fmla="*/ 7 h 1096"/>
                  <a:gd name="T70" fmla="*/ 1 w 1091"/>
                  <a:gd name="T71" fmla="*/ 6 h 1096"/>
                  <a:gd name="T72" fmla="*/ 1 w 1091"/>
                  <a:gd name="T73" fmla="*/ 6 h 1096"/>
                  <a:gd name="T74" fmla="*/ 0 w 1091"/>
                  <a:gd name="T75" fmla="*/ 5 h 1096"/>
                  <a:gd name="T76" fmla="*/ 4 w 1091"/>
                  <a:gd name="T77" fmla="*/ 7 h 1096"/>
                  <a:gd name="T78" fmla="*/ 4 w 1091"/>
                  <a:gd name="T79" fmla="*/ 7 h 1096"/>
                  <a:gd name="T80" fmla="*/ 5 w 1091"/>
                  <a:gd name="T81" fmla="*/ 7 h 1096"/>
                  <a:gd name="T82" fmla="*/ 5 w 1091"/>
                  <a:gd name="T83" fmla="*/ 7 h 1096"/>
                  <a:gd name="T84" fmla="*/ 5 w 1091"/>
                  <a:gd name="T85" fmla="*/ 7 h 1096"/>
                  <a:gd name="T86" fmla="*/ 6 w 1091"/>
                  <a:gd name="T87" fmla="*/ 7 h 1096"/>
                  <a:gd name="T88" fmla="*/ 5 w 1091"/>
                  <a:gd name="T89" fmla="*/ 7 h 1096"/>
                  <a:gd name="T90" fmla="*/ 5 w 1091"/>
                  <a:gd name="T91" fmla="*/ 7 h 1096"/>
                  <a:gd name="T92" fmla="*/ 4 w 1091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1"/>
                  <a:gd name="T142" fmla="*/ 0 h 1096"/>
                  <a:gd name="T143" fmla="*/ 1091 w 1091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1" h="1096">
                    <a:moveTo>
                      <a:pt x="1086" y="508"/>
                    </a:moveTo>
                    <a:lnTo>
                      <a:pt x="1010" y="530"/>
                    </a:lnTo>
                    <a:lnTo>
                      <a:pt x="1010" y="592"/>
                    </a:lnTo>
                    <a:lnTo>
                      <a:pt x="997" y="655"/>
                    </a:lnTo>
                    <a:lnTo>
                      <a:pt x="977" y="717"/>
                    </a:lnTo>
                    <a:lnTo>
                      <a:pt x="947" y="776"/>
                    </a:lnTo>
                    <a:lnTo>
                      <a:pt x="1027" y="802"/>
                    </a:lnTo>
                    <a:lnTo>
                      <a:pt x="1056" y="730"/>
                    </a:lnTo>
                    <a:lnTo>
                      <a:pt x="1082" y="658"/>
                    </a:lnTo>
                    <a:lnTo>
                      <a:pt x="1091" y="583"/>
                    </a:lnTo>
                    <a:lnTo>
                      <a:pt x="1086" y="508"/>
                    </a:lnTo>
                    <a:close/>
                    <a:moveTo>
                      <a:pt x="972" y="215"/>
                    </a:moveTo>
                    <a:lnTo>
                      <a:pt x="918" y="269"/>
                    </a:lnTo>
                    <a:lnTo>
                      <a:pt x="883" y="226"/>
                    </a:lnTo>
                    <a:lnTo>
                      <a:pt x="846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6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8" y="42"/>
                    </a:lnTo>
                    <a:lnTo>
                      <a:pt x="787" y="55"/>
                    </a:lnTo>
                    <a:lnTo>
                      <a:pt x="813" y="71"/>
                    </a:lnTo>
                    <a:lnTo>
                      <a:pt x="837" y="88"/>
                    </a:lnTo>
                    <a:lnTo>
                      <a:pt x="863" y="105"/>
                    </a:lnTo>
                    <a:lnTo>
                      <a:pt x="888" y="121"/>
                    </a:lnTo>
                    <a:lnTo>
                      <a:pt x="909" y="143"/>
                    </a:lnTo>
                    <a:lnTo>
                      <a:pt x="930" y="164"/>
                    </a:lnTo>
                    <a:lnTo>
                      <a:pt x="955" y="189"/>
                    </a:lnTo>
                    <a:lnTo>
                      <a:pt x="972" y="215"/>
                    </a:lnTo>
                    <a:close/>
                    <a:moveTo>
                      <a:pt x="121" y="202"/>
                    </a:moveTo>
                    <a:lnTo>
                      <a:pt x="176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1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8" y="445"/>
                    </a:lnTo>
                    <a:lnTo>
                      <a:pt x="80" y="479"/>
                    </a:lnTo>
                    <a:lnTo>
                      <a:pt x="75" y="513"/>
                    </a:lnTo>
                    <a:lnTo>
                      <a:pt x="0" y="492"/>
                    </a:lnTo>
                    <a:lnTo>
                      <a:pt x="3" y="454"/>
                    </a:lnTo>
                    <a:lnTo>
                      <a:pt x="12" y="412"/>
                    </a:lnTo>
                    <a:lnTo>
                      <a:pt x="25" y="374"/>
                    </a:lnTo>
                    <a:lnTo>
                      <a:pt x="38" y="336"/>
                    </a:lnTo>
                    <a:lnTo>
                      <a:pt x="55" y="298"/>
                    </a:lnTo>
                    <a:lnTo>
                      <a:pt x="75" y="265"/>
                    </a:lnTo>
                    <a:lnTo>
                      <a:pt x="97" y="231"/>
                    </a:lnTo>
                    <a:lnTo>
                      <a:pt x="121" y="202"/>
                    </a:lnTo>
                    <a:close/>
                    <a:moveTo>
                      <a:pt x="58" y="798"/>
                    </a:moveTo>
                    <a:lnTo>
                      <a:pt x="134" y="772"/>
                    </a:lnTo>
                    <a:lnTo>
                      <a:pt x="151" y="798"/>
                    </a:lnTo>
                    <a:lnTo>
                      <a:pt x="168" y="827"/>
                    </a:lnTo>
                    <a:lnTo>
                      <a:pt x="189" y="848"/>
                    </a:lnTo>
                    <a:lnTo>
                      <a:pt x="206" y="874"/>
                    </a:lnTo>
                    <a:lnTo>
                      <a:pt x="231" y="894"/>
                    </a:lnTo>
                    <a:lnTo>
                      <a:pt x="257" y="916"/>
                    </a:lnTo>
                    <a:lnTo>
                      <a:pt x="281" y="932"/>
                    </a:lnTo>
                    <a:lnTo>
                      <a:pt x="307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3" y="970"/>
                    </a:lnTo>
                    <a:lnTo>
                      <a:pt x="168" y="945"/>
                    </a:lnTo>
                    <a:lnTo>
                      <a:pt x="143" y="920"/>
                    </a:lnTo>
                    <a:lnTo>
                      <a:pt x="117" y="890"/>
                    </a:lnTo>
                    <a:lnTo>
                      <a:pt x="97" y="861"/>
                    </a:lnTo>
                    <a:lnTo>
                      <a:pt x="75" y="831"/>
                    </a:lnTo>
                    <a:lnTo>
                      <a:pt x="58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3" y="979"/>
                    </a:lnTo>
                    <a:lnTo>
                      <a:pt x="754" y="962"/>
                    </a:lnTo>
                    <a:lnTo>
                      <a:pt x="778" y="949"/>
                    </a:lnTo>
                    <a:lnTo>
                      <a:pt x="829" y="1012"/>
                    </a:lnTo>
                    <a:lnTo>
                      <a:pt x="795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8" y="1088"/>
                    </a:lnTo>
                    <a:lnTo>
                      <a:pt x="585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458"/>
              <p:cNvSpPr>
                <a:spLocks noEditPoints="1"/>
              </p:cNvSpPr>
              <p:nvPr/>
            </p:nvSpPr>
            <p:spPr bwMode="auto">
              <a:xfrm>
                <a:off x="3749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5" y="522"/>
                    </a:lnTo>
                    <a:lnTo>
                      <a:pt x="843" y="576"/>
                    </a:lnTo>
                    <a:lnTo>
                      <a:pt x="821" y="627"/>
                    </a:lnTo>
                    <a:lnTo>
                      <a:pt x="797" y="677"/>
                    </a:lnTo>
                    <a:lnTo>
                      <a:pt x="872" y="697"/>
                    </a:lnTo>
                    <a:lnTo>
                      <a:pt x="902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3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3" y="123"/>
                    </a:lnTo>
                    <a:lnTo>
                      <a:pt x="607" y="101"/>
                    </a:lnTo>
                    <a:lnTo>
                      <a:pt x="565" y="89"/>
                    </a:lnTo>
                    <a:lnTo>
                      <a:pt x="519" y="81"/>
                    </a:lnTo>
                    <a:lnTo>
                      <a:pt x="472" y="77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2" y="13"/>
                    </a:lnTo>
                    <a:lnTo>
                      <a:pt x="632" y="30"/>
                    </a:lnTo>
                    <a:lnTo>
                      <a:pt x="679" y="51"/>
                    </a:lnTo>
                    <a:lnTo>
                      <a:pt x="725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3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40" y="257"/>
                    </a:lnTo>
                    <a:lnTo>
                      <a:pt x="127" y="282"/>
                    </a:lnTo>
                    <a:lnTo>
                      <a:pt x="110" y="311"/>
                    </a:lnTo>
                    <a:lnTo>
                      <a:pt x="97" y="337"/>
                    </a:lnTo>
                    <a:lnTo>
                      <a:pt x="93" y="366"/>
                    </a:lnTo>
                    <a:lnTo>
                      <a:pt x="85" y="396"/>
                    </a:lnTo>
                    <a:lnTo>
                      <a:pt x="81" y="425"/>
                    </a:lnTo>
                    <a:lnTo>
                      <a:pt x="81" y="455"/>
                    </a:lnTo>
                    <a:lnTo>
                      <a:pt x="0" y="434"/>
                    </a:lnTo>
                    <a:lnTo>
                      <a:pt x="5" y="400"/>
                    </a:lnTo>
                    <a:lnTo>
                      <a:pt x="13" y="366"/>
                    </a:lnTo>
                    <a:lnTo>
                      <a:pt x="22" y="333"/>
                    </a:lnTo>
                    <a:lnTo>
                      <a:pt x="30" y="300"/>
                    </a:lnTo>
                    <a:lnTo>
                      <a:pt x="46" y="265"/>
                    </a:lnTo>
                    <a:lnTo>
                      <a:pt x="64" y="236"/>
                    </a:lnTo>
                    <a:lnTo>
                      <a:pt x="81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2" y="732"/>
                    </a:lnTo>
                    <a:lnTo>
                      <a:pt x="199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7" y="795"/>
                    </a:lnTo>
                    <a:lnTo>
                      <a:pt x="283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2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3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6" y="938"/>
                    </a:moveTo>
                    <a:lnTo>
                      <a:pt x="476" y="857"/>
                    </a:lnTo>
                    <a:lnTo>
                      <a:pt x="501" y="857"/>
                    </a:lnTo>
                    <a:lnTo>
                      <a:pt x="523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2" y="820"/>
                    </a:lnTo>
                    <a:lnTo>
                      <a:pt x="653" y="807"/>
                    </a:lnTo>
                    <a:lnTo>
                      <a:pt x="703" y="870"/>
                    </a:lnTo>
                    <a:lnTo>
                      <a:pt x="679" y="883"/>
                    </a:lnTo>
                    <a:lnTo>
                      <a:pt x="648" y="900"/>
                    </a:lnTo>
                    <a:lnTo>
                      <a:pt x="620" y="908"/>
                    </a:lnTo>
                    <a:lnTo>
                      <a:pt x="594" y="920"/>
                    </a:lnTo>
                    <a:lnTo>
                      <a:pt x="565" y="925"/>
                    </a:lnTo>
                    <a:lnTo>
                      <a:pt x="535" y="929"/>
                    </a:lnTo>
                    <a:lnTo>
                      <a:pt x="506" y="938"/>
                    </a:lnTo>
                    <a:lnTo>
                      <a:pt x="476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459"/>
              <p:cNvSpPr>
                <a:spLocks noEditPoints="1"/>
              </p:cNvSpPr>
              <p:nvPr/>
            </p:nvSpPr>
            <p:spPr bwMode="auto">
              <a:xfrm>
                <a:off x="3755" y="2937"/>
                <a:ext cx="65" cy="65"/>
              </a:xfrm>
              <a:custGeom>
                <a:avLst/>
                <a:gdLst>
                  <a:gd name="T0" fmla="*/ 5 w 778"/>
                  <a:gd name="T1" fmla="*/ 2 h 780"/>
                  <a:gd name="T2" fmla="*/ 4 w 778"/>
                  <a:gd name="T3" fmla="*/ 1 h 780"/>
                  <a:gd name="T4" fmla="*/ 4 w 778"/>
                  <a:gd name="T5" fmla="*/ 1 h 780"/>
                  <a:gd name="T6" fmla="*/ 3 w 778"/>
                  <a:gd name="T7" fmla="*/ 1 h 780"/>
                  <a:gd name="T8" fmla="*/ 3 w 778"/>
                  <a:gd name="T9" fmla="*/ 1 h 780"/>
                  <a:gd name="T10" fmla="*/ 3 w 778"/>
                  <a:gd name="T11" fmla="*/ 0 h 780"/>
                  <a:gd name="T12" fmla="*/ 4 w 778"/>
                  <a:gd name="T13" fmla="*/ 0 h 780"/>
                  <a:gd name="T14" fmla="*/ 4 w 778"/>
                  <a:gd name="T15" fmla="*/ 1 h 780"/>
                  <a:gd name="T16" fmla="*/ 5 w 778"/>
                  <a:gd name="T17" fmla="*/ 1 h 780"/>
                  <a:gd name="T18" fmla="*/ 1 w 778"/>
                  <a:gd name="T19" fmla="*/ 1 h 780"/>
                  <a:gd name="T20" fmla="*/ 1 w 778"/>
                  <a:gd name="T21" fmla="*/ 2 h 780"/>
                  <a:gd name="T22" fmla="*/ 1 w 778"/>
                  <a:gd name="T23" fmla="*/ 2 h 780"/>
                  <a:gd name="T24" fmla="*/ 0 w 778"/>
                  <a:gd name="T25" fmla="*/ 3 h 780"/>
                  <a:gd name="T26" fmla="*/ 0 w 778"/>
                  <a:gd name="T27" fmla="*/ 2 h 780"/>
                  <a:gd name="T28" fmla="*/ 0 w 778"/>
                  <a:gd name="T29" fmla="*/ 2 h 780"/>
                  <a:gd name="T30" fmla="*/ 0 w 778"/>
                  <a:gd name="T31" fmla="*/ 1 h 780"/>
                  <a:gd name="T32" fmla="*/ 1 w 778"/>
                  <a:gd name="T33" fmla="*/ 1 h 780"/>
                  <a:gd name="T34" fmla="*/ 1 w 778"/>
                  <a:gd name="T35" fmla="*/ 4 h 780"/>
                  <a:gd name="T36" fmla="*/ 1 w 778"/>
                  <a:gd name="T37" fmla="*/ 4 h 780"/>
                  <a:gd name="T38" fmla="*/ 1 w 778"/>
                  <a:gd name="T39" fmla="*/ 4 h 780"/>
                  <a:gd name="T40" fmla="*/ 2 w 778"/>
                  <a:gd name="T41" fmla="*/ 4 h 780"/>
                  <a:gd name="T42" fmla="*/ 2 w 778"/>
                  <a:gd name="T43" fmla="*/ 5 h 780"/>
                  <a:gd name="T44" fmla="*/ 1 w 778"/>
                  <a:gd name="T45" fmla="*/ 5 h 780"/>
                  <a:gd name="T46" fmla="*/ 1 w 778"/>
                  <a:gd name="T47" fmla="*/ 5 h 780"/>
                  <a:gd name="T48" fmla="*/ 1 w 778"/>
                  <a:gd name="T49" fmla="*/ 5 h 780"/>
                  <a:gd name="T50" fmla="*/ 1 w 778"/>
                  <a:gd name="T51" fmla="*/ 4 h 780"/>
                  <a:gd name="T52" fmla="*/ 3 w 778"/>
                  <a:gd name="T53" fmla="*/ 5 h 780"/>
                  <a:gd name="T54" fmla="*/ 3 w 778"/>
                  <a:gd name="T55" fmla="*/ 5 h 780"/>
                  <a:gd name="T56" fmla="*/ 3 w 778"/>
                  <a:gd name="T57" fmla="*/ 5 h 780"/>
                  <a:gd name="T58" fmla="*/ 3 w 778"/>
                  <a:gd name="T59" fmla="*/ 5 h 780"/>
                  <a:gd name="T60" fmla="*/ 4 w 778"/>
                  <a:gd name="T61" fmla="*/ 5 h 780"/>
                  <a:gd name="T62" fmla="*/ 4 w 778"/>
                  <a:gd name="T63" fmla="*/ 5 h 780"/>
                  <a:gd name="T64" fmla="*/ 4 w 778"/>
                  <a:gd name="T65" fmla="*/ 5 h 780"/>
                  <a:gd name="T66" fmla="*/ 3 w 778"/>
                  <a:gd name="T67" fmla="*/ 5 h 780"/>
                  <a:gd name="T68" fmla="*/ 3 w 778"/>
                  <a:gd name="T69" fmla="*/ 5 h 780"/>
                  <a:gd name="T70" fmla="*/ 3 w 778"/>
                  <a:gd name="T71" fmla="*/ 5 h 780"/>
                  <a:gd name="T72" fmla="*/ 4 w 778"/>
                  <a:gd name="T73" fmla="*/ 4 h 780"/>
                  <a:gd name="T74" fmla="*/ 5 w 778"/>
                  <a:gd name="T75" fmla="*/ 4 h 780"/>
                  <a:gd name="T76" fmla="*/ 5 w 778"/>
                  <a:gd name="T77" fmla="*/ 3 h 780"/>
                  <a:gd name="T78" fmla="*/ 5 w 778"/>
                  <a:gd name="T79" fmla="*/ 3 h 780"/>
                  <a:gd name="T80" fmla="*/ 5 w 778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780"/>
                  <a:gd name="T125" fmla="*/ 778 w 778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780">
                    <a:moveTo>
                      <a:pt x="707" y="168"/>
                    </a:moveTo>
                    <a:lnTo>
                      <a:pt x="652" y="223"/>
                    </a:lnTo>
                    <a:lnTo>
                      <a:pt x="631" y="193"/>
                    </a:lnTo>
                    <a:lnTo>
                      <a:pt x="602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4" y="100"/>
                    </a:lnTo>
                    <a:lnTo>
                      <a:pt x="467" y="88"/>
                    </a:lnTo>
                    <a:lnTo>
                      <a:pt x="429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8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09" y="67"/>
                    </a:lnTo>
                    <a:lnTo>
                      <a:pt x="648" y="96"/>
                    </a:lnTo>
                    <a:lnTo>
                      <a:pt x="677" y="129"/>
                    </a:lnTo>
                    <a:lnTo>
                      <a:pt x="707" y="168"/>
                    </a:lnTo>
                    <a:close/>
                    <a:moveTo>
                      <a:pt x="79" y="155"/>
                    </a:moveTo>
                    <a:lnTo>
                      <a:pt x="130" y="214"/>
                    </a:lnTo>
                    <a:lnTo>
                      <a:pt x="105" y="252"/>
                    </a:lnTo>
                    <a:lnTo>
                      <a:pt x="88" y="298"/>
                    </a:lnTo>
                    <a:lnTo>
                      <a:pt x="75" y="348"/>
                    </a:lnTo>
                    <a:lnTo>
                      <a:pt x="75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6" y="260"/>
                    </a:lnTo>
                    <a:lnTo>
                      <a:pt x="29" y="234"/>
                    </a:lnTo>
                    <a:lnTo>
                      <a:pt x="46" y="205"/>
                    </a:lnTo>
                    <a:lnTo>
                      <a:pt x="59" y="180"/>
                    </a:lnTo>
                    <a:lnTo>
                      <a:pt x="79" y="155"/>
                    </a:lnTo>
                    <a:close/>
                    <a:moveTo>
                      <a:pt x="54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5" y="600"/>
                    </a:lnTo>
                    <a:lnTo>
                      <a:pt x="168" y="612"/>
                    </a:lnTo>
                    <a:lnTo>
                      <a:pt x="184" y="625"/>
                    </a:lnTo>
                    <a:lnTo>
                      <a:pt x="197" y="642"/>
                    </a:lnTo>
                    <a:lnTo>
                      <a:pt x="214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5" y="705"/>
                    </a:lnTo>
                    <a:lnTo>
                      <a:pt x="138" y="688"/>
                    </a:lnTo>
                    <a:lnTo>
                      <a:pt x="118" y="671"/>
                    </a:lnTo>
                    <a:lnTo>
                      <a:pt x="101" y="655"/>
                    </a:lnTo>
                    <a:lnTo>
                      <a:pt x="83" y="638"/>
                    </a:lnTo>
                    <a:lnTo>
                      <a:pt x="66" y="612"/>
                    </a:lnTo>
                    <a:lnTo>
                      <a:pt x="54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2" y="705"/>
                    </a:lnTo>
                    <a:lnTo>
                      <a:pt x="429" y="701"/>
                    </a:lnTo>
                    <a:lnTo>
                      <a:pt x="446" y="701"/>
                    </a:lnTo>
                    <a:lnTo>
                      <a:pt x="462" y="692"/>
                    </a:lnTo>
                    <a:lnTo>
                      <a:pt x="475" y="688"/>
                    </a:lnTo>
                    <a:lnTo>
                      <a:pt x="492" y="684"/>
                    </a:lnTo>
                    <a:lnTo>
                      <a:pt x="508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0" y="751"/>
                    </a:lnTo>
                    <a:lnTo>
                      <a:pt x="508" y="764"/>
                    </a:lnTo>
                    <a:lnTo>
                      <a:pt x="488" y="768"/>
                    </a:lnTo>
                    <a:lnTo>
                      <a:pt x="462" y="773"/>
                    </a:lnTo>
                    <a:lnTo>
                      <a:pt x="442" y="780"/>
                    </a:lnTo>
                    <a:lnTo>
                      <a:pt x="420" y="780"/>
                    </a:lnTo>
                    <a:lnTo>
                      <a:pt x="395" y="780"/>
                    </a:lnTo>
                    <a:close/>
                    <a:moveTo>
                      <a:pt x="716" y="600"/>
                    </a:moveTo>
                    <a:lnTo>
                      <a:pt x="635" y="574"/>
                    </a:lnTo>
                    <a:lnTo>
                      <a:pt x="661" y="537"/>
                    </a:lnTo>
                    <a:lnTo>
                      <a:pt x="681" y="499"/>
                    </a:lnTo>
                    <a:lnTo>
                      <a:pt x="694" y="456"/>
                    </a:lnTo>
                    <a:lnTo>
                      <a:pt x="698" y="419"/>
                    </a:lnTo>
                    <a:lnTo>
                      <a:pt x="778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0" y="550"/>
                    </a:lnTo>
                    <a:lnTo>
                      <a:pt x="716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460"/>
              <p:cNvSpPr>
                <a:spLocks noEditPoints="1"/>
              </p:cNvSpPr>
              <p:nvPr/>
            </p:nvSpPr>
            <p:spPr bwMode="auto">
              <a:xfrm>
                <a:off x="3762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80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9" y="98"/>
                    </a:lnTo>
                    <a:lnTo>
                      <a:pt x="379" y="89"/>
                    </a:lnTo>
                    <a:lnTo>
                      <a:pt x="345" y="80"/>
                    </a:lnTo>
                    <a:lnTo>
                      <a:pt x="316" y="80"/>
                    </a:lnTo>
                    <a:lnTo>
                      <a:pt x="316" y="0"/>
                    </a:lnTo>
                    <a:lnTo>
                      <a:pt x="354" y="0"/>
                    </a:lnTo>
                    <a:lnTo>
                      <a:pt x="392" y="9"/>
                    </a:lnTo>
                    <a:lnTo>
                      <a:pt x="429" y="21"/>
                    </a:lnTo>
                    <a:lnTo>
                      <a:pt x="464" y="39"/>
                    </a:lnTo>
                    <a:lnTo>
                      <a:pt x="497" y="59"/>
                    </a:lnTo>
                    <a:lnTo>
                      <a:pt x="527" y="85"/>
                    </a:lnTo>
                    <a:lnTo>
                      <a:pt x="556" y="114"/>
                    </a:lnTo>
                    <a:lnTo>
                      <a:pt x="577" y="144"/>
                    </a:lnTo>
                    <a:close/>
                    <a:moveTo>
                      <a:pt x="55" y="135"/>
                    </a:moveTo>
                    <a:lnTo>
                      <a:pt x="118" y="194"/>
                    </a:lnTo>
                    <a:lnTo>
                      <a:pt x="98" y="227"/>
                    </a:lnTo>
                    <a:lnTo>
                      <a:pt x="85" y="265"/>
                    </a:lnTo>
                    <a:lnTo>
                      <a:pt x="80" y="303"/>
                    </a:lnTo>
                    <a:lnTo>
                      <a:pt x="85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3" y="219"/>
                    </a:lnTo>
                    <a:lnTo>
                      <a:pt x="30" y="173"/>
                    </a:lnTo>
                    <a:lnTo>
                      <a:pt x="55" y="135"/>
                    </a:lnTo>
                    <a:close/>
                    <a:moveTo>
                      <a:pt x="55" y="487"/>
                    </a:moveTo>
                    <a:lnTo>
                      <a:pt x="139" y="466"/>
                    </a:lnTo>
                    <a:lnTo>
                      <a:pt x="148" y="475"/>
                    </a:lnTo>
                    <a:lnTo>
                      <a:pt x="156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8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3" y="592"/>
                    </a:lnTo>
                    <a:lnTo>
                      <a:pt x="156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3" y="533"/>
                    </a:lnTo>
                    <a:lnTo>
                      <a:pt x="80" y="521"/>
                    </a:lnTo>
                    <a:lnTo>
                      <a:pt x="68" y="504"/>
                    </a:lnTo>
                    <a:lnTo>
                      <a:pt x="55" y="487"/>
                    </a:lnTo>
                    <a:close/>
                    <a:moveTo>
                      <a:pt x="320" y="626"/>
                    </a:moveTo>
                    <a:lnTo>
                      <a:pt x="320" y="541"/>
                    </a:lnTo>
                    <a:lnTo>
                      <a:pt x="333" y="541"/>
                    </a:lnTo>
                    <a:lnTo>
                      <a:pt x="341" y="541"/>
                    </a:lnTo>
                    <a:lnTo>
                      <a:pt x="350" y="541"/>
                    </a:lnTo>
                    <a:lnTo>
                      <a:pt x="363" y="537"/>
                    </a:lnTo>
                    <a:lnTo>
                      <a:pt x="371" y="537"/>
                    </a:lnTo>
                    <a:lnTo>
                      <a:pt x="383" y="533"/>
                    </a:lnTo>
                    <a:lnTo>
                      <a:pt x="392" y="530"/>
                    </a:lnTo>
                    <a:lnTo>
                      <a:pt x="400" y="525"/>
                    </a:lnTo>
                    <a:lnTo>
                      <a:pt x="451" y="592"/>
                    </a:lnTo>
                    <a:lnTo>
                      <a:pt x="433" y="596"/>
                    </a:lnTo>
                    <a:lnTo>
                      <a:pt x="417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1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20" y="626"/>
                    </a:lnTo>
                    <a:close/>
                    <a:moveTo>
                      <a:pt x="560" y="495"/>
                    </a:moveTo>
                    <a:lnTo>
                      <a:pt x="480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7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6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461"/>
              <p:cNvSpPr>
                <a:spLocks noEditPoints="1"/>
              </p:cNvSpPr>
              <p:nvPr/>
            </p:nvSpPr>
            <p:spPr bwMode="auto">
              <a:xfrm>
                <a:off x="3768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1" y="164"/>
                    </a:lnTo>
                    <a:lnTo>
                      <a:pt x="358" y="143"/>
                    </a:lnTo>
                    <a:lnTo>
                      <a:pt x="346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3" y="84"/>
                    </a:lnTo>
                    <a:lnTo>
                      <a:pt x="257" y="80"/>
                    </a:lnTo>
                    <a:lnTo>
                      <a:pt x="236" y="75"/>
                    </a:lnTo>
                    <a:lnTo>
                      <a:pt x="236" y="0"/>
                    </a:lnTo>
                    <a:lnTo>
                      <a:pt x="265" y="0"/>
                    </a:lnTo>
                    <a:lnTo>
                      <a:pt x="299" y="9"/>
                    </a:lnTo>
                    <a:lnTo>
                      <a:pt x="329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400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3" y="169"/>
                    </a:lnTo>
                    <a:lnTo>
                      <a:pt x="80" y="198"/>
                    </a:lnTo>
                    <a:lnTo>
                      <a:pt x="76" y="223"/>
                    </a:lnTo>
                    <a:lnTo>
                      <a:pt x="80" y="256"/>
                    </a:lnTo>
                    <a:lnTo>
                      <a:pt x="84" y="286"/>
                    </a:lnTo>
                    <a:lnTo>
                      <a:pt x="5" y="264"/>
                    </a:lnTo>
                    <a:lnTo>
                      <a:pt x="0" y="223"/>
                    </a:lnTo>
                    <a:lnTo>
                      <a:pt x="5" y="185"/>
                    </a:lnTo>
                    <a:lnTo>
                      <a:pt x="18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2" y="378"/>
                    </a:lnTo>
                    <a:lnTo>
                      <a:pt x="194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8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6" y="402"/>
                    </a:lnTo>
                    <a:lnTo>
                      <a:pt x="68" y="395"/>
                    </a:lnTo>
                    <a:lnTo>
                      <a:pt x="59" y="386"/>
                    </a:lnTo>
                    <a:close/>
                    <a:moveTo>
                      <a:pt x="240" y="461"/>
                    </a:moveTo>
                    <a:lnTo>
                      <a:pt x="240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70" y="378"/>
                    </a:lnTo>
                    <a:lnTo>
                      <a:pt x="320" y="445"/>
                    </a:lnTo>
                    <a:lnTo>
                      <a:pt x="312" y="450"/>
                    </a:lnTo>
                    <a:lnTo>
                      <a:pt x="303" y="453"/>
                    </a:lnTo>
                    <a:lnTo>
                      <a:pt x="291" y="457"/>
                    </a:lnTo>
                    <a:lnTo>
                      <a:pt x="283" y="457"/>
                    </a:lnTo>
                    <a:lnTo>
                      <a:pt x="270" y="461"/>
                    </a:lnTo>
                    <a:lnTo>
                      <a:pt x="261" y="461"/>
                    </a:lnTo>
                    <a:lnTo>
                      <a:pt x="253" y="461"/>
                    </a:lnTo>
                    <a:lnTo>
                      <a:pt x="240" y="461"/>
                    </a:lnTo>
                    <a:close/>
                    <a:moveTo>
                      <a:pt x="400" y="391"/>
                    </a:moveTo>
                    <a:lnTo>
                      <a:pt x="307" y="361"/>
                    </a:lnTo>
                    <a:lnTo>
                      <a:pt x="329" y="352"/>
                    </a:lnTo>
                    <a:lnTo>
                      <a:pt x="342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7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400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462"/>
              <p:cNvSpPr>
                <a:spLocks noEditPoints="1"/>
              </p:cNvSpPr>
              <p:nvPr/>
            </p:nvSpPr>
            <p:spPr bwMode="auto">
              <a:xfrm>
                <a:off x="3775" y="2956"/>
                <a:ext cx="25" cy="26"/>
              </a:xfrm>
              <a:custGeom>
                <a:avLst/>
                <a:gdLst>
                  <a:gd name="T0" fmla="*/ 2 w 303"/>
                  <a:gd name="T1" fmla="*/ 1 h 311"/>
                  <a:gd name="T2" fmla="*/ 1 w 303"/>
                  <a:gd name="T3" fmla="*/ 1 h 311"/>
                  <a:gd name="T4" fmla="*/ 2 w 303"/>
                  <a:gd name="T5" fmla="*/ 1 h 311"/>
                  <a:gd name="T6" fmla="*/ 2 w 303"/>
                  <a:gd name="T7" fmla="*/ 1 h 311"/>
                  <a:gd name="T8" fmla="*/ 2 w 303"/>
                  <a:gd name="T9" fmla="*/ 1 h 311"/>
                  <a:gd name="T10" fmla="*/ 1 w 303"/>
                  <a:gd name="T11" fmla="*/ 1 h 311"/>
                  <a:gd name="T12" fmla="*/ 1 w 303"/>
                  <a:gd name="T13" fmla="*/ 1 h 311"/>
                  <a:gd name="T14" fmla="*/ 1 w 303"/>
                  <a:gd name="T15" fmla="*/ 1 h 311"/>
                  <a:gd name="T16" fmla="*/ 1 w 303"/>
                  <a:gd name="T17" fmla="*/ 1 h 311"/>
                  <a:gd name="T18" fmla="*/ 1 w 303"/>
                  <a:gd name="T19" fmla="*/ 1 h 311"/>
                  <a:gd name="T20" fmla="*/ 1 w 303"/>
                  <a:gd name="T21" fmla="*/ 0 h 311"/>
                  <a:gd name="T22" fmla="*/ 1 w 303"/>
                  <a:gd name="T23" fmla="*/ 0 h 311"/>
                  <a:gd name="T24" fmla="*/ 1 w 303"/>
                  <a:gd name="T25" fmla="*/ 0 h 311"/>
                  <a:gd name="T26" fmla="*/ 2 w 303"/>
                  <a:gd name="T27" fmla="*/ 0 h 311"/>
                  <a:gd name="T28" fmla="*/ 2 w 303"/>
                  <a:gd name="T29" fmla="*/ 0 h 311"/>
                  <a:gd name="T30" fmla="*/ 2 w 303"/>
                  <a:gd name="T31" fmla="*/ 0 h 311"/>
                  <a:gd name="T32" fmla="*/ 2 w 303"/>
                  <a:gd name="T33" fmla="*/ 1 h 311"/>
                  <a:gd name="T34" fmla="*/ 2 w 303"/>
                  <a:gd name="T35" fmla="*/ 1 h 311"/>
                  <a:gd name="T36" fmla="*/ 2 w 303"/>
                  <a:gd name="T37" fmla="*/ 1 h 311"/>
                  <a:gd name="T38" fmla="*/ 0 w 303"/>
                  <a:gd name="T39" fmla="*/ 1 h 311"/>
                  <a:gd name="T40" fmla="*/ 1 w 303"/>
                  <a:gd name="T41" fmla="*/ 1 h 311"/>
                  <a:gd name="T42" fmla="*/ 1 w 303"/>
                  <a:gd name="T43" fmla="*/ 1 h 311"/>
                  <a:gd name="T44" fmla="*/ 1 w 303"/>
                  <a:gd name="T45" fmla="*/ 1 h 311"/>
                  <a:gd name="T46" fmla="*/ 1 w 303"/>
                  <a:gd name="T47" fmla="*/ 1 h 311"/>
                  <a:gd name="T48" fmla="*/ 1 w 303"/>
                  <a:gd name="T49" fmla="*/ 2 h 311"/>
                  <a:gd name="T50" fmla="*/ 1 w 303"/>
                  <a:gd name="T51" fmla="*/ 2 h 311"/>
                  <a:gd name="T52" fmla="*/ 1 w 303"/>
                  <a:gd name="T53" fmla="*/ 2 h 311"/>
                  <a:gd name="T54" fmla="*/ 1 w 303"/>
                  <a:gd name="T55" fmla="*/ 2 h 311"/>
                  <a:gd name="T56" fmla="*/ 1 w 303"/>
                  <a:gd name="T57" fmla="*/ 2 h 311"/>
                  <a:gd name="T58" fmla="*/ 1 w 303"/>
                  <a:gd name="T59" fmla="*/ 2 h 311"/>
                  <a:gd name="T60" fmla="*/ 0 w 303"/>
                  <a:gd name="T61" fmla="*/ 2 h 311"/>
                  <a:gd name="T62" fmla="*/ 0 w 303"/>
                  <a:gd name="T63" fmla="*/ 1 h 311"/>
                  <a:gd name="T64" fmla="*/ 0 w 303"/>
                  <a:gd name="T65" fmla="*/ 1 h 311"/>
                  <a:gd name="T66" fmla="*/ 0 w 303"/>
                  <a:gd name="T67" fmla="*/ 1 h 311"/>
                  <a:gd name="T68" fmla="*/ 0 w 303"/>
                  <a:gd name="T69" fmla="*/ 1 h 311"/>
                  <a:gd name="T70" fmla="*/ 0 w 303"/>
                  <a:gd name="T71" fmla="*/ 2 h 311"/>
                  <a:gd name="T72" fmla="*/ 1 w 303"/>
                  <a:gd name="T73" fmla="*/ 2 h 311"/>
                  <a:gd name="T74" fmla="*/ 1 w 303"/>
                  <a:gd name="T75" fmla="*/ 2 h 311"/>
                  <a:gd name="T76" fmla="*/ 1 w 303"/>
                  <a:gd name="T77" fmla="*/ 2 h 311"/>
                  <a:gd name="T78" fmla="*/ 1 w 303"/>
                  <a:gd name="T79" fmla="*/ 2 h 311"/>
                  <a:gd name="T80" fmla="*/ 1 w 303"/>
                  <a:gd name="T81" fmla="*/ 2 h 311"/>
                  <a:gd name="T82" fmla="*/ 0 w 303"/>
                  <a:gd name="T83" fmla="*/ 2 h 311"/>
                  <a:gd name="T84" fmla="*/ 1 w 303"/>
                  <a:gd name="T85" fmla="*/ 2 h 311"/>
                  <a:gd name="T86" fmla="*/ 1 w 303"/>
                  <a:gd name="T87" fmla="*/ 2 h 311"/>
                  <a:gd name="T88" fmla="*/ 1 w 303"/>
                  <a:gd name="T89" fmla="*/ 2 h 311"/>
                  <a:gd name="T90" fmla="*/ 1 w 303"/>
                  <a:gd name="T91" fmla="*/ 2 h 311"/>
                  <a:gd name="T92" fmla="*/ 1 w 303"/>
                  <a:gd name="T93" fmla="*/ 2 h 311"/>
                  <a:gd name="T94" fmla="*/ 1 w 303"/>
                  <a:gd name="T95" fmla="*/ 2 h 311"/>
                  <a:gd name="T96" fmla="*/ 1 w 303"/>
                  <a:gd name="T97" fmla="*/ 2 h 311"/>
                  <a:gd name="T98" fmla="*/ 2 w 303"/>
                  <a:gd name="T99" fmla="*/ 2 h 311"/>
                  <a:gd name="T100" fmla="*/ 1 w 303"/>
                  <a:gd name="T101" fmla="*/ 2 h 311"/>
                  <a:gd name="T102" fmla="*/ 2 w 303"/>
                  <a:gd name="T103" fmla="*/ 2 h 311"/>
                  <a:gd name="T104" fmla="*/ 2 w 303"/>
                  <a:gd name="T105" fmla="*/ 2 h 311"/>
                  <a:gd name="T106" fmla="*/ 2 w 303"/>
                  <a:gd name="T107" fmla="*/ 2 h 311"/>
                  <a:gd name="T108" fmla="*/ 2 w 303"/>
                  <a:gd name="T109" fmla="*/ 2 h 311"/>
                  <a:gd name="T110" fmla="*/ 2 w 303"/>
                  <a:gd name="T111" fmla="*/ 2 h 311"/>
                  <a:gd name="T112" fmla="*/ 1 w 303"/>
                  <a:gd name="T113" fmla="*/ 2 h 311"/>
                  <a:gd name="T114" fmla="*/ 1 w 303"/>
                  <a:gd name="T115" fmla="*/ 2 h 311"/>
                  <a:gd name="T116" fmla="*/ 1 w 303"/>
                  <a:gd name="T117" fmla="*/ 2 h 311"/>
                  <a:gd name="T118" fmla="*/ 1 w 303"/>
                  <a:gd name="T119" fmla="*/ 2 h 311"/>
                  <a:gd name="T120" fmla="*/ 1 w 303"/>
                  <a:gd name="T121" fmla="*/ 2 h 311"/>
                  <a:gd name="T122" fmla="*/ 1 w 303"/>
                  <a:gd name="T123" fmla="*/ 2 h 311"/>
                  <a:gd name="T124" fmla="*/ 1 w 303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3"/>
                  <a:gd name="T190" fmla="*/ 0 h 311"/>
                  <a:gd name="T191" fmla="*/ 303 w 303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3" h="311">
                    <a:moveTo>
                      <a:pt x="303" y="110"/>
                    </a:moveTo>
                    <a:lnTo>
                      <a:pt x="223" y="189"/>
                    </a:lnTo>
                    <a:lnTo>
                      <a:pt x="231" y="172"/>
                    </a:lnTo>
                    <a:lnTo>
                      <a:pt x="231" y="157"/>
                    </a:lnTo>
                    <a:lnTo>
                      <a:pt x="231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1" y="5"/>
                    </a:lnTo>
                    <a:lnTo>
                      <a:pt x="207" y="9"/>
                    </a:lnTo>
                    <a:lnTo>
                      <a:pt x="227" y="18"/>
                    </a:lnTo>
                    <a:lnTo>
                      <a:pt x="248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3" y="110"/>
                    </a:lnTo>
                    <a:close/>
                    <a:moveTo>
                      <a:pt x="17" y="94"/>
                    </a:moveTo>
                    <a:lnTo>
                      <a:pt x="80" y="157"/>
                    </a:lnTo>
                    <a:lnTo>
                      <a:pt x="80" y="172"/>
                    </a:lnTo>
                    <a:lnTo>
                      <a:pt x="84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3" y="222"/>
                    </a:lnTo>
                    <a:lnTo>
                      <a:pt x="126" y="231"/>
                    </a:lnTo>
                    <a:lnTo>
                      <a:pt x="143" y="231"/>
                    </a:lnTo>
                    <a:lnTo>
                      <a:pt x="160" y="235"/>
                    </a:lnTo>
                    <a:lnTo>
                      <a:pt x="181" y="257"/>
                    </a:lnTo>
                    <a:lnTo>
                      <a:pt x="8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7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6" y="303"/>
                    </a:lnTo>
                    <a:lnTo>
                      <a:pt x="93" y="298"/>
                    </a:lnTo>
                    <a:lnTo>
                      <a:pt x="80" y="290"/>
                    </a:lnTo>
                    <a:lnTo>
                      <a:pt x="67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89" y="307"/>
                    </a:lnTo>
                    <a:lnTo>
                      <a:pt x="181" y="311"/>
                    </a:lnTo>
                    <a:lnTo>
                      <a:pt x="172" y="311"/>
                    </a:lnTo>
                    <a:lnTo>
                      <a:pt x="164" y="311"/>
                    </a:lnTo>
                    <a:close/>
                    <a:moveTo>
                      <a:pt x="231" y="286"/>
                    </a:moveTo>
                    <a:lnTo>
                      <a:pt x="164" y="268"/>
                    </a:lnTo>
                    <a:lnTo>
                      <a:pt x="286" y="235"/>
                    </a:lnTo>
                    <a:lnTo>
                      <a:pt x="277" y="252"/>
                    </a:lnTo>
                    <a:lnTo>
                      <a:pt x="266" y="265"/>
                    </a:lnTo>
                    <a:lnTo>
                      <a:pt x="253" y="277"/>
                    </a:lnTo>
                    <a:lnTo>
                      <a:pt x="231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5" y="227"/>
                    </a:lnTo>
                    <a:lnTo>
                      <a:pt x="177" y="231"/>
                    </a:lnTo>
                    <a:lnTo>
                      <a:pt x="168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463"/>
              <p:cNvSpPr>
                <a:spLocks noEditPoints="1"/>
              </p:cNvSpPr>
              <p:nvPr/>
            </p:nvSpPr>
            <p:spPr bwMode="auto">
              <a:xfrm>
                <a:off x="3781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80" y="0"/>
                    </a:moveTo>
                    <a:lnTo>
                      <a:pt x="80" y="154"/>
                    </a:lnTo>
                    <a:lnTo>
                      <a:pt x="88" y="154"/>
                    </a:lnTo>
                    <a:lnTo>
                      <a:pt x="97" y="150"/>
                    </a:lnTo>
                    <a:lnTo>
                      <a:pt x="105" y="146"/>
                    </a:lnTo>
                    <a:lnTo>
                      <a:pt x="114" y="141"/>
                    </a:lnTo>
                    <a:lnTo>
                      <a:pt x="143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3" y="37"/>
                    </a:lnTo>
                    <a:lnTo>
                      <a:pt x="131" y="21"/>
                    </a:lnTo>
                    <a:lnTo>
                      <a:pt x="114" y="8"/>
                    </a:lnTo>
                    <a:lnTo>
                      <a:pt x="97" y="0"/>
                    </a:lnTo>
                    <a:lnTo>
                      <a:pt x="80" y="0"/>
                    </a:lnTo>
                    <a:close/>
                    <a:moveTo>
                      <a:pt x="0" y="76"/>
                    </a:moveTo>
                    <a:lnTo>
                      <a:pt x="80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1" y="130"/>
                    </a:lnTo>
                    <a:lnTo>
                      <a:pt x="9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464"/>
              <p:cNvSpPr>
                <a:spLocks/>
              </p:cNvSpPr>
              <p:nvPr/>
            </p:nvSpPr>
            <p:spPr bwMode="auto">
              <a:xfrm>
                <a:off x="3623" y="2932"/>
                <a:ext cx="167" cy="46"/>
              </a:xfrm>
              <a:custGeom>
                <a:avLst/>
                <a:gdLst>
                  <a:gd name="T0" fmla="*/ 0 w 1995"/>
                  <a:gd name="T1" fmla="*/ 0 h 546"/>
                  <a:gd name="T2" fmla="*/ 14 w 1995"/>
                  <a:gd name="T3" fmla="*/ 4 h 546"/>
                  <a:gd name="T4" fmla="*/ 10 w 1995"/>
                  <a:gd name="T5" fmla="*/ 0 h 546"/>
                  <a:gd name="T6" fmla="*/ 0 w 1995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5"/>
                  <a:gd name="T13" fmla="*/ 0 h 546"/>
                  <a:gd name="T14" fmla="*/ 1995 w 1995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5" h="546">
                    <a:moveTo>
                      <a:pt x="0" y="4"/>
                    </a:moveTo>
                    <a:lnTo>
                      <a:pt x="1995" y="546"/>
                    </a:lnTo>
                    <a:lnTo>
                      <a:pt x="1452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465"/>
              <p:cNvSpPr>
                <a:spLocks/>
              </p:cNvSpPr>
              <p:nvPr/>
            </p:nvSpPr>
            <p:spPr bwMode="auto">
              <a:xfrm>
                <a:off x="3788" y="2815"/>
                <a:ext cx="45" cy="163"/>
              </a:xfrm>
              <a:custGeom>
                <a:avLst/>
                <a:gdLst>
                  <a:gd name="T0" fmla="*/ 4 w 535"/>
                  <a:gd name="T1" fmla="*/ 10 h 1947"/>
                  <a:gd name="T2" fmla="*/ 0 w 535"/>
                  <a:gd name="T3" fmla="*/ 14 h 1947"/>
                  <a:gd name="T4" fmla="*/ 0 w 535"/>
                  <a:gd name="T5" fmla="*/ 0 h 1947"/>
                  <a:gd name="T6" fmla="*/ 4 w 535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5"/>
                  <a:gd name="T13" fmla="*/ 0 h 1947"/>
                  <a:gd name="T14" fmla="*/ 535 w 535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5" h="1947">
                    <a:moveTo>
                      <a:pt x="535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5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466"/>
              <p:cNvSpPr>
                <a:spLocks/>
              </p:cNvSpPr>
              <p:nvPr/>
            </p:nvSpPr>
            <p:spPr bwMode="auto">
              <a:xfrm>
                <a:off x="3788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467"/>
              <p:cNvSpPr>
                <a:spLocks/>
              </p:cNvSpPr>
              <p:nvPr/>
            </p:nvSpPr>
            <p:spPr bwMode="auto">
              <a:xfrm>
                <a:off x="3788" y="2979"/>
                <a:ext cx="113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468"/>
              <p:cNvSpPr>
                <a:spLocks/>
              </p:cNvSpPr>
              <p:nvPr/>
            </p:nvSpPr>
            <p:spPr bwMode="auto">
              <a:xfrm>
                <a:off x="3675" y="2977"/>
                <a:ext cx="113" cy="146"/>
              </a:xfrm>
              <a:custGeom>
                <a:avLst/>
                <a:gdLst>
                  <a:gd name="T0" fmla="*/ 0 w 1356"/>
                  <a:gd name="T1" fmla="*/ 12 h 1746"/>
                  <a:gd name="T2" fmla="*/ 9 w 1356"/>
                  <a:gd name="T3" fmla="*/ 0 h 1746"/>
                  <a:gd name="T4" fmla="*/ 4 w 1356"/>
                  <a:gd name="T5" fmla="*/ 2 h 1746"/>
                  <a:gd name="T6" fmla="*/ 0 w 1356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6"/>
                  <a:gd name="T13" fmla="*/ 0 h 1746"/>
                  <a:gd name="T14" fmla="*/ 1356 w 1356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6" h="1746">
                    <a:moveTo>
                      <a:pt x="0" y="1746"/>
                    </a:moveTo>
                    <a:lnTo>
                      <a:pt x="1356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69"/>
            <p:cNvGrpSpPr>
              <a:grpSpLocks/>
            </p:cNvGrpSpPr>
            <p:nvPr/>
          </p:nvGrpSpPr>
          <p:grpSpPr bwMode="auto">
            <a:xfrm>
              <a:off x="4967" y="2156"/>
              <a:ext cx="329" cy="309"/>
              <a:chOff x="3960" y="2815"/>
              <a:chExt cx="329" cy="309"/>
            </a:xfrm>
          </p:grpSpPr>
          <p:sp>
            <p:nvSpPr>
              <p:cNvPr id="12369" name="Freeform 470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1 h 3696"/>
                  <a:gd name="T2" fmla="*/ 27 w 3940"/>
                  <a:gd name="T3" fmla="*/ 10 h 3696"/>
                  <a:gd name="T4" fmla="*/ 24 w 3940"/>
                  <a:gd name="T5" fmla="*/ 10 h 3696"/>
                  <a:gd name="T6" fmla="*/ 24 w 3940"/>
                  <a:gd name="T7" fmla="*/ 10 h 3696"/>
                  <a:gd name="T8" fmla="*/ 24 w 3940"/>
                  <a:gd name="T9" fmla="*/ 10 h 3696"/>
                  <a:gd name="T10" fmla="*/ 24 w 3940"/>
                  <a:gd name="T11" fmla="*/ 11 h 3696"/>
                  <a:gd name="T12" fmla="*/ 24 w 3940"/>
                  <a:gd name="T13" fmla="*/ 11 h 3696"/>
                  <a:gd name="T14" fmla="*/ 14 w 3940"/>
                  <a:gd name="T15" fmla="*/ 3 h 3696"/>
                  <a:gd name="T16" fmla="*/ 14 w 3940"/>
                  <a:gd name="T17" fmla="*/ 0 h 3696"/>
                  <a:gd name="T18" fmla="*/ 13 w 3940"/>
                  <a:gd name="T19" fmla="*/ 3 h 3696"/>
                  <a:gd name="T20" fmla="*/ 13 w 3940"/>
                  <a:gd name="T21" fmla="*/ 3 h 3696"/>
                  <a:gd name="T22" fmla="*/ 13 w 3940"/>
                  <a:gd name="T23" fmla="*/ 3 h 3696"/>
                  <a:gd name="T24" fmla="*/ 13 w 3940"/>
                  <a:gd name="T25" fmla="*/ 3 h 3696"/>
                  <a:gd name="T26" fmla="*/ 13 w 3940"/>
                  <a:gd name="T27" fmla="*/ 3 h 3696"/>
                  <a:gd name="T28" fmla="*/ 13 w 3940"/>
                  <a:gd name="T29" fmla="*/ 3 h 3696"/>
                  <a:gd name="T30" fmla="*/ 14 w 3940"/>
                  <a:gd name="T31" fmla="*/ 3 h 3696"/>
                  <a:gd name="T32" fmla="*/ 14 w 3940"/>
                  <a:gd name="T33" fmla="*/ 3 h 3696"/>
                  <a:gd name="T34" fmla="*/ 14 w 3940"/>
                  <a:gd name="T35" fmla="*/ 3 h 3696"/>
                  <a:gd name="T36" fmla="*/ 4 w 3940"/>
                  <a:gd name="T37" fmla="*/ 11 h 3696"/>
                  <a:gd name="T38" fmla="*/ 0 w 3940"/>
                  <a:gd name="T39" fmla="*/ 10 h 3696"/>
                  <a:gd name="T40" fmla="*/ 3 w 3940"/>
                  <a:gd name="T41" fmla="*/ 12 h 3696"/>
                  <a:gd name="T42" fmla="*/ 3 w 3940"/>
                  <a:gd name="T43" fmla="*/ 12 h 3696"/>
                  <a:gd name="T44" fmla="*/ 3 w 3940"/>
                  <a:gd name="T45" fmla="*/ 11 h 3696"/>
                  <a:gd name="T46" fmla="*/ 4 w 3940"/>
                  <a:gd name="T47" fmla="*/ 11 h 3696"/>
                  <a:gd name="T48" fmla="*/ 4 w 3940"/>
                  <a:gd name="T49" fmla="*/ 11 h 3696"/>
                  <a:gd name="T50" fmla="*/ 8 w 3940"/>
                  <a:gd name="T51" fmla="*/ 21 h 3696"/>
                  <a:gd name="T52" fmla="*/ 4 w 3940"/>
                  <a:gd name="T53" fmla="*/ 26 h 3696"/>
                  <a:gd name="T54" fmla="*/ 9 w 3940"/>
                  <a:gd name="T55" fmla="*/ 22 h 3696"/>
                  <a:gd name="T56" fmla="*/ 9 w 3940"/>
                  <a:gd name="T57" fmla="*/ 22 h 3696"/>
                  <a:gd name="T58" fmla="*/ 9 w 3940"/>
                  <a:gd name="T59" fmla="*/ 22 h 3696"/>
                  <a:gd name="T60" fmla="*/ 9 w 3940"/>
                  <a:gd name="T61" fmla="*/ 22 h 3696"/>
                  <a:gd name="T62" fmla="*/ 9 w 3940"/>
                  <a:gd name="T63" fmla="*/ 22 h 3696"/>
                  <a:gd name="T64" fmla="*/ 8 w 3940"/>
                  <a:gd name="T65" fmla="*/ 22 h 3696"/>
                  <a:gd name="T66" fmla="*/ 8 w 3940"/>
                  <a:gd name="T67" fmla="*/ 22 h 3696"/>
                  <a:gd name="T68" fmla="*/ 8 w 3940"/>
                  <a:gd name="T69" fmla="*/ 21 h 3696"/>
                  <a:gd name="T70" fmla="*/ 8 w 3940"/>
                  <a:gd name="T71" fmla="*/ 21 h 3696"/>
                  <a:gd name="T72" fmla="*/ 20 w 3940"/>
                  <a:gd name="T73" fmla="*/ 21 h 3696"/>
                  <a:gd name="T74" fmla="*/ 23 w 3940"/>
                  <a:gd name="T75" fmla="*/ 26 h 3696"/>
                  <a:gd name="T76" fmla="*/ 21 w 3940"/>
                  <a:gd name="T77" fmla="*/ 20 h 3696"/>
                  <a:gd name="T78" fmla="*/ 21 w 3940"/>
                  <a:gd name="T79" fmla="*/ 20 h 3696"/>
                  <a:gd name="T80" fmla="*/ 21 w 3940"/>
                  <a:gd name="T81" fmla="*/ 20 h 3696"/>
                  <a:gd name="T82" fmla="*/ 21 w 3940"/>
                  <a:gd name="T83" fmla="*/ 21 h 3696"/>
                  <a:gd name="T84" fmla="*/ 20 w 3940"/>
                  <a:gd name="T85" fmla="*/ 21 h 3696"/>
                  <a:gd name="T86" fmla="*/ 20 w 3940"/>
                  <a:gd name="T87" fmla="*/ 21 h 3696"/>
                  <a:gd name="T88" fmla="*/ 20 w 3940"/>
                  <a:gd name="T89" fmla="*/ 21 h 3696"/>
                  <a:gd name="T90" fmla="*/ 20 w 3940"/>
                  <a:gd name="T91" fmla="*/ 21 h 3696"/>
                  <a:gd name="T92" fmla="*/ 20 w 3940"/>
                  <a:gd name="T93" fmla="*/ 21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32" y="1548"/>
                    </a:moveTo>
                    <a:lnTo>
                      <a:pt x="3940" y="1405"/>
                    </a:lnTo>
                    <a:lnTo>
                      <a:pt x="3393" y="1405"/>
                    </a:lnTo>
                    <a:lnTo>
                      <a:pt x="3401" y="1443"/>
                    </a:lnTo>
                    <a:lnTo>
                      <a:pt x="3414" y="1480"/>
                    </a:lnTo>
                    <a:lnTo>
                      <a:pt x="3423" y="1519"/>
                    </a:lnTo>
                    <a:lnTo>
                      <a:pt x="3432" y="1548"/>
                    </a:lnTo>
                    <a:close/>
                    <a:moveTo>
                      <a:pt x="1974" y="358"/>
                    </a:moveTo>
                    <a:lnTo>
                      <a:pt x="1974" y="0"/>
                    </a:lnTo>
                    <a:lnTo>
                      <a:pt x="1836" y="366"/>
                    </a:lnTo>
                    <a:lnTo>
                      <a:pt x="1853" y="366"/>
                    </a:lnTo>
                    <a:lnTo>
                      <a:pt x="1873" y="366"/>
                    </a:lnTo>
                    <a:lnTo>
                      <a:pt x="1890" y="362"/>
                    </a:lnTo>
                    <a:lnTo>
                      <a:pt x="1908" y="362"/>
                    </a:lnTo>
                    <a:lnTo>
                      <a:pt x="1924" y="358"/>
                    </a:lnTo>
                    <a:lnTo>
                      <a:pt x="1937" y="358"/>
                    </a:lnTo>
                    <a:lnTo>
                      <a:pt x="1958" y="358"/>
                    </a:lnTo>
                    <a:lnTo>
                      <a:pt x="1974" y="358"/>
                    </a:lnTo>
                    <a:close/>
                    <a:moveTo>
                      <a:pt x="513" y="1539"/>
                    </a:moveTo>
                    <a:lnTo>
                      <a:pt x="0" y="1405"/>
                    </a:lnTo>
                    <a:lnTo>
                      <a:pt x="484" y="1738"/>
                    </a:lnTo>
                    <a:lnTo>
                      <a:pt x="493" y="1690"/>
                    </a:lnTo>
                    <a:lnTo>
                      <a:pt x="496" y="1640"/>
                    </a:lnTo>
                    <a:lnTo>
                      <a:pt x="501" y="1594"/>
                    </a:lnTo>
                    <a:lnTo>
                      <a:pt x="513" y="1539"/>
                    </a:lnTo>
                    <a:close/>
                    <a:moveTo>
                      <a:pt x="1107" y="3056"/>
                    </a:moveTo>
                    <a:lnTo>
                      <a:pt x="619" y="3688"/>
                    </a:lnTo>
                    <a:lnTo>
                      <a:pt x="1339" y="3196"/>
                    </a:lnTo>
                    <a:lnTo>
                      <a:pt x="1310" y="3183"/>
                    </a:lnTo>
                    <a:lnTo>
                      <a:pt x="1284" y="3166"/>
                    </a:lnTo>
                    <a:lnTo>
                      <a:pt x="1255" y="3150"/>
                    </a:lnTo>
                    <a:lnTo>
                      <a:pt x="1225" y="3132"/>
                    </a:lnTo>
                    <a:lnTo>
                      <a:pt x="1196" y="3115"/>
                    </a:lnTo>
                    <a:lnTo>
                      <a:pt x="1166" y="3095"/>
                    </a:lnTo>
                    <a:lnTo>
                      <a:pt x="1137" y="3078"/>
                    </a:lnTo>
                    <a:lnTo>
                      <a:pt x="1107" y="3056"/>
                    </a:lnTo>
                    <a:close/>
                    <a:moveTo>
                      <a:pt x="2834" y="3056"/>
                    </a:moveTo>
                    <a:lnTo>
                      <a:pt x="3326" y="3696"/>
                    </a:lnTo>
                    <a:lnTo>
                      <a:pt x="3036" y="2884"/>
                    </a:lnTo>
                    <a:lnTo>
                      <a:pt x="3010" y="2909"/>
                    </a:lnTo>
                    <a:lnTo>
                      <a:pt x="2985" y="2935"/>
                    </a:lnTo>
                    <a:lnTo>
                      <a:pt x="2959" y="2956"/>
                    </a:lnTo>
                    <a:lnTo>
                      <a:pt x="2939" y="2977"/>
                    </a:lnTo>
                    <a:lnTo>
                      <a:pt x="2909" y="2997"/>
                    </a:lnTo>
                    <a:lnTo>
                      <a:pt x="2888" y="3019"/>
                    </a:lnTo>
                    <a:lnTo>
                      <a:pt x="2858" y="3040"/>
                    </a:lnTo>
                    <a:lnTo>
                      <a:pt x="2834" y="305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71"/>
              <p:cNvSpPr>
                <a:spLocks noEditPoints="1"/>
              </p:cNvSpPr>
              <p:nvPr/>
            </p:nvSpPr>
            <p:spPr bwMode="auto">
              <a:xfrm>
                <a:off x="4001" y="2845"/>
                <a:ext cx="245" cy="237"/>
              </a:xfrm>
              <a:custGeom>
                <a:avLst/>
                <a:gdLst>
                  <a:gd name="T0" fmla="*/ 20 w 2948"/>
                  <a:gd name="T1" fmla="*/ 8 h 2838"/>
                  <a:gd name="T2" fmla="*/ 20 w 2948"/>
                  <a:gd name="T3" fmla="*/ 8 h 2838"/>
                  <a:gd name="T4" fmla="*/ 20 w 2948"/>
                  <a:gd name="T5" fmla="*/ 7 h 2838"/>
                  <a:gd name="T6" fmla="*/ 20 w 2948"/>
                  <a:gd name="T7" fmla="*/ 8 h 2838"/>
                  <a:gd name="T8" fmla="*/ 20 w 2948"/>
                  <a:gd name="T9" fmla="*/ 8 h 2838"/>
                  <a:gd name="T10" fmla="*/ 10 w 2948"/>
                  <a:gd name="T11" fmla="*/ 0 h 2838"/>
                  <a:gd name="T12" fmla="*/ 10 w 2948"/>
                  <a:gd name="T13" fmla="*/ 1 h 2838"/>
                  <a:gd name="T14" fmla="*/ 10 w 2948"/>
                  <a:gd name="T15" fmla="*/ 1 h 2838"/>
                  <a:gd name="T16" fmla="*/ 10 w 2948"/>
                  <a:gd name="T17" fmla="*/ 1 h 2838"/>
                  <a:gd name="T18" fmla="*/ 9 w 2948"/>
                  <a:gd name="T19" fmla="*/ 1 h 2838"/>
                  <a:gd name="T20" fmla="*/ 9 w 2948"/>
                  <a:gd name="T21" fmla="*/ 0 h 2838"/>
                  <a:gd name="T22" fmla="*/ 10 w 2948"/>
                  <a:gd name="T23" fmla="*/ 0 h 2838"/>
                  <a:gd name="T24" fmla="*/ 10 w 2948"/>
                  <a:gd name="T25" fmla="*/ 0 h 2838"/>
                  <a:gd name="T26" fmla="*/ 10 w 2948"/>
                  <a:gd name="T27" fmla="*/ 0 h 2838"/>
                  <a:gd name="T28" fmla="*/ 10 w 2948"/>
                  <a:gd name="T29" fmla="*/ 0 h 2838"/>
                  <a:gd name="T30" fmla="*/ 1 w 2948"/>
                  <a:gd name="T31" fmla="*/ 8 h 2838"/>
                  <a:gd name="T32" fmla="*/ 1 w 2948"/>
                  <a:gd name="T33" fmla="*/ 9 h 2838"/>
                  <a:gd name="T34" fmla="*/ 0 w 2948"/>
                  <a:gd name="T35" fmla="*/ 10 h 2838"/>
                  <a:gd name="T36" fmla="*/ 0 w 2948"/>
                  <a:gd name="T37" fmla="*/ 9 h 2838"/>
                  <a:gd name="T38" fmla="*/ 0 w 2948"/>
                  <a:gd name="T39" fmla="*/ 9 h 2838"/>
                  <a:gd name="T40" fmla="*/ 4 w 2948"/>
                  <a:gd name="T41" fmla="*/ 19 h 2838"/>
                  <a:gd name="T42" fmla="*/ 5 w 2948"/>
                  <a:gd name="T43" fmla="*/ 19 h 2838"/>
                  <a:gd name="T44" fmla="*/ 5 w 2948"/>
                  <a:gd name="T45" fmla="*/ 19 h 2838"/>
                  <a:gd name="T46" fmla="*/ 6 w 2948"/>
                  <a:gd name="T47" fmla="*/ 19 h 2838"/>
                  <a:gd name="T48" fmla="*/ 6 w 2948"/>
                  <a:gd name="T49" fmla="*/ 19 h 2838"/>
                  <a:gd name="T50" fmla="*/ 6 w 2948"/>
                  <a:gd name="T51" fmla="*/ 20 h 2838"/>
                  <a:gd name="T52" fmla="*/ 5 w 2948"/>
                  <a:gd name="T53" fmla="*/ 20 h 2838"/>
                  <a:gd name="T54" fmla="*/ 5 w 2948"/>
                  <a:gd name="T55" fmla="*/ 19 h 2838"/>
                  <a:gd name="T56" fmla="*/ 5 w 2948"/>
                  <a:gd name="T57" fmla="*/ 19 h 2838"/>
                  <a:gd name="T58" fmla="*/ 4 w 2948"/>
                  <a:gd name="T59" fmla="*/ 19 h 2838"/>
                  <a:gd name="T60" fmla="*/ 16 w 2948"/>
                  <a:gd name="T61" fmla="*/ 18 h 2838"/>
                  <a:gd name="T62" fmla="*/ 16 w 2948"/>
                  <a:gd name="T63" fmla="*/ 18 h 2838"/>
                  <a:gd name="T64" fmla="*/ 17 w 2948"/>
                  <a:gd name="T65" fmla="*/ 18 h 2838"/>
                  <a:gd name="T66" fmla="*/ 17 w 2948"/>
                  <a:gd name="T67" fmla="*/ 17 h 2838"/>
                  <a:gd name="T68" fmla="*/ 17 w 2948"/>
                  <a:gd name="T69" fmla="*/ 17 h 2838"/>
                  <a:gd name="T70" fmla="*/ 17 w 2948"/>
                  <a:gd name="T71" fmla="*/ 18 h 2838"/>
                  <a:gd name="T72" fmla="*/ 17 w 2948"/>
                  <a:gd name="T73" fmla="*/ 18 h 2838"/>
                  <a:gd name="T74" fmla="*/ 17 w 2948"/>
                  <a:gd name="T75" fmla="*/ 18 h 2838"/>
                  <a:gd name="T76" fmla="*/ 16 w 2948"/>
                  <a:gd name="T77" fmla="*/ 19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8"/>
                  <a:gd name="T118" fmla="*/ 0 h 2838"/>
                  <a:gd name="T119" fmla="*/ 2948 w 2948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8" h="2838">
                    <a:moveTo>
                      <a:pt x="2948" y="1190"/>
                    </a:moveTo>
                    <a:lnTo>
                      <a:pt x="2867" y="1211"/>
                    </a:lnTo>
                    <a:lnTo>
                      <a:pt x="2863" y="1173"/>
                    </a:lnTo>
                    <a:lnTo>
                      <a:pt x="2850" y="1135"/>
                    </a:lnTo>
                    <a:lnTo>
                      <a:pt x="2838" y="1093"/>
                    </a:lnTo>
                    <a:lnTo>
                      <a:pt x="2825" y="1047"/>
                    </a:lnTo>
                    <a:lnTo>
                      <a:pt x="2909" y="1047"/>
                    </a:lnTo>
                    <a:lnTo>
                      <a:pt x="2917" y="1085"/>
                    </a:lnTo>
                    <a:lnTo>
                      <a:pt x="2930" y="1122"/>
                    </a:lnTo>
                    <a:lnTo>
                      <a:pt x="2939" y="1161"/>
                    </a:lnTo>
                    <a:lnTo>
                      <a:pt x="2948" y="1190"/>
                    </a:lnTo>
                    <a:close/>
                    <a:moveTo>
                      <a:pt x="1490" y="0"/>
                    </a:moveTo>
                    <a:lnTo>
                      <a:pt x="1490" y="79"/>
                    </a:lnTo>
                    <a:lnTo>
                      <a:pt x="1470" y="79"/>
                    </a:lnTo>
                    <a:lnTo>
                      <a:pt x="1448" y="79"/>
                    </a:lnTo>
                    <a:lnTo>
                      <a:pt x="1427" y="79"/>
                    </a:lnTo>
                    <a:lnTo>
                      <a:pt x="1411" y="79"/>
                    </a:lnTo>
                    <a:lnTo>
                      <a:pt x="1385" y="79"/>
                    </a:lnTo>
                    <a:lnTo>
                      <a:pt x="1365" y="83"/>
                    </a:lnTo>
                    <a:lnTo>
                      <a:pt x="1343" y="88"/>
                    </a:lnTo>
                    <a:lnTo>
                      <a:pt x="1322" y="88"/>
                    </a:lnTo>
                    <a:lnTo>
                      <a:pt x="1352" y="8"/>
                    </a:lnTo>
                    <a:lnTo>
                      <a:pt x="1369" y="8"/>
                    </a:lnTo>
                    <a:lnTo>
                      <a:pt x="1389" y="8"/>
                    </a:lnTo>
                    <a:lnTo>
                      <a:pt x="1406" y="4"/>
                    </a:lnTo>
                    <a:lnTo>
                      <a:pt x="1424" y="4"/>
                    </a:lnTo>
                    <a:lnTo>
                      <a:pt x="1440" y="0"/>
                    </a:lnTo>
                    <a:lnTo>
                      <a:pt x="1453" y="0"/>
                    </a:lnTo>
                    <a:lnTo>
                      <a:pt x="1474" y="0"/>
                    </a:lnTo>
                    <a:lnTo>
                      <a:pt x="1490" y="0"/>
                    </a:lnTo>
                    <a:close/>
                    <a:moveTo>
                      <a:pt x="29" y="1181"/>
                    </a:moveTo>
                    <a:lnTo>
                      <a:pt x="106" y="1207"/>
                    </a:lnTo>
                    <a:lnTo>
                      <a:pt x="93" y="1266"/>
                    </a:lnTo>
                    <a:lnTo>
                      <a:pt x="84" y="1321"/>
                    </a:lnTo>
                    <a:lnTo>
                      <a:pt x="80" y="1375"/>
                    </a:lnTo>
                    <a:lnTo>
                      <a:pt x="76" y="1430"/>
                    </a:lnTo>
                    <a:lnTo>
                      <a:pt x="0" y="1380"/>
                    </a:lnTo>
                    <a:lnTo>
                      <a:pt x="9" y="1332"/>
                    </a:lnTo>
                    <a:lnTo>
                      <a:pt x="12" y="1282"/>
                    </a:lnTo>
                    <a:lnTo>
                      <a:pt x="17" y="1236"/>
                    </a:lnTo>
                    <a:lnTo>
                      <a:pt x="29" y="1181"/>
                    </a:lnTo>
                    <a:close/>
                    <a:moveTo>
                      <a:pt x="623" y="2698"/>
                    </a:moveTo>
                    <a:lnTo>
                      <a:pt x="673" y="2639"/>
                    </a:lnTo>
                    <a:lnTo>
                      <a:pt x="703" y="2661"/>
                    </a:lnTo>
                    <a:lnTo>
                      <a:pt x="737" y="2682"/>
                    </a:lnTo>
                    <a:lnTo>
                      <a:pt x="771" y="2703"/>
                    </a:lnTo>
                    <a:lnTo>
                      <a:pt x="800" y="2720"/>
                    </a:lnTo>
                    <a:lnTo>
                      <a:pt x="833" y="2737"/>
                    </a:lnTo>
                    <a:lnTo>
                      <a:pt x="863" y="2753"/>
                    </a:lnTo>
                    <a:lnTo>
                      <a:pt x="897" y="2770"/>
                    </a:lnTo>
                    <a:lnTo>
                      <a:pt x="927" y="2783"/>
                    </a:lnTo>
                    <a:lnTo>
                      <a:pt x="855" y="2838"/>
                    </a:lnTo>
                    <a:lnTo>
                      <a:pt x="826" y="2825"/>
                    </a:lnTo>
                    <a:lnTo>
                      <a:pt x="800" y="2808"/>
                    </a:lnTo>
                    <a:lnTo>
                      <a:pt x="771" y="2792"/>
                    </a:lnTo>
                    <a:lnTo>
                      <a:pt x="741" y="2774"/>
                    </a:lnTo>
                    <a:lnTo>
                      <a:pt x="712" y="2757"/>
                    </a:lnTo>
                    <a:lnTo>
                      <a:pt x="682" y="2737"/>
                    </a:lnTo>
                    <a:lnTo>
                      <a:pt x="653" y="2720"/>
                    </a:lnTo>
                    <a:lnTo>
                      <a:pt x="623" y="2698"/>
                    </a:lnTo>
                    <a:close/>
                    <a:moveTo>
                      <a:pt x="2350" y="2698"/>
                    </a:moveTo>
                    <a:lnTo>
                      <a:pt x="2298" y="2639"/>
                    </a:lnTo>
                    <a:lnTo>
                      <a:pt x="2328" y="2619"/>
                    </a:lnTo>
                    <a:lnTo>
                      <a:pt x="2357" y="2598"/>
                    </a:lnTo>
                    <a:lnTo>
                      <a:pt x="2387" y="2573"/>
                    </a:lnTo>
                    <a:lnTo>
                      <a:pt x="2412" y="2547"/>
                    </a:lnTo>
                    <a:lnTo>
                      <a:pt x="2442" y="2526"/>
                    </a:lnTo>
                    <a:lnTo>
                      <a:pt x="2471" y="2497"/>
                    </a:lnTo>
                    <a:lnTo>
                      <a:pt x="2492" y="2471"/>
                    </a:lnTo>
                    <a:lnTo>
                      <a:pt x="2521" y="2446"/>
                    </a:lnTo>
                    <a:lnTo>
                      <a:pt x="2552" y="2526"/>
                    </a:lnTo>
                    <a:lnTo>
                      <a:pt x="2526" y="2551"/>
                    </a:lnTo>
                    <a:lnTo>
                      <a:pt x="2501" y="2577"/>
                    </a:lnTo>
                    <a:lnTo>
                      <a:pt x="2475" y="2598"/>
                    </a:lnTo>
                    <a:lnTo>
                      <a:pt x="2455" y="2619"/>
                    </a:lnTo>
                    <a:lnTo>
                      <a:pt x="2425" y="2639"/>
                    </a:lnTo>
                    <a:lnTo>
                      <a:pt x="2404" y="2661"/>
                    </a:lnTo>
                    <a:lnTo>
                      <a:pt x="2374" y="2682"/>
                    </a:lnTo>
                    <a:lnTo>
                      <a:pt x="2350" y="2698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72"/>
              <p:cNvSpPr>
                <a:spLocks noEditPoints="1"/>
              </p:cNvSpPr>
              <p:nvPr/>
            </p:nvSpPr>
            <p:spPr bwMode="auto">
              <a:xfrm>
                <a:off x="4007" y="2852"/>
                <a:ext cx="232" cy="225"/>
              </a:xfrm>
              <a:custGeom>
                <a:avLst/>
                <a:gdLst>
                  <a:gd name="T0" fmla="*/ 19 w 2791"/>
                  <a:gd name="T1" fmla="*/ 8 h 2704"/>
                  <a:gd name="T2" fmla="*/ 19 w 2791"/>
                  <a:gd name="T3" fmla="*/ 7 h 2704"/>
                  <a:gd name="T4" fmla="*/ 18 w 2791"/>
                  <a:gd name="T5" fmla="*/ 7 h 2704"/>
                  <a:gd name="T6" fmla="*/ 19 w 2791"/>
                  <a:gd name="T7" fmla="*/ 7 h 2704"/>
                  <a:gd name="T8" fmla="*/ 19 w 2791"/>
                  <a:gd name="T9" fmla="*/ 8 h 2704"/>
                  <a:gd name="T10" fmla="*/ 10 w 2791"/>
                  <a:gd name="T11" fmla="*/ 0 h 2704"/>
                  <a:gd name="T12" fmla="*/ 10 w 2791"/>
                  <a:gd name="T13" fmla="*/ 0 h 2704"/>
                  <a:gd name="T14" fmla="*/ 9 w 2791"/>
                  <a:gd name="T15" fmla="*/ 1 h 2704"/>
                  <a:gd name="T16" fmla="*/ 9 w 2791"/>
                  <a:gd name="T17" fmla="*/ 1 h 2704"/>
                  <a:gd name="T18" fmla="*/ 9 w 2791"/>
                  <a:gd name="T19" fmla="*/ 1 h 2704"/>
                  <a:gd name="T20" fmla="*/ 9 w 2791"/>
                  <a:gd name="T21" fmla="*/ 0 h 2704"/>
                  <a:gd name="T22" fmla="*/ 9 w 2791"/>
                  <a:gd name="T23" fmla="*/ 0 h 2704"/>
                  <a:gd name="T24" fmla="*/ 9 w 2791"/>
                  <a:gd name="T25" fmla="*/ 0 h 2704"/>
                  <a:gd name="T26" fmla="*/ 9 w 2791"/>
                  <a:gd name="T27" fmla="*/ 0 h 2704"/>
                  <a:gd name="T28" fmla="*/ 10 w 2791"/>
                  <a:gd name="T29" fmla="*/ 0 h 2704"/>
                  <a:gd name="T30" fmla="*/ 1 w 2791"/>
                  <a:gd name="T31" fmla="*/ 8 h 2704"/>
                  <a:gd name="T32" fmla="*/ 1 w 2791"/>
                  <a:gd name="T33" fmla="*/ 9 h 2704"/>
                  <a:gd name="T34" fmla="*/ 0 w 2791"/>
                  <a:gd name="T35" fmla="*/ 10 h 2704"/>
                  <a:gd name="T36" fmla="*/ 0 w 2791"/>
                  <a:gd name="T37" fmla="*/ 9 h 2704"/>
                  <a:gd name="T38" fmla="*/ 0 w 2791"/>
                  <a:gd name="T39" fmla="*/ 8 h 2704"/>
                  <a:gd name="T40" fmla="*/ 4 w 2791"/>
                  <a:gd name="T41" fmla="*/ 18 h 2704"/>
                  <a:gd name="T42" fmla="*/ 5 w 2791"/>
                  <a:gd name="T43" fmla="*/ 17 h 2704"/>
                  <a:gd name="T44" fmla="*/ 5 w 2791"/>
                  <a:gd name="T45" fmla="*/ 18 h 2704"/>
                  <a:gd name="T46" fmla="*/ 6 w 2791"/>
                  <a:gd name="T47" fmla="*/ 18 h 2704"/>
                  <a:gd name="T48" fmla="*/ 6 w 2791"/>
                  <a:gd name="T49" fmla="*/ 18 h 2704"/>
                  <a:gd name="T50" fmla="*/ 6 w 2791"/>
                  <a:gd name="T51" fmla="*/ 19 h 2704"/>
                  <a:gd name="T52" fmla="*/ 5 w 2791"/>
                  <a:gd name="T53" fmla="*/ 19 h 2704"/>
                  <a:gd name="T54" fmla="*/ 5 w 2791"/>
                  <a:gd name="T55" fmla="*/ 18 h 2704"/>
                  <a:gd name="T56" fmla="*/ 5 w 2791"/>
                  <a:gd name="T57" fmla="*/ 18 h 2704"/>
                  <a:gd name="T58" fmla="*/ 4 w 2791"/>
                  <a:gd name="T59" fmla="*/ 18 h 2704"/>
                  <a:gd name="T60" fmla="*/ 15 w 2791"/>
                  <a:gd name="T61" fmla="*/ 17 h 2704"/>
                  <a:gd name="T62" fmla="*/ 15 w 2791"/>
                  <a:gd name="T63" fmla="*/ 17 h 2704"/>
                  <a:gd name="T64" fmla="*/ 16 w 2791"/>
                  <a:gd name="T65" fmla="*/ 17 h 2704"/>
                  <a:gd name="T66" fmla="*/ 16 w 2791"/>
                  <a:gd name="T67" fmla="*/ 16 h 2704"/>
                  <a:gd name="T68" fmla="*/ 17 w 2791"/>
                  <a:gd name="T69" fmla="*/ 16 h 2704"/>
                  <a:gd name="T70" fmla="*/ 17 w 2791"/>
                  <a:gd name="T71" fmla="*/ 17 h 2704"/>
                  <a:gd name="T72" fmla="*/ 16 w 2791"/>
                  <a:gd name="T73" fmla="*/ 17 h 2704"/>
                  <a:gd name="T74" fmla="*/ 16 w 2791"/>
                  <a:gd name="T75" fmla="*/ 17 h 2704"/>
                  <a:gd name="T76" fmla="*/ 16 w 2791"/>
                  <a:gd name="T77" fmla="*/ 18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132"/>
                    </a:moveTo>
                    <a:lnTo>
                      <a:pt x="2719" y="1153"/>
                    </a:lnTo>
                    <a:lnTo>
                      <a:pt x="2712" y="1111"/>
                    </a:lnTo>
                    <a:lnTo>
                      <a:pt x="2699" y="1065"/>
                    </a:lnTo>
                    <a:lnTo>
                      <a:pt x="2686" y="1019"/>
                    </a:lnTo>
                    <a:lnTo>
                      <a:pt x="2669" y="968"/>
                    </a:lnTo>
                    <a:lnTo>
                      <a:pt x="2749" y="968"/>
                    </a:lnTo>
                    <a:lnTo>
                      <a:pt x="2762" y="1014"/>
                    </a:lnTo>
                    <a:lnTo>
                      <a:pt x="2774" y="1056"/>
                    </a:lnTo>
                    <a:lnTo>
                      <a:pt x="2787" y="1094"/>
                    </a:lnTo>
                    <a:lnTo>
                      <a:pt x="2791" y="1132"/>
                    </a:lnTo>
                    <a:close/>
                    <a:moveTo>
                      <a:pt x="1414" y="0"/>
                    </a:moveTo>
                    <a:lnTo>
                      <a:pt x="1414" y="76"/>
                    </a:lnTo>
                    <a:lnTo>
                      <a:pt x="1389" y="76"/>
                    </a:lnTo>
                    <a:lnTo>
                      <a:pt x="1364" y="76"/>
                    </a:lnTo>
                    <a:lnTo>
                      <a:pt x="1343" y="80"/>
                    </a:lnTo>
                    <a:lnTo>
                      <a:pt x="1318" y="80"/>
                    </a:lnTo>
                    <a:lnTo>
                      <a:pt x="1293" y="85"/>
                    </a:lnTo>
                    <a:lnTo>
                      <a:pt x="1267" y="85"/>
                    </a:lnTo>
                    <a:lnTo>
                      <a:pt x="1242" y="89"/>
                    </a:lnTo>
                    <a:lnTo>
                      <a:pt x="1217" y="93"/>
                    </a:lnTo>
                    <a:lnTo>
                      <a:pt x="1246" y="9"/>
                    </a:lnTo>
                    <a:lnTo>
                      <a:pt x="1267" y="9"/>
                    </a:lnTo>
                    <a:lnTo>
                      <a:pt x="1289" y="4"/>
                    </a:lnTo>
                    <a:lnTo>
                      <a:pt x="1309" y="0"/>
                    </a:lnTo>
                    <a:lnTo>
                      <a:pt x="1335" y="0"/>
                    </a:lnTo>
                    <a:lnTo>
                      <a:pt x="1351" y="0"/>
                    </a:lnTo>
                    <a:lnTo>
                      <a:pt x="1372" y="0"/>
                    </a:lnTo>
                    <a:lnTo>
                      <a:pt x="1394" y="0"/>
                    </a:lnTo>
                    <a:lnTo>
                      <a:pt x="1414" y="0"/>
                    </a:lnTo>
                    <a:close/>
                    <a:moveTo>
                      <a:pt x="30" y="1128"/>
                    </a:moveTo>
                    <a:lnTo>
                      <a:pt x="105" y="1144"/>
                    </a:lnTo>
                    <a:lnTo>
                      <a:pt x="93" y="1212"/>
                    </a:lnTo>
                    <a:lnTo>
                      <a:pt x="84" y="1275"/>
                    </a:lnTo>
                    <a:lnTo>
                      <a:pt x="80" y="1338"/>
                    </a:lnTo>
                    <a:lnTo>
                      <a:pt x="76" y="1401"/>
                    </a:lnTo>
                    <a:lnTo>
                      <a:pt x="0" y="1351"/>
                    </a:lnTo>
                    <a:lnTo>
                      <a:pt x="4" y="1296"/>
                    </a:lnTo>
                    <a:lnTo>
                      <a:pt x="8" y="1242"/>
                    </a:lnTo>
                    <a:lnTo>
                      <a:pt x="17" y="1187"/>
                    </a:lnTo>
                    <a:lnTo>
                      <a:pt x="30" y="1128"/>
                    </a:lnTo>
                    <a:close/>
                    <a:moveTo>
                      <a:pt x="597" y="2560"/>
                    </a:moveTo>
                    <a:lnTo>
                      <a:pt x="644" y="2498"/>
                    </a:lnTo>
                    <a:lnTo>
                      <a:pt x="678" y="2523"/>
                    </a:lnTo>
                    <a:lnTo>
                      <a:pt x="711" y="2544"/>
                    </a:lnTo>
                    <a:lnTo>
                      <a:pt x="750" y="2569"/>
                    </a:lnTo>
                    <a:lnTo>
                      <a:pt x="787" y="2586"/>
                    </a:lnTo>
                    <a:lnTo>
                      <a:pt x="821" y="2607"/>
                    </a:lnTo>
                    <a:lnTo>
                      <a:pt x="855" y="2624"/>
                    </a:lnTo>
                    <a:lnTo>
                      <a:pt x="893" y="2636"/>
                    </a:lnTo>
                    <a:lnTo>
                      <a:pt x="926" y="2654"/>
                    </a:lnTo>
                    <a:lnTo>
                      <a:pt x="851" y="2704"/>
                    </a:lnTo>
                    <a:lnTo>
                      <a:pt x="821" y="2691"/>
                    </a:lnTo>
                    <a:lnTo>
                      <a:pt x="787" y="2674"/>
                    </a:lnTo>
                    <a:lnTo>
                      <a:pt x="757" y="2658"/>
                    </a:lnTo>
                    <a:lnTo>
                      <a:pt x="724" y="2641"/>
                    </a:lnTo>
                    <a:lnTo>
                      <a:pt x="695" y="2624"/>
                    </a:lnTo>
                    <a:lnTo>
                      <a:pt x="661" y="2603"/>
                    </a:lnTo>
                    <a:lnTo>
                      <a:pt x="627" y="2582"/>
                    </a:lnTo>
                    <a:lnTo>
                      <a:pt x="597" y="2560"/>
                    </a:lnTo>
                    <a:close/>
                    <a:moveTo>
                      <a:pt x="2222" y="2560"/>
                    </a:moveTo>
                    <a:lnTo>
                      <a:pt x="2176" y="2498"/>
                    </a:lnTo>
                    <a:lnTo>
                      <a:pt x="2210" y="2477"/>
                    </a:lnTo>
                    <a:lnTo>
                      <a:pt x="2239" y="2451"/>
                    </a:lnTo>
                    <a:lnTo>
                      <a:pt x="2274" y="2426"/>
                    </a:lnTo>
                    <a:lnTo>
                      <a:pt x="2303" y="2401"/>
                    </a:lnTo>
                    <a:lnTo>
                      <a:pt x="2332" y="2372"/>
                    </a:lnTo>
                    <a:lnTo>
                      <a:pt x="2362" y="2342"/>
                    </a:lnTo>
                    <a:lnTo>
                      <a:pt x="2391" y="2313"/>
                    </a:lnTo>
                    <a:lnTo>
                      <a:pt x="2416" y="2284"/>
                    </a:lnTo>
                    <a:lnTo>
                      <a:pt x="2445" y="2367"/>
                    </a:lnTo>
                    <a:lnTo>
                      <a:pt x="2416" y="2392"/>
                    </a:lnTo>
                    <a:lnTo>
                      <a:pt x="2395" y="2418"/>
                    </a:lnTo>
                    <a:lnTo>
                      <a:pt x="2366" y="2447"/>
                    </a:lnTo>
                    <a:lnTo>
                      <a:pt x="2336" y="2468"/>
                    </a:lnTo>
                    <a:lnTo>
                      <a:pt x="2311" y="2494"/>
                    </a:lnTo>
                    <a:lnTo>
                      <a:pt x="2281" y="2519"/>
                    </a:lnTo>
                    <a:lnTo>
                      <a:pt x="2252" y="2540"/>
                    </a:lnTo>
                    <a:lnTo>
                      <a:pt x="2222" y="2560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473"/>
              <p:cNvSpPr>
                <a:spLocks noEditPoints="1"/>
              </p:cNvSpPr>
              <p:nvPr/>
            </p:nvSpPr>
            <p:spPr bwMode="auto">
              <a:xfrm>
                <a:off x="4013" y="2858"/>
                <a:ext cx="220" cy="215"/>
              </a:xfrm>
              <a:custGeom>
                <a:avLst/>
                <a:gdLst>
                  <a:gd name="T0" fmla="*/ 18 w 2643"/>
                  <a:gd name="T1" fmla="*/ 8 h 2578"/>
                  <a:gd name="T2" fmla="*/ 18 w 2643"/>
                  <a:gd name="T3" fmla="*/ 7 h 2578"/>
                  <a:gd name="T4" fmla="*/ 17 w 2643"/>
                  <a:gd name="T5" fmla="*/ 6 h 2578"/>
                  <a:gd name="T6" fmla="*/ 18 w 2643"/>
                  <a:gd name="T7" fmla="*/ 7 h 2578"/>
                  <a:gd name="T8" fmla="*/ 18 w 2643"/>
                  <a:gd name="T9" fmla="*/ 7 h 2578"/>
                  <a:gd name="T10" fmla="*/ 9 w 2643"/>
                  <a:gd name="T11" fmla="*/ 0 h 2578"/>
                  <a:gd name="T12" fmla="*/ 9 w 2643"/>
                  <a:gd name="T13" fmla="*/ 1 h 2578"/>
                  <a:gd name="T14" fmla="*/ 9 w 2643"/>
                  <a:gd name="T15" fmla="*/ 1 h 2578"/>
                  <a:gd name="T16" fmla="*/ 8 w 2643"/>
                  <a:gd name="T17" fmla="*/ 1 h 2578"/>
                  <a:gd name="T18" fmla="*/ 8 w 2643"/>
                  <a:gd name="T19" fmla="*/ 1 h 2578"/>
                  <a:gd name="T20" fmla="*/ 8 w 2643"/>
                  <a:gd name="T21" fmla="*/ 0 h 2578"/>
                  <a:gd name="T22" fmla="*/ 8 w 2643"/>
                  <a:gd name="T23" fmla="*/ 0 h 2578"/>
                  <a:gd name="T24" fmla="*/ 9 w 2643"/>
                  <a:gd name="T25" fmla="*/ 0 h 2578"/>
                  <a:gd name="T26" fmla="*/ 9 w 2643"/>
                  <a:gd name="T27" fmla="*/ 0 h 2578"/>
                  <a:gd name="T28" fmla="*/ 9 w 2643"/>
                  <a:gd name="T29" fmla="*/ 0 h 2578"/>
                  <a:gd name="T30" fmla="*/ 1 w 2643"/>
                  <a:gd name="T31" fmla="*/ 8 h 2578"/>
                  <a:gd name="T32" fmla="*/ 1 w 2643"/>
                  <a:gd name="T33" fmla="*/ 9 h 2578"/>
                  <a:gd name="T34" fmla="*/ 1 w 2643"/>
                  <a:gd name="T35" fmla="*/ 10 h 2578"/>
                  <a:gd name="T36" fmla="*/ 0 w 2643"/>
                  <a:gd name="T37" fmla="*/ 9 h 2578"/>
                  <a:gd name="T38" fmla="*/ 0 w 2643"/>
                  <a:gd name="T39" fmla="*/ 8 h 2578"/>
                  <a:gd name="T40" fmla="*/ 4 w 2643"/>
                  <a:gd name="T41" fmla="*/ 17 h 2578"/>
                  <a:gd name="T42" fmla="*/ 4 w 2643"/>
                  <a:gd name="T43" fmla="*/ 17 h 2578"/>
                  <a:gd name="T44" fmla="*/ 5 w 2643"/>
                  <a:gd name="T45" fmla="*/ 17 h 2578"/>
                  <a:gd name="T46" fmla="*/ 6 w 2643"/>
                  <a:gd name="T47" fmla="*/ 17 h 2578"/>
                  <a:gd name="T48" fmla="*/ 6 w 2643"/>
                  <a:gd name="T49" fmla="*/ 17 h 2578"/>
                  <a:gd name="T50" fmla="*/ 6 w 2643"/>
                  <a:gd name="T51" fmla="*/ 18 h 2578"/>
                  <a:gd name="T52" fmla="*/ 5 w 2643"/>
                  <a:gd name="T53" fmla="*/ 18 h 2578"/>
                  <a:gd name="T54" fmla="*/ 5 w 2643"/>
                  <a:gd name="T55" fmla="*/ 17 h 2578"/>
                  <a:gd name="T56" fmla="*/ 4 w 2643"/>
                  <a:gd name="T57" fmla="*/ 17 h 2578"/>
                  <a:gd name="T58" fmla="*/ 4 w 2643"/>
                  <a:gd name="T59" fmla="*/ 17 h 2578"/>
                  <a:gd name="T60" fmla="*/ 14 w 2643"/>
                  <a:gd name="T61" fmla="*/ 16 h 2578"/>
                  <a:gd name="T62" fmla="*/ 15 w 2643"/>
                  <a:gd name="T63" fmla="*/ 16 h 2578"/>
                  <a:gd name="T64" fmla="*/ 15 w 2643"/>
                  <a:gd name="T65" fmla="*/ 16 h 2578"/>
                  <a:gd name="T66" fmla="*/ 16 w 2643"/>
                  <a:gd name="T67" fmla="*/ 15 h 2578"/>
                  <a:gd name="T68" fmla="*/ 16 w 2643"/>
                  <a:gd name="T69" fmla="*/ 15 h 2578"/>
                  <a:gd name="T70" fmla="*/ 16 w 2643"/>
                  <a:gd name="T71" fmla="*/ 16 h 2578"/>
                  <a:gd name="T72" fmla="*/ 16 w 2643"/>
                  <a:gd name="T73" fmla="*/ 16 h 2578"/>
                  <a:gd name="T74" fmla="*/ 15 w 2643"/>
                  <a:gd name="T75" fmla="*/ 16 h 2578"/>
                  <a:gd name="T76" fmla="*/ 15 w 2643"/>
                  <a:gd name="T77" fmla="*/ 17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3"/>
                  <a:gd name="T118" fmla="*/ 0 h 2578"/>
                  <a:gd name="T119" fmla="*/ 2643 w 2643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3" h="2578">
                    <a:moveTo>
                      <a:pt x="2643" y="1077"/>
                    </a:moveTo>
                    <a:lnTo>
                      <a:pt x="2564" y="1098"/>
                    </a:lnTo>
                    <a:lnTo>
                      <a:pt x="2555" y="1052"/>
                    </a:lnTo>
                    <a:lnTo>
                      <a:pt x="2542" y="1002"/>
                    </a:lnTo>
                    <a:lnTo>
                      <a:pt x="2526" y="947"/>
                    </a:lnTo>
                    <a:lnTo>
                      <a:pt x="2505" y="892"/>
                    </a:lnTo>
                    <a:lnTo>
                      <a:pt x="2593" y="892"/>
                    </a:lnTo>
                    <a:lnTo>
                      <a:pt x="2610" y="943"/>
                    </a:lnTo>
                    <a:lnTo>
                      <a:pt x="2623" y="989"/>
                    </a:lnTo>
                    <a:lnTo>
                      <a:pt x="2636" y="1035"/>
                    </a:lnTo>
                    <a:lnTo>
                      <a:pt x="2643" y="1077"/>
                    </a:lnTo>
                    <a:close/>
                    <a:moveTo>
                      <a:pt x="1338" y="0"/>
                    </a:moveTo>
                    <a:lnTo>
                      <a:pt x="1338" y="81"/>
                    </a:lnTo>
                    <a:lnTo>
                      <a:pt x="1309" y="81"/>
                    </a:lnTo>
                    <a:lnTo>
                      <a:pt x="1279" y="85"/>
                    </a:lnTo>
                    <a:lnTo>
                      <a:pt x="1250" y="85"/>
                    </a:lnTo>
                    <a:lnTo>
                      <a:pt x="1224" y="88"/>
                    </a:lnTo>
                    <a:lnTo>
                      <a:pt x="1195" y="92"/>
                    </a:lnTo>
                    <a:lnTo>
                      <a:pt x="1166" y="92"/>
                    </a:lnTo>
                    <a:lnTo>
                      <a:pt x="1136" y="97"/>
                    </a:lnTo>
                    <a:lnTo>
                      <a:pt x="1107" y="105"/>
                    </a:lnTo>
                    <a:lnTo>
                      <a:pt x="1141" y="17"/>
                    </a:lnTo>
                    <a:lnTo>
                      <a:pt x="1166" y="13"/>
                    </a:lnTo>
                    <a:lnTo>
                      <a:pt x="1191" y="9"/>
                    </a:lnTo>
                    <a:lnTo>
                      <a:pt x="1217" y="9"/>
                    </a:lnTo>
                    <a:lnTo>
                      <a:pt x="1242" y="4"/>
                    </a:lnTo>
                    <a:lnTo>
                      <a:pt x="1267" y="4"/>
                    </a:lnTo>
                    <a:lnTo>
                      <a:pt x="1288" y="0"/>
                    </a:lnTo>
                    <a:lnTo>
                      <a:pt x="1313" y="0"/>
                    </a:lnTo>
                    <a:lnTo>
                      <a:pt x="1338" y="0"/>
                    </a:lnTo>
                    <a:close/>
                    <a:moveTo>
                      <a:pt x="29" y="1068"/>
                    </a:moveTo>
                    <a:lnTo>
                      <a:pt x="105" y="1089"/>
                    </a:lnTo>
                    <a:lnTo>
                      <a:pt x="92" y="1166"/>
                    </a:lnTo>
                    <a:lnTo>
                      <a:pt x="84" y="1236"/>
                    </a:lnTo>
                    <a:lnTo>
                      <a:pt x="79" y="1308"/>
                    </a:lnTo>
                    <a:lnTo>
                      <a:pt x="84" y="1379"/>
                    </a:lnTo>
                    <a:lnTo>
                      <a:pt x="0" y="1325"/>
                    </a:lnTo>
                    <a:lnTo>
                      <a:pt x="4" y="1262"/>
                    </a:lnTo>
                    <a:lnTo>
                      <a:pt x="8" y="1199"/>
                    </a:lnTo>
                    <a:lnTo>
                      <a:pt x="17" y="1136"/>
                    </a:lnTo>
                    <a:lnTo>
                      <a:pt x="29" y="1068"/>
                    </a:lnTo>
                    <a:close/>
                    <a:moveTo>
                      <a:pt x="568" y="2422"/>
                    </a:moveTo>
                    <a:lnTo>
                      <a:pt x="615" y="2359"/>
                    </a:lnTo>
                    <a:lnTo>
                      <a:pt x="652" y="2384"/>
                    </a:lnTo>
                    <a:lnTo>
                      <a:pt x="694" y="2409"/>
                    </a:lnTo>
                    <a:lnTo>
                      <a:pt x="732" y="2430"/>
                    </a:lnTo>
                    <a:lnTo>
                      <a:pt x="775" y="2451"/>
                    </a:lnTo>
                    <a:lnTo>
                      <a:pt x="812" y="2473"/>
                    </a:lnTo>
                    <a:lnTo>
                      <a:pt x="854" y="2489"/>
                    </a:lnTo>
                    <a:lnTo>
                      <a:pt x="893" y="2506"/>
                    </a:lnTo>
                    <a:lnTo>
                      <a:pt x="935" y="2519"/>
                    </a:lnTo>
                    <a:lnTo>
                      <a:pt x="850" y="2578"/>
                    </a:lnTo>
                    <a:lnTo>
                      <a:pt x="817" y="2560"/>
                    </a:lnTo>
                    <a:lnTo>
                      <a:pt x="779" y="2548"/>
                    </a:lnTo>
                    <a:lnTo>
                      <a:pt x="745" y="2531"/>
                    </a:lnTo>
                    <a:lnTo>
                      <a:pt x="711" y="2510"/>
                    </a:lnTo>
                    <a:lnTo>
                      <a:pt x="674" y="2493"/>
                    </a:lnTo>
                    <a:lnTo>
                      <a:pt x="635" y="2468"/>
                    </a:lnTo>
                    <a:lnTo>
                      <a:pt x="602" y="2447"/>
                    </a:lnTo>
                    <a:lnTo>
                      <a:pt x="568" y="2422"/>
                    </a:lnTo>
                    <a:close/>
                    <a:moveTo>
                      <a:pt x="2100" y="2422"/>
                    </a:moveTo>
                    <a:lnTo>
                      <a:pt x="2050" y="2359"/>
                    </a:lnTo>
                    <a:lnTo>
                      <a:pt x="2088" y="2337"/>
                    </a:lnTo>
                    <a:lnTo>
                      <a:pt x="2122" y="2308"/>
                    </a:lnTo>
                    <a:lnTo>
                      <a:pt x="2155" y="2278"/>
                    </a:lnTo>
                    <a:lnTo>
                      <a:pt x="2189" y="2250"/>
                    </a:lnTo>
                    <a:lnTo>
                      <a:pt x="2222" y="2220"/>
                    </a:lnTo>
                    <a:lnTo>
                      <a:pt x="2252" y="2186"/>
                    </a:lnTo>
                    <a:lnTo>
                      <a:pt x="2277" y="2153"/>
                    </a:lnTo>
                    <a:lnTo>
                      <a:pt x="2307" y="2119"/>
                    </a:lnTo>
                    <a:lnTo>
                      <a:pt x="2340" y="2208"/>
                    </a:lnTo>
                    <a:lnTo>
                      <a:pt x="2315" y="2237"/>
                    </a:lnTo>
                    <a:lnTo>
                      <a:pt x="2286" y="2266"/>
                    </a:lnTo>
                    <a:lnTo>
                      <a:pt x="2256" y="2296"/>
                    </a:lnTo>
                    <a:lnTo>
                      <a:pt x="2227" y="2325"/>
                    </a:lnTo>
                    <a:lnTo>
                      <a:pt x="2198" y="2350"/>
                    </a:lnTo>
                    <a:lnTo>
                      <a:pt x="2163" y="2375"/>
                    </a:lnTo>
                    <a:lnTo>
                      <a:pt x="2134" y="2401"/>
                    </a:lnTo>
                    <a:lnTo>
                      <a:pt x="2100" y="2422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474"/>
              <p:cNvSpPr>
                <a:spLocks noEditPoints="1"/>
              </p:cNvSpPr>
              <p:nvPr/>
            </p:nvSpPr>
            <p:spPr bwMode="auto">
              <a:xfrm>
                <a:off x="4020" y="2865"/>
                <a:ext cx="207" cy="203"/>
              </a:xfrm>
              <a:custGeom>
                <a:avLst/>
                <a:gdLst>
                  <a:gd name="T0" fmla="*/ 17 w 2485"/>
                  <a:gd name="T1" fmla="*/ 7 h 2438"/>
                  <a:gd name="T2" fmla="*/ 17 w 2485"/>
                  <a:gd name="T3" fmla="*/ 6 h 2438"/>
                  <a:gd name="T4" fmla="*/ 16 w 2485"/>
                  <a:gd name="T5" fmla="*/ 6 h 2438"/>
                  <a:gd name="T6" fmla="*/ 17 w 2485"/>
                  <a:gd name="T7" fmla="*/ 6 h 2438"/>
                  <a:gd name="T8" fmla="*/ 17 w 2485"/>
                  <a:gd name="T9" fmla="*/ 7 h 2438"/>
                  <a:gd name="T10" fmla="*/ 9 w 2485"/>
                  <a:gd name="T11" fmla="*/ 0 h 2438"/>
                  <a:gd name="T12" fmla="*/ 8 w 2485"/>
                  <a:gd name="T13" fmla="*/ 1 h 2438"/>
                  <a:gd name="T14" fmla="*/ 8 w 2485"/>
                  <a:gd name="T15" fmla="*/ 1 h 2438"/>
                  <a:gd name="T16" fmla="*/ 8 w 2485"/>
                  <a:gd name="T17" fmla="*/ 1 h 2438"/>
                  <a:gd name="T18" fmla="*/ 7 w 2485"/>
                  <a:gd name="T19" fmla="*/ 1 h 2438"/>
                  <a:gd name="T20" fmla="*/ 7 w 2485"/>
                  <a:gd name="T21" fmla="*/ 0 h 2438"/>
                  <a:gd name="T22" fmla="*/ 8 w 2485"/>
                  <a:gd name="T23" fmla="*/ 0 h 2438"/>
                  <a:gd name="T24" fmla="*/ 8 w 2485"/>
                  <a:gd name="T25" fmla="*/ 0 h 2438"/>
                  <a:gd name="T26" fmla="*/ 8 w 2485"/>
                  <a:gd name="T27" fmla="*/ 0 h 2438"/>
                  <a:gd name="T28" fmla="*/ 9 w 2485"/>
                  <a:gd name="T29" fmla="*/ 0 h 2438"/>
                  <a:gd name="T30" fmla="*/ 1 w 2485"/>
                  <a:gd name="T31" fmla="*/ 7 h 2438"/>
                  <a:gd name="T32" fmla="*/ 1 w 2485"/>
                  <a:gd name="T33" fmla="*/ 8 h 2438"/>
                  <a:gd name="T34" fmla="*/ 1 w 2485"/>
                  <a:gd name="T35" fmla="*/ 9 h 2438"/>
                  <a:gd name="T36" fmla="*/ 0 w 2485"/>
                  <a:gd name="T37" fmla="*/ 8 h 2438"/>
                  <a:gd name="T38" fmla="*/ 0 w 2485"/>
                  <a:gd name="T39" fmla="*/ 7 h 2438"/>
                  <a:gd name="T40" fmla="*/ 4 w 2485"/>
                  <a:gd name="T41" fmla="*/ 16 h 2438"/>
                  <a:gd name="T42" fmla="*/ 4 w 2485"/>
                  <a:gd name="T43" fmla="*/ 16 h 2438"/>
                  <a:gd name="T44" fmla="*/ 5 w 2485"/>
                  <a:gd name="T45" fmla="*/ 16 h 2438"/>
                  <a:gd name="T46" fmla="*/ 6 w 2485"/>
                  <a:gd name="T47" fmla="*/ 16 h 2438"/>
                  <a:gd name="T48" fmla="*/ 6 w 2485"/>
                  <a:gd name="T49" fmla="*/ 16 h 2438"/>
                  <a:gd name="T50" fmla="*/ 6 w 2485"/>
                  <a:gd name="T51" fmla="*/ 17 h 2438"/>
                  <a:gd name="T52" fmla="*/ 5 w 2485"/>
                  <a:gd name="T53" fmla="*/ 17 h 2438"/>
                  <a:gd name="T54" fmla="*/ 5 w 2485"/>
                  <a:gd name="T55" fmla="*/ 16 h 2438"/>
                  <a:gd name="T56" fmla="*/ 4 w 2485"/>
                  <a:gd name="T57" fmla="*/ 16 h 2438"/>
                  <a:gd name="T58" fmla="*/ 4 w 2485"/>
                  <a:gd name="T59" fmla="*/ 16 h 2438"/>
                  <a:gd name="T60" fmla="*/ 13 w 2485"/>
                  <a:gd name="T61" fmla="*/ 15 h 2438"/>
                  <a:gd name="T62" fmla="*/ 14 w 2485"/>
                  <a:gd name="T63" fmla="*/ 15 h 2438"/>
                  <a:gd name="T64" fmla="*/ 14 w 2485"/>
                  <a:gd name="T65" fmla="*/ 15 h 2438"/>
                  <a:gd name="T66" fmla="*/ 15 w 2485"/>
                  <a:gd name="T67" fmla="*/ 14 h 2438"/>
                  <a:gd name="T68" fmla="*/ 15 w 2485"/>
                  <a:gd name="T69" fmla="*/ 13 h 2438"/>
                  <a:gd name="T70" fmla="*/ 15 w 2485"/>
                  <a:gd name="T71" fmla="*/ 14 h 2438"/>
                  <a:gd name="T72" fmla="*/ 15 w 2485"/>
                  <a:gd name="T73" fmla="*/ 15 h 2438"/>
                  <a:gd name="T74" fmla="*/ 14 w 2485"/>
                  <a:gd name="T75" fmla="*/ 15 h 2438"/>
                  <a:gd name="T76" fmla="*/ 14 w 2485"/>
                  <a:gd name="T77" fmla="*/ 16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5"/>
                  <a:gd name="T118" fmla="*/ 0 h 2438"/>
                  <a:gd name="T119" fmla="*/ 2485 w 2485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5" h="2438">
                    <a:moveTo>
                      <a:pt x="2485" y="1017"/>
                    </a:moveTo>
                    <a:lnTo>
                      <a:pt x="2409" y="1039"/>
                    </a:lnTo>
                    <a:lnTo>
                      <a:pt x="2400" y="984"/>
                    </a:lnTo>
                    <a:lnTo>
                      <a:pt x="2384" y="929"/>
                    </a:lnTo>
                    <a:lnTo>
                      <a:pt x="2367" y="870"/>
                    </a:lnTo>
                    <a:lnTo>
                      <a:pt x="2345" y="811"/>
                    </a:lnTo>
                    <a:lnTo>
                      <a:pt x="2426" y="811"/>
                    </a:lnTo>
                    <a:lnTo>
                      <a:pt x="2447" y="866"/>
                    </a:lnTo>
                    <a:lnTo>
                      <a:pt x="2463" y="921"/>
                    </a:lnTo>
                    <a:lnTo>
                      <a:pt x="2476" y="971"/>
                    </a:lnTo>
                    <a:lnTo>
                      <a:pt x="2485" y="1017"/>
                    </a:lnTo>
                    <a:close/>
                    <a:moveTo>
                      <a:pt x="1259" y="0"/>
                    </a:moveTo>
                    <a:lnTo>
                      <a:pt x="1259" y="79"/>
                    </a:lnTo>
                    <a:lnTo>
                      <a:pt x="1226" y="79"/>
                    </a:lnTo>
                    <a:lnTo>
                      <a:pt x="1196" y="79"/>
                    </a:lnTo>
                    <a:lnTo>
                      <a:pt x="1158" y="83"/>
                    </a:lnTo>
                    <a:lnTo>
                      <a:pt x="1129" y="88"/>
                    </a:lnTo>
                    <a:lnTo>
                      <a:pt x="1095" y="92"/>
                    </a:lnTo>
                    <a:lnTo>
                      <a:pt x="1062" y="96"/>
                    </a:lnTo>
                    <a:lnTo>
                      <a:pt x="1028" y="105"/>
                    </a:lnTo>
                    <a:lnTo>
                      <a:pt x="994" y="109"/>
                    </a:lnTo>
                    <a:lnTo>
                      <a:pt x="1028" y="24"/>
                    </a:lnTo>
                    <a:lnTo>
                      <a:pt x="1057" y="16"/>
                    </a:lnTo>
                    <a:lnTo>
                      <a:pt x="1087" y="11"/>
                    </a:lnTo>
                    <a:lnTo>
                      <a:pt x="1116" y="11"/>
                    </a:lnTo>
                    <a:lnTo>
                      <a:pt x="1145" y="7"/>
                    </a:lnTo>
                    <a:lnTo>
                      <a:pt x="1171" y="4"/>
                    </a:lnTo>
                    <a:lnTo>
                      <a:pt x="1200" y="4"/>
                    </a:lnTo>
                    <a:lnTo>
                      <a:pt x="1230" y="0"/>
                    </a:lnTo>
                    <a:lnTo>
                      <a:pt x="1259" y="0"/>
                    </a:lnTo>
                    <a:close/>
                    <a:moveTo>
                      <a:pt x="26" y="1008"/>
                    </a:moveTo>
                    <a:lnTo>
                      <a:pt x="102" y="1034"/>
                    </a:lnTo>
                    <a:lnTo>
                      <a:pt x="89" y="1114"/>
                    </a:lnTo>
                    <a:lnTo>
                      <a:pt x="81" y="1194"/>
                    </a:lnTo>
                    <a:lnTo>
                      <a:pt x="81" y="1272"/>
                    </a:lnTo>
                    <a:lnTo>
                      <a:pt x="85" y="1353"/>
                    </a:lnTo>
                    <a:lnTo>
                      <a:pt x="5" y="1298"/>
                    </a:lnTo>
                    <a:lnTo>
                      <a:pt x="0" y="1227"/>
                    </a:lnTo>
                    <a:lnTo>
                      <a:pt x="5" y="1155"/>
                    </a:lnTo>
                    <a:lnTo>
                      <a:pt x="13" y="1085"/>
                    </a:lnTo>
                    <a:lnTo>
                      <a:pt x="26" y="1008"/>
                    </a:lnTo>
                    <a:close/>
                    <a:moveTo>
                      <a:pt x="536" y="2278"/>
                    </a:moveTo>
                    <a:lnTo>
                      <a:pt x="586" y="2215"/>
                    </a:lnTo>
                    <a:lnTo>
                      <a:pt x="628" y="2244"/>
                    </a:lnTo>
                    <a:lnTo>
                      <a:pt x="670" y="2269"/>
                    </a:lnTo>
                    <a:lnTo>
                      <a:pt x="712" y="2294"/>
                    </a:lnTo>
                    <a:lnTo>
                      <a:pt x="759" y="2315"/>
                    </a:lnTo>
                    <a:lnTo>
                      <a:pt x="805" y="2337"/>
                    </a:lnTo>
                    <a:lnTo>
                      <a:pt x="847" y="2353"/>
                    </a:lnTo>
                    <a:lnTo>
                      <a:pt x="893" y="2370"/>
                    </a:lnTo>
                    <a:lnTo>
                      <a:pt x="935" y="2383"/>
                    </a:lnTo>
                    <a:lnTo>
                      <a:pt x="856" y="2438"/>
                    </a:lnTo>
                    <a:lnTo>
                      <a:pt x="814" y="2425"/>
                    </a:lnTo>
                    <a:lnTo>
                      <a:pt x="775" y="2408"/>
                    </a:lnTo>
                    <a:lnTo>
                      <a:pt x="733" y="2392"/>
                    </a:lnTo>
                    <a:lnTo>
                      <a:pt x="696" y="2370"/>
                    </a:lnTo>
                    <a:lnTo>
                      <a:pt x="653" y="2349"/>
                    </a:lnTo>
                    <a:lnTo>
                      <a:pt x="615" y="2328"/>
                    </a:lnTo>
                    <a:lnTo>
                      <a:pt x="573" y="2303"/>
                    </a:lnTo>
                    <a:lnTo>
                      <a:pt x="536" y="2278"/>
                    </a:lnTo>
                    <a:close/>
                    <a:moveTo>
                      <a:pt x="1971" y="2278"/>
                    </a:moveTo>
                    <a:lnTo>
                      <a:pt x="1924" y="2215"/>
                    </a:lnTo>
                    <a:lnTo>
                      <a:pt x="1966" y="2189"/>
                    </a:lnTo>
                    <a:lnTo>
                      <a:pt x="2001" y="2160"/>
                    </a:lnTo>
                    <a:lnTo>
                      <a:pt x="2038" y="2130"/>
                    </a:lnTo>
                    <a:lnTo>
                      <a:pt x="2072" y="2097"/>
                    </a:lnTo>
                    <a:lnTo>
                      <a:pt x="2110" y="2063"/>
                    </a:lnTo>
                    <a:lnTo>
                      <a:pt x="2139" y="2025"/>
                    </a:lnTo>
                    <a:lnTo>
                      <a:pt x="2169" y="1992"/>
                    </a:lnTo>
                    <a:lnTo>
                      <a:pt x="2198" y="1950"/>
                    </a:lnTo>
                    <a:lnTo>
                      <a:pt x="2228" y="2038"/>
                    </a:lnTo>
                    <a:lnTo>
                      <a:pt x="2198" y="2072"/>
                    </a:lnTo>
                    <a:lnTo>
                      <a:pt x="2173" y="2105"/>
                    </a:lnTo>
                    <a:lnTo>
                      <a:pt x="2143" y="2139"/>
                    </a:lnTo>
                    <a:lnTo>
                      <a:pt x="2110" y="2169"/>
                    </a:lnTo>
                    <a:lnTo>
                      <a:pt x="2076" y="2197"/>
                    </a:lnTo>
                    <a:lnTo>
                      <a:pt x="2043" y="2227"/>
                    </a:lnTo>
                    <a:lnTo>
                      <a:pt x="2009" y="2256"/>
                    </a:lnTo>
                    <a:lnTo>
                      <a:pt x="1971" y="2278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75"/>
              <p:cNvSpPr>
                <a:spLocks noEditPoints="1"/>
              </p:cNvSpPr>
              <p:nvPr/>
            </p:nvSpPr>
            <p:spPr bwMode="auto">
              <a:xfrm>
                <a:off x="4026" y="2872"/>
                <a:ext cx="194" cy="192"/>
              </a:xfrm>
              <a:custGeom>
                <a:avLst/>
                <a:gdLst>
                  <a:gd name="T0" fmla="*/ 16 w 2328"/>
                  <a:gd name="T1" fmla="*/ 7 h 2304"/>
                  <a:gd name="T2" fmla="*/ 16 w 2328"/>
                  <a:gd name="T3" fmla="*/ 6 h 2304"/>
                  <a:gd name="T4" fmla="*/ 15 w 2328"/>
                  <a:gd name="T5" fmla="*/ 6 h 2304"/>
                  <a:gd name="T6" fmla="*/ 15 w 2328"/>
                  <a:gd name="T7" fmla="*/ 6 h 2304"/>
                  <a:gd name="T8" fmla="*/ 15 w 2328"/>
                  <a:gd name="T9" fmla="*/ 5 h 2304"/>
                  <a:gd name="T10" fmla="*/ 16 w 2328"/>
                  <a:gd name="T11" fmla="*/ 6 h 2304"/>
                  <a:gd name="T12" fmla="*/ 16 w 2328"/>
                  <a:gd name="T13" fmla="*/ 6 h 2304"/>
                  <a:gd name="T14" fmla="*/ 8 w 2328"/>
                  <a:gd name="T15" fmla="*/ 0 h 2304"/>
                  <a:gd name="T16" fmla="*/ 8 w 2328"/>
                  <a:gd name="T17" fmla="*/ 0 h 2304"/>
                  <a:gd name="T18" fmla="*/ 7 w 2328"/>
                  <a:gd name="T19" fmla="*/ 1 h 2304"/>
                  <a:gd name="T20" fmla="*/ 7 w 2328"/>
                  <a:gd name="T21" fmla="*/ 1 h 2304"/>
                  <a:gd name="T22" fmla="*/ 6 w 2328"/>
                  <a:gd name="T23" fmla="*/ 1 h 2304"/>
                  <a:gd name="T24" fmla="*/ 6 w 2328"/>
                  <a:gd name="T25" fmla="*/ 0 h 2304"/>
                  <a:gd name="T26" fmla="*/ 7 w 2328"/>
                  <a:gd name="T27" fmla="*/ 0 h 2304"/>
                  <a:gd name="T28" fmla="*/ 7 w 2328"/>
                  <a:gd name="T29" fmla="*/ 0 h 2304"/>
                  <a:gd name="T30" fmla="*/ 8 w 2328"/>
                  <a:gd name="T31" fmla="*/ 0 h 2304"/>
                  <a:gd name="T32" fmla="*/ 8 w 2328"/>
                  <a:gd name="T33" fmla="*/ 0 h 2304"/>
                  <a:gd name="T34" fmla="*/ 1 w 2328"/>
                  <a:gd name="T35" fmla="*/ 7 h 2304"/>
                  <a:gd name="T36" fmla="*/ 1 w 2328"/>
                  <a:gd name="T37" fmla="*/ 8 h 2304"/>
                  <a:gd name="T38" fmla="*/ 1 w 2328"/>
                  <a:gd name="T39" fmla="*/ 9 h 2304"/>
                  <a:gd name="T40" fmla="*/ 0 w 2328"/>
                  <a:gd name="T41" fmla="*/ 8 h 2304"/>
                  <a:gd name="T42" fmla="*/ 0 w 2328"/>
                  <a:gd name="T43" fmla="*/ 7 h 2304"/>
                  <a:gd name="T44" fmla="*/ 3 w 2328"/>
                  <a:gd name="T45" fmla="*/ 15 h 2304"/>
                  <a:gd name="T46" fmla="*/ 4 w 2328"/>
                  <a:gd name="T47" fmla="*/ 14 h 2304"/>
                  <a:gd name="T48" fmla="*/ 4 w 2328"/>
                  <a:gd name="T49" fmla="*/ 15 h 2304"/>
                  <a:gd name="T50" fmla="*/ 5 w 2328"/>
                  <a:gd name="T51" fmla="*/ 15 h 2304"/>
                  <a:gd name="T52" fmla="*/ 5 w 2328"/>
                  <a:gd name="T53" fmla="*/ 15 h 2304"/>
                  <a:gd name="T54" fmla="*/ 5 w 2328"/>
                  <a:gd name="T55" fmla="*/ 15 h 2304"/>
                  <a:gd name="T56" fmla="*/ 6 w 2328"/>
                  <a:gd name="T57" fmla="*/ 15 h 2304"/>
                  <a:gd name="T58" fmla="*/ 6 w 2328"/>
                  <a:gd name="T59" fmla="*/ 15 h 2304"/>
                  <a:gd name="T60" fmla="*/ 6 w 2328"/>
                  <a:gd name="T61" fmla="*/ 16 h 2304"/>
                  <a:gd name="T62" fmla="*/ 6 w 2328"/>
                  <a:gd name="T63" fmla="*/ 16 h 2304"/>
                  <a:gd name="T64" fmla="*/ 5 w 2328"/>
                  <a:gd name="T65" fmla="*/ 16 h 2304"/>
                  <a:gd name="T66" fmla="*/ 5 w 2328"/>
                  <a:gd name="T67" fmla="*/ 15 h 2304"/>
                  <a:gd name="T68" fmla="*/ 4 w 2328"/>
                  <a:gd name="T69" fmla="*/ 15 h 2304"/>
                  <a:gd name="T70" fmla="*/ 3 w 2328"/>
                  <a:gd name="T71" fmla="*/ 15 h 2304"/>
                  <a:gd name="T72" fmla="*/ 12 w 2328"/>
                  <a:gd name="T73" fmla="*/ 14 h 2304"/>
                  <a:gd name="T74" fmla="*/ 13 w 2328"/>
                  <a:gd name="T75" fmla="*/ 14 h 2304"/>
                  <a:gd name="T76" fmla="*/ 14 w 2328"/>
                  <a:gd name="T77" fmla="*/ 13 h 2304"/>
                  <a:gd name="T78" fmla="*/ 14 w 2328"/>
                  <a:gd name="T79" fmla="*/ 13 h 2304"/>
                  <a:gd name="T80" fmla="*/ 14 w 2328"/>
                  <a:gd name="T81" fmla="*/ 12 h 2304"/>
                  <a:gd name="T82" fmla="*/ 14 w 2328"/>
                  <a:gd name="T83" fmla="*/ 13 h 2304"/>
                  <a:gd name="T84" fmla="*/ 14 w 2328"/>
                  <a:gd name="T85" fmla="*/ 14 h 2304"/>
                  <a:gd name="T86" fmla="*/ 14 w 2328"/>
                  <a:gd name="T87" fmla="*/ 14 h 2304"/>
                  <a:gd name="T88" fmla="*/ 13 w 2328"/>
                  <a:gd name="T89" fmla="*/ 15 h 23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28"/>
                  <a:gd name="T136" fmla="*/ 0 h 2304"/>
                  <a:gd name="T137" fmla="*/ 2328 w 2328"/>
                  <a:gd name="T138" fmla="*/ 2304 h 23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28" h="2304">
                    <a:moveTo>
                      <a:pt x="2328" y="960"/>
                    </a:moveTo>
                    <a:lnTo>
                      <a:pt x="2257" y="984"/>
                    </a:lnTo>
                    <a:lnTo>
                      <a:pt x="2252" y="955"/>
                    </a:lnTo>
                    <a:lnTo>
                      <a:pt x="2244" y="921"/>
                    </a:lnTo>
                    <a:lnTo>
                      <a:pt x="2235" y="892"/>
                    </a:lnTo>
                    <a:lnTo>
                      <a:pt x="2227" y="858"/>
                    </a:lnTo>
                    <a:lnTo>
                      <a:pt x="2218" y="829"/>
                    </a:lnTo>
                    <a:lnTo>
                      <a:pt x="2205" y="795"/>
                    </a:lnTo>
                    <a:lnTo>
                      <a:pt x="2193" y="761"/>
                    </a:lnTo>
                    <a:lnTo>
                      <a:pt x="2176" y="732"/>
                    </a:lnTo>
                    <a:lnTo>
                      <a:pt x="2264" y="732"/>
                    </a:lnTo>
                    <a:lnTo>
                      <a:pt x="2286" y="791"/>
                    </a:lnTo>
                    <a:lnTo>
                      <a:pt x="2303" y="850"/>
                    </a:lnTo>
                    <a:lnTo>
                      <a:pt x="2319" y="905"/>
                    </a:lnTo>
                    <a:lnTo>
                      <a:pt x="2328" y="960"/>
                    </a:lnTo>
                    <a:close/>
                    <a:moveTo>
                      <a:pt x="1178" y="0"/>
                    </a:moveTo>
                    <a:lnTo>
                      <a:pt x="1178" y="76"/>
                    </a:lnTo>
                    <a:lnTo>
                      <a:pt x="1141" y="76"/>
                    </a:lnTo>
                    <a:lnTo>
                      <a:pt x="1103" y="80"/>
                    </a:lnTo>
                    <a:lnTo>
                      <a:pt x="1069" y="80"/>
                    </a:lnTo>
                    <a:lnTo>
                      <a:pt x="1031" y="89"/>
                    </a:lnTo>
                    <a:lnTo>
                      <a:pt x="994" y="92"/>
                    </a:lnTo>
                    <a:lnTo>
                      <a:pt x="959" y="101"/>
                    </a:lnTo>
                    <a:lnTo>
                      <a:pt x="917" y="105"/>
                    </a:lnTo>
                    <a:lnTo>
                      <a:pt x="884" y="118"/>
                    </a:lnTo>
                    <a:lnTo>
                      <a:pt x="913" y="30"/>
                    </a:lnTo>
                    <a:lnTo>
                      <a:pt x="947" y="26"/>
                    </a:lnTo>
                    <a:lnTo>
                      <a:pt x="981" y="17"/>
                    </a:lnTo>
                    <a:lnTo>
                      <a:pt x="1014" y="13"/>
                    </a:lnTo>
                    <a:lnTo>
                      <a:pt x="1048" y="9"/>
                    </a:lnTo>
                    <a:lnTo>
                      <a:pt x="1077" y="4"/>
                    </a:lnTo>
                    <a:lnTo>
                      <a:pt x="1115" y="0"/>
                    </a:lnTo>
                    <a:lnTo>
                      <a:pt x="1145" y="0"/>
                    </a:lnTo>
                    <a:lnTo>
                      <a:pt x="1178" y="0"/>
                    </a:lnTo>
                    <a:close/>
                    <a:moveTo>
                      <a:pt x="21" y="955"/>
                    </a:moveTo>
                    <a:lnTo>
                      <a:pt x="96" y="971"/>
                    </a:lnTo>
                    <a:lnTo>
                      <a:pt x="83" y="1065"/>
                    </a:lnTo>
                    <a:lnTo>
                      <a:pt x="80" y="1152"/>
                    </a:lnTo>
                    <a:lnTo>
                      <a:pt x="80" y="1244"/>
                    </a:lnTo>
                    <a:lnTo>
                      <a:pt x="88" y="1333"/>
                    </a:lnTo>
                    <a:lnTo>
                      <a:pt x="4" y="1274"/>
                    </a:lnTo>
                    <a:lnTo>
                      <a:pt x="0" y="1193"/>
                    </a:lnTo>
                    <a:lnTo>
                      <a:pt x="0" y="1115"/>
                    </a:lnTo>
                    <a:lnTo>
                      <a:pt x="8" y="1035"/>
                    </a:lnTo>
                    <a:lnTo>
                      <a:pt x="21" y="955"/>
                    </a:lnTo>
                    <a:close/>
                    <a:moveTo>
                      <a:pt x="505" y="2136"/>
                    </a:moveTo>
                    <a:lnTo>
                      <a:pt x="551" y="2077"/>
                    </a:lnTo>
                    <a:lnTo>
                      <a:pt x="572" y="2090"/>
                    </a:lnTo>
                    <a:lnTo>
                      <a:pt x="597" y="2106"/>
                    </a:lnTo>
                    <a:lnTo>
                      <a:pt x="619" y="2118"/>
                    </a:lnTo>
                    <a:lnTo>
                      <a:pt x="644" y="2136"/>
                    </a:lnTo>
                    <a:lnTo>
                      <a:pt x="669" y="2148"/>
                    </a:lnTo>
                    <a:lnTo>
                      <a:pt x="694" y="2160"/>
                    </a:lnTo>
                    <a:lnTo>
                      <a:pt x="720" y="2169"/>
                    </a:lnTo>
                    <a:lnTo>
                      <a:pt x="740" y="2182"/>
                    </a:lnTo>
                    <a:lnTo>
                      <a:pt x="766" y="2195"/>
                    </a:lnTo>
                    <a:lnTo>
                      <a:pt x="791" y="2203"/>
                    </a:lnTo>
                    <a:lnTo>
                      <a:pt x="816" y="2211"/>
                    </a:lnTo>
                    <a:lnTo>
                      <a:pt x="842" y="2219"/>
                    </a:lnTo>
                    <a:lnTo>
                      <a:pt x="867" y="2228"/>
                    </a:lnTo>
                    <a:lnTo>
                      <a:pt x="888" y="2232"/>
                    </a:lnTo>
                    <a:lnTo>
                      <a:pt x="917" y="2241"/>
                    </a:lnTo>
                    <a:lnTo>
                      <a:pt x="943" y="2245"/>
                    </a:lnTo>
                    <a:lnTo>
                      <a:pt x="854" y="2304"/>
                    </a:lnTo>
                    <a:lnTo>
                      <a:pt x="812" y="2291"/>
                    </a:lnTo>
                    <a:lnTo>
                      <a:pt x="766" y="2274"/>
                    </a:lnTo>
                    <a:lnTo>
                      <a:pt x="724" y="2258"/>
                    </a:lnTo>
                    <a:lnTo>
                      <a:pt x="678" y="2236"/>
                    </a:lnTo>
                    <a:lnTo>
                      <a:pt x="631" y="2215"/>
                    </a:lnTo>
                    <a:lnTo>
                      <a:pt x="589" y="2190"/>
                    </a:lnTo>
                    <a:lnTo>
                      <a:pt x="547" y="2165"/>
                    </a:lnTo>
                    <a:lnTo>
                      <a:pt x="505" y="2136"/>
                    </a:lnTo>
                    <a:close/>
                    <a:moveTo>
                      <a:pt x="1843" y="2136"/>
                    </a:moveTo>
                    <a:lnTo>
                      <a:pt x="1797" y="2077"/>
                    </a:lnTo>
                    <a:lnTo>
                      <a:pt x="1839" y="2048"/>
                    </a:lnTo>
                    <a:lnTo>
                      <a:pt x="1878" y="2013"/>
                    </a:lnTo>
                    <a:lnTo>
                      <a:pt x="1920" y="1980"/>
                    </a:lnTo>
                    <a:lnTo>
                      <a:pt x="1957" y="1946"/>
                    </a:lnTo>
                    <a:lnTo>
                      <a:pt x="1991" y="1908"/>
                    </a:lnTo>
                    <a:lnTo>
                      <a:pt x="2025" y="1867"/>
                    </a:lnTo>
                    <a:lnTo>
                      <a:pt x="2054" y="1825"/>
                    </a:lnTo>
                    <a:lnTo>
                      <a:pt x="2084" y="1786"/>
                    </a:lnTo>
                    <a:lnTo>
                      <a:pt x="2117" y="1871"/>
                    </a:lnTo>
                    <a:lnTo>
                      <a:pt x="2088" y="1913"/>
                    </a:lnTo>
                    <a:lnTo>
                      <a:pt x="2058" y="1946"/>
                    </a:lnTo>
                    <a:lnTo>
                      <a:pt x="2029" y="1984"/>
                    </a:lnTo>
                    <a:lnTo>
                      <a:pt x="1991" y="2018"/>
                    </a:lnTo>
                    <a:lnTo>
                      <a:pt x="1957" y="2051"/>
                    </a:lnTo>
                    <a:lnTo>
                      <a:pt x="1920" y="2081"/>
                    </a:lnTo>
                    <a:lnTo>
                      <a:pt x="1885" y="2110"/>
                    </a:lnTo>
                    <a:lnTo>
                      <a:pt x="1843" y="2136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76"/>
              <p:cNvSpPr>
                <a:spLocks noEditPoints="1"/>
              </p:cNvSpPr>
              <p:nvPr/>
            </p:nvSpPr>
            <p:spPr bwMode="auto">
              <a:xfrm>
                <a:off x="4033" y="2878"/>
                <a:ext cx="182" cy="181"/>
              </a:xfrm>
              <a:custGeom>
                <a:avLst/>
                <a:gdLst>
                  <a:gd name="T0" fmla="*/ 15 w 2177"/>
                  <a:gd name="T1" fmla="*/ 7 h 2169"/>
                  <a:gd name="T2" fmla="*/ 15 w 2177"/>
                  <a:gd name="T3" fmla="*/ 6 h 2169"/>
                  <a:gd name="T4" fmla="*/ 14 w 2177"/>
                  <a:gd name="T5" fmla="*/ 6 h 2169"/>
                  <a:gd name="T6" fmla="*/ 14 w 2177"/>
                  <a:gd name="T7" fmla="*/ 5 h 2169"/>
                  <a:gd name="T8" fmla="*/ 14 w 2177"/>
                  <a:gd name="T9" fmla="*/ 5 h 2169"/>
                  <a:gd name="T10" fmla="*/ 15 w 2177"/>
                  <a:gd name="T11" fmla="*/ 5 h 2169"/>
                  <a:gd name="T12" fmla="*/ 15 w 2177"/>
                  <a:gd name="T13" fmla="*/ 5 h 2169"/>
                  <a:gd name="T14" fmla="*/ 15 w 2177"/>
                  <a:gd name="T15" fmla="*/ 6 h 2169"/>
                  <a:gd name="T16" fmla="*/ 15 w 2177"/>
                  <a:gd name="T17" fmla="*/ 6 h 2169"/>
                  <a:gd name="T18" fmla="*/ 8 w 2177"/>
                  <a:gd name="T19" fmla="*/ 0 h 2169"/>
                  <a:gd name="T20" fmla="*/ 7 w 2177"/>
                  <a:gd name="T21" fmla="*/ 1 h 2169"/>
                  <a:gd name="T22" fmla="*/ 7 w 2177"/>
                  <a:gd name="T23" fmla="*/ 1 h 2169"/>
                  <a:gd name="T24" fmla="*/ 6 w 2177"/>
                  <a:gd name="T25" fmla="*/ 1 h 2169"/>
                  <a:gd name="T26" fmla="*/ 6 w 2177"/>
                  <a:gd name="T27" fmla="*/ 1 h 2169"/>
                  <a:gd name="T28" fmla="*/ 6 w 2177"/>
                  <a:gd name="T29" fmla="*/ 0 h 2169"/>
                  <a:gd name="T30" fmla="*/ 6 w 2177"/>
                  <a:gd name="T31" fmla="*/ 0 h 2169"/>
                  <a:gd name="T32" fmla="*/ 7 w 2177"/>
                  <a:gd name="T33" fmla="*/ 0 h 2169"/>
                  <a:gd name="T34" fmla="*/ 7 w 2177"/>
                  <a:gd name="T35" fmla="*/ 0 h 2169"/>
                  <a:gd name="T36" fmla="*/ 8 w 2177"/>
                  <a:gd name="T37" fmla="*/ 0 h 2169"/>
                  <a:gd name="T38" fmla="*/ 1 w 2177"/>
                  <a:gd name="T39" fmla="*/ 6 h 2169"/>
                  <a:gd name="T40" fmla="*/ 1 w 2177"/>
                  <a:gd name="T41" fmla="*/ 8 h 2169"/>
                  <a:gd name="T42" fmla="*/ 1 w 2177"/>
                  <a:gd name="T43" fmla="*/ 9 h 2169"/>
                  <a:gd name="T44" fmla="*/ 0 w 2177"/>
                  <a:gd name="T45" fmla="*/ 8 h 2169"/>
                  <a:gd name="T46" fmla="*/ 0 w 2177"/>
                  <a:gd name="T47" fmla="*/ 7 h 2169"/>
                  <a:gd name="T48" fmla="*/ 3 w 2177"/>
                  <a:gd name="T49" fmla="*/ 14 h 2169"/>
                  <a:gd name="T50" fmla="*/ 4 w 2177"/>
                  <a:gd name="T51" fmla="*/ 14 h 2169"/>
                  <a:gd name="T52" fmla="*/ 4 w 2177"/>
                  <a:gd name="T53" fmla="*/ 14 h 2169"/>
                  <a:gd name="T54" fmla="*/ 5 w 2177"/>
                  <a:gd name="T55" fmla="*/ 14 h 2169"/>
                  <a:gd name="T56" fmla="*/ 5 w 2177"/>
                  <a:gd name="T57" fmla="*/ 14 h 2169"/>
                  <a:gd name="T58" fmla="*/ 5 w 2177"/>
                  <a:gd name="T59" fmla="*/ 14 h 2169"/>
                  <a:gd name="T60" fmla="*/ 6 w 2177"/>
                  <a:gd name="T61" fmla="*/ 14 h 2169"/>
                  <a:gd name="T62" fmla="*/ 6 w 2177"/>
                  <a:gd name="T63" fmla="*/ 15 h 2169"/>
                  <a:gd name="T64" fmla="*/ 6 w 2177"/>
                  <a:gd name="T65" fmla="*/ 15 h 2169"/>
                  <a:gd name="T66" fmla="*/ 6 w 2177"/>
                  <a:gd name="T67" fmla="*/ 15 h 2169"/>
                  <a:gd name="T68" fmla="*/ 6 w 2177"/>
                  <a:gd name="T69" fmla="*/ 15 h 2169"/>
                  <a:gd name="T70" fmla="*/ 5 w 2177"/>
                  <a:gd name="T71" fmla="*/ 15 h 2169"/>
                  <a:gd name="T72" fmla="*/ 5 w 2177"/>
                  <a:gd name="T73" fmla="*/ 15 h 2169"/>
                  <a:gd name="T74" fmla="*/ 5 w 2177"/>
                  <a:gd name="T75" fmla="*/ 15 h 2169"/>
                  <a:gd name="T76" fmla="*/ 4 w 2177"/>
                  <a:gd name="T77" fmla="*/ 15 h 2169"/>
                  <a:gd name="T78" fmla="*/ 4 w 2177"/>
                  <a:gd name="T79" fmla="*/ 14 h 2169"/>
                  <a:gd name="T80" fmla="*/ 4 w 2177"/>
                  <a:gd name="T81" fmla="*/ 14 h 2169"/>
                  <a:gd name="T82" fmla="*/ 3 w 2177"/>
                  <a:gd name="T83" fmla="*/ 14 h 2169"/>
                  <a:gd name="T84" fmla="*/ 12 w 2177"/>
                  <a:gd name="T85" fmla="*/ 14 h 2169"/>
                  <a:gd name="T86" fmla="*/ 12 w 2177"/>
                  <a:gd name="T87" fmla="*/ 13 h 2169"/>
                  <a:gd name="T88" fmla="*/ 13 w 2177"/>
                  <a:gd name="T89" fmla="*/ 12 h 2169"/>
                  <a:gd name="T90" fmla="*/ 13 w 2177"/>
                  <a:gd name="T91" fmla="*/ 12 h 2169"/>
                  <a:gd name="T92" fmla="*/ 14 w 2177"/>
                  <a:gd name="T93" fmla="*/ 11 h 2169"/>
                  <a:gd name="T94" fmla="*/ 14 w 2177"/>
                  <a:gd name="T95" fmla="*/ 12 h 2169"/>
                  <a:gd name="T96" fmla="*/ 13 w 2177"/>
                  <a:gd name="T97" fmla="*/ 13 h 2169"/>
                  <a:gd name="T98" fmla="*/ 13 w 2177"/>
                  <a:gd name="T99" fmla="*/ 13 h 2169"/>
                  <a:gd name="T100" fmla="*/ 12 w 2177"/>
                  <a:gd name="T101" fmla="*/ 14 h 2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77"/>
                  <a:gd name="T154" fmla="*/ 0 h 2169"/>
                  <a:gd name="T155" fmla="*/ 2177 w 2177"/>
                  <a:gd name="T156" fmla="*/ 2169 h 2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77" h="2169">
                    <a:moveTo>
                      <a:pt x="2177" y="908"/>
                    </a:moveTo>
                    <a:lnTo>
                      <a:pt x="2096" y="930"/>
                    </a:lnTo>
                    <a:lnTo>
                      <a:pt x="2092" y="895"/>
                    </a:lnTo>
                    <a:lnTo>
                      <a:pt x="2083" y="862"/>
                    </a:lnTo>
                    <a:lnTo>
                      <a:pt x="2075" y="829"/>
                    </a:lnTo>
                    <a:lnTo>
                      <a:pt x="2063" y="790"/>
                    </a:lnTo>
                    <a:lnTo>
                      <a:pt x="2050" y="757"/>
                    </a:lnTo>
                    <a:lnTo>
                      <a:pt x="2037" y="723"/>
                    </a:lnTo>
                    <a:lnTo>
                      <a:pt x="2024" y="689"/>
                    </a:lnTo>
                    <a:lnTo>
                      <a:pt x="2008" y="656"/>
                    </a:lnTo>
                    <a:lnTo>
                      <a:pt x="2096" y="656"/>
                    </a:lnTo>
                    <a:lnTo>
                      <a:pt x="2113" y="685"/>
                    </a:lnTo>
                    <a:lnTo>
                      <a:pt x="2125" y="719"/>
                    </a:lnTo>
                    <a:lnTo>
                      <a:pt x="2138" y="753"/>
                    </a:lnTo>
                    <a:lnTo>
                      <a:pt x="2147" y="782"/>
                    </a:lnTo>
                    <a:lnTo>
                      <a:pt x="2155" y="816"/>
                    </a:lnTo>
                    <a:lnTo>
                      <a:pt x="2164" y="845"/>
                    </a:lnTo>
                    <a:lnTo>
                      <a:pt x="2172" y="879"/>
                    </a:lnTo>
                    <a:lnTo>
                      <a:pt x="2177" y="908"/>
                    </a:lnTo>
                    <a:close/>
                    <a:moveTo>
                      <a:pt x="1098" y="0"/>
                    </a:moveTo>
                    <a:lnTo>
                      <a:pt x="1098" y="79"/>
                    </a:lnTo>
                    <a:lnTo>
                      <a:pt x="1056" y="79"/>
                    </a:lnTo>
                    <a:lnTo>
                      <a:pt x="1014" y="84"/>
                    </a:lnTo>
                    <a:lnTo>
                      <a:pt x="973" y="88"/>
                    </a:lnTo>
                    <a:lnTo>
                      <a:pt x="930" y="92"/>
                    </a:lnTo>
                    <a:lnTo>
                      <a:pt x="892" y="105"/>
                    </a:lnTo>
                    <a:lnTo>
                      <a:pt x="850" y="114"/>
                    </a:lnTo>
                    <a:lnTo>
                      <a:pt x="808" y="122"/>
                    </a:lnTo>
                    <a:lnTo>
                      <a:pt x="765" y="138"/>
                    </a:lnTo>
                    <a:lnTo>
                      <a:pt x="804" y="42"/>
                    </a:lnTo>
                    <a:lnTo>
                      <a:pt x="837" y="29"/>
                    </a:lnTo>
                    <a:lnTo>
                      <a:pt x="879" y="25"/>
                    </a:lnTo>
                    <a:lnTo>
                      <a:pt x="914" y="16"/>
                    </a:lnTo>
                    <a:lnTo>
                      <a:pt x="951" y="13"/>
                    </a:lnTo>
                    <a:lnTo>
                      <a:pt x="989" y="4"/>
                    </a:lnTo>
                    <a:lnTo>
                      <a:pt x="1023" y="4"/>
                    </a:lnTo>
                    <a:lnTo>
                      <a:pt x="1061" y="0"/>
                    </a:lnTo>
                    <a:lnTo>
                      <a:pt x="1098" y="0"/>
                    </a:lnTo>
                    <a:close/>
                    <a:moveTo>
                      <a:pt x="16" y="895"/>
                    </a:moveTo>
                    <a:lnTo>
                      <a:pt x="92" y="921"/>
                    </a:lnTo>
                    <a:lnTo>
                      <a:pt x="80" y="1022"/>
                    </a:lnTo>
                    <a:lnTo>
                      <a:pt x="75" y="1117"/>
                    </a:lnTo>
                    <a:lnTo>
                      <a:pt x="84" y="1222"/>
                    </a:lnTo>
                    <a:lnTo>
                      <a:pt x="105" y="1319"/>
                    </a:lnTo>
                    <a:lnTo>
                      <a:pt x="8" y="1257"/>
                    </a:lnTo>
                    <a:lnTo>
                      <a:pt x="0" y="1168"/>
                    </a:lnTo>
                    <a:lnTo>
                      <a:pt x="0" y="1076"/>
                    </a:lnTo>
                    <a:lnTo>
                      <a:pt x="3" y="989"/>
                    </a:lnTo>
                    <a:lnTo>
                      <a:pt x="16" y="895"/>
                    </a:lnTo>
                    <a:close/>
                    <a:moveTo>
                      <a:pt x="471" y="2001"/>
                    </a:moveTo>
                    <a:lnTo>
                      <a:pt x="522" y="1937"/>
                    </a:lnTo>
                    <a:lnTo>
                      <a:pt x="546" y="1955"/>
                    </a:lnTo>
                    <a:lnTo>
                      <a:pt x="572" y="1967"/>
                    </a:lnTo>
                    <a:lnTo>
                      <a:pt x="598" y="1984"/>
                    </a:lnTo>
                    <a:lnTo>
                      <a:pt x="623" y="1996"/>
                    </a:lnTo>
                    <a:lnTo>
                      <a:pt x="648" y="2014"/>
                    </a:lnTo>
                    <a:lnTo>
                      <a:pt x="677" y="2026"/>
                    </a:lnTo>
                    <a:lnTo>
                      <a:pt x="707" y="2038"/>
                    </a:lnTo>
                    <a:lnTo>
                      <a:pt x="732" y="2047"/>
                    </a:lnTo>
                    <a:lnTo>
                      <a:pt x="758" y="2060"/>
                    </a:lnTo>
                    <a:lnTo>
                      <a:pt x="787" y="2064"/>
                    </a:lnTo>
                    <a:lnTo>
                      <a:pt x="817" y="2077"/>
                    </a:lnTo>
                    <a:lnTo>
                      <a:pt x="846" y="2084"/>
                    </a:lnTo>
                    <a:lnTo>
                      <a:pt x="872" y="2089"/>
                    </a:lnTo>
                    <a:lnTo>
                      <a:pt x="901" y="2093"/>
                    </a:lnTo>
                    <a:lnTo>
                      <a:pt x="926" y="2101"/>
                    </a:lnTo>
                    <a:lnTo>
                      <a:pt x="955" y="2106"/>
                    </a:lnTo>
                    <a:lnTo>
                      <a:pt x="863" y="2169"/>
                    </a:lnTo>
                    <a:lnTo>
                      <a:pt x="837" y="2165"/>
                    </a:lnTo>
                    <a:lnTo>
                      <a:pt x="808" y="2156"/>
                    </a:lnTo>
                    <a:lnTo>
                      <a:pt x="787" y="2152"/>
                    </a:lnTo>
                    <a:lnTo>
                      <a:pt x="762" y="2143"/>
                    </a:lnTo>
                    <a:lnTo>
                      <a:pt x="736" y="2135"/>
                    </a:lnTo>
                    <a:lnTo>
                      <a:pt x="711" y="2127"/>
                    </a:lnTo>
                    <a:lnTo>
                      <a:pt x="686" y="2119"/>
                    </a:lnTo>
                    <a:lnTo>
                      <a:pt x="660" y="2106"/>
                    </a:lnTo>
                    <a:lnTo>
                      <a:pt x="640" y="2093"/>
                    </a:lnTo>
                    <a:lnTo>
                      <a:pt x="614" y="2084"/>
                    </a:lnTo>
                    <a:lnTo>
                      <a:pt x="589" y="2072"/>
                    </a:lnTo>
                    <a:lnTo>
                      <a:pt x="564" y="2060"/>
                    </a:lnTo>
                    <a:lnTo>
                      <a:pt x="539" y="2042"/>
                    </a:lnTo>
                    <a:lnTo>
                      <a:pt x="517" y="2030"/>
                    </a:lnTo>
                    <a:lnTo>
                      <a:pt x="492" y="2014"/>
                    </a:lnTo>
                    <a:lnTo>
                      <a:pt x="471" y="2001"/>
                    </a:lnTo>
                    <a:close/>
                    <a:moveTo>
                      <a:pt x="1717" y="2001"/>
                    </a:moveTo>
                    <a:lnTo>
                      <a:pt x="1667" y="1937"/>
                    </a:lnTo>
                    <a:lnTo>
                      <a:pt x="1713" y="1904"/>
                    </a:lnTo>
                    <a:lnTo>
                      <a:pt x="1759" y="1870"/>
                    </a:lnTo>
                    <a:lnTo>
                      <a:pt x="1798" y="1832"/>
                    </a:lnTo>
                    <a:lnTo>
                      <a:pt x="1840" y="1791"/>
                    </a:lnTo>
                    <a:lnTo>
                      <a:pt x="1873" y="1749"/>
                    </a:lnTo>
                    <a:lnTo>
                      <a:pt x="1911" y="1706"/>
                    </a:lnTo>
                    <a:lnTo>
                      <a:pt x="1941" y="1660"/>
                    </a:lnTo>
                    <a:lnTo>
                      <a:pt x="1970" y="1614"/>
                    </a:lnTo>
                    <a:lnTo>
                      <a:pt x="2004" y="1710"/>
                    </a:lnTo>
                    <a:lnTo>
                      <a:pt x="1974" y="1749"/>
                    </a:lnTo>
                    <a:lnTo>
                      <a:pt x="1945" y="1791"/>
                    </a:lnTo>
                    <a:lnTo>
                      <a:pt x="1911" y="1832"/>
                    </a:lnTo>
                    <a:lnTo>
                      <a:pt x="1877" y="1870"/>
                    </a:lnTo>
                    <a:lnTo>
                      <a:pt x="1840" y="1904"/>
                    </a:lnTo>
                    <a:lnTo>
                      <a:pt x="1798" y="1937"/>
                    </a:lnTo>
                    <a:lnTo>
                      <a:pt x="1759" y="1972"/>
                    </a:lnTo>
                    <a:lnTo>
                      <a:pt x="1717" y="200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77"/>
              <p:cNvSpPr>
                <a:spLocks noEditPoints="1"/>
              </p:cNvSpPr>
              <p:nvPr/>
            </p:nvSpPr>
            <p:spPr bwMode="auto">
              <a:xfrm>
                <a:off x="4039" y="2885"/>
                <a:ext cx="169" cy="168"/>
              </a:xfrm>
              <a:custGeom>
                <a:avLst/>
                <a:gdLst>
                  <a:gd name="T0" fmla="*/ 14 w 2021"/>
                  <a:gd name="T1" fmla="*/ 6 h 2027"/>
                  <a:gd name="T2" fmla="*/ 14 w 2021"/>
                  <a:gd name="T3" fmla="*/ 5 h 2027"/>
                  <a:gd name="T4" fmla="*/ 13 w 2021"/>
                  <a:gd name="T5" fmla="*/ 5 h 2027"/>
                  <a:gd name="T6" fmla="*/ 13 w 2021"/>
                  <a:gd name="T7" fmla="*/ 4 h 2027"/>
                  <a:gd name="T8" fmla="*/ 13 w 2021"/>
                  <a:gd name="T9" fmla="*/ 4 h 2027"/>
                  <a:gd name="T10" fmla="*/ 14 w 2021"/>
                  <a:gd name="T11" fmla="*/ 4 h 2027"/>
                  <a:gd name="T12" fmla="*/ 14 w 2021"/>
                  <a:gd name="T13" fmla="*/ 5 h 2027"/>
                  <a:gd name="T14" fmla="*/ 14 w 2021"/>
                  <a:gd name="T15" fmla="*/ 5 h 2027"/>
                  <a:gd name="T16" fmla="*/ 14 w 2021"/>
                  <a:gd name="T17" fmla="*/ 6 h 2027"/>
                  <a:gd name="T18" fmla="*/ 7 w 2021"/>
                  <a:gd name="T19" fmla="*/ 0 h 2027"/>
                  <a:gd name="T20" fmla="*/ 7 w 2021"/>
                  <a:gd name="T21" fmla="*/ 1 h 2027"/>
                  <a:gd name="T22" fmla="*/ 6 w 2021"/>
                  <a:gd name="T23" fmla="*/ 1 h 2027"/>
                  <a:gd name="T24" fmla="*/ 6 w 2021"/>
                  <a:gd name="T25" fmla="*/ 1 h 2027"/>
                  <a:gd name="T26" fmla="*/ 5 w 2021"/>
                  <a:gd name="T27" fmla="*/ 1 h 2027"/>
                  <a:gd name="T28" fmla="*/ 5 w 2021"/>
                  <a:gd name="T29" fmla="*/ 0 h 2027"/>
                  <a:gd name="T30" fmla="*/ 5 w 2021"/>
                  <a:gd name="T31" fmla="*/ 0 h 2027"/>
                  <a:gd name="T32" fmla="*/ 6 w 2021"/>
                  <a:gd name="T33" fmla="*/ 0 h 2027"/>
                  <a:gd name="T34" fmla="*/ 7 w 2021"/>
                  <a:gd name="T35" fmla="*/ 0 h 2027"/>
                  <a:gd name="T36" fmla="*/ 7 w 2021"/>
                  <a:gd name="T37" fmla="*/ 0 h 2027"/>
                  <a:gd name="T38" fmla="*/ 1 w 2021"/>
                  <a:gd name="T39" fmla="*/ 6 h 2027"/>
                  <a:gd name="T40" fmla="*/ 1 w 2021"/>
                  <a:gd name="T41" fmla="*/ 7 h 2027"/>
                  <a:gd name="T42" fmla="*/ 1 w 2021"/>
                  <a:gd name="T43" fmla="*/ 9 h 2027"/>
                  <a:gd name="T44" fmla="*/ 0 w 2021"/>
                  <a:gd name="T45" fmla="*/ 8 h 2027"/>
                  <a:gd name="T46" fmla="*/ 0 w 2021"/>
                  <a:gd name="T47" fmla="*/ 6 h 2027"/>
                  <a:gd name="T48" fmla="*/ 3 w 2021"/>
                  <a:gd name="T49" fmla="*/ 13 h 2027"/>
                  <a:gd name="T50" fmla="*/ 4 w 2021"/>
                  <a:gd name="T51" fmla="*/ 13 h 2027"/>
                  <a:gd name="T52" fmla="*/ 4 w 2021"/>
                  <a:gd name="T53" fmla="*/ 13 h 2027"/>
                  <a:gd name="T54" fmla="*/ 4 w 2021"/>
                  <a:gd name="T55" fmla="*/ 13 h 2027"/>
                  <a:gd name="T56" fmla="*/ 5 w 2021"/>
                  <a:gd name="T57" fmla="*/ 13 h 2027"/>
                  <a:gd name="T58" fmla="*/ 5 w 2021"/>
                  <a:gd name="T59" fmla="*/ 13 h 2027"/>
                  <a:gd name="T60" fmla="*/ 6 w 2021"/>
                  <a:gd name="T61" fmla="*/ 13 h 2027"/>
                  <a:gd name="T62" fmla="*/ 6 w 2021"/>
                  <a:gd name="T63" fmla="*/ 13 h 2027"/>
                  <a:gd name="T64" fmla="*/ 7 w 2021"/>
                  <a:gd name="T65" fmla="*/ 13 h 2027"/>
                  <a:gd name="T66" fmla="*/ 6 w 2021"/>
                  <a:gd name="T67" fmla="*/ 14 h 2027"/>
                  <a:gd name="T68" fmla="*/ 6 w 2021"/>
                  <a:gd name="T69" fmla="*/ 14 h 2027"/>
                  <a:gd name="T70" fmla="*/ 5 w 2021"/>
                  <a:gd name="T71" fmla="*/ 14 h 2027"/>
                  <a:gd name="T72" fmla="*/ 5 w 2021"/>
                  <a:gd name="T73" fmla="*/ 14 h 2027"/>
                  <a:gd name="T74" fmla="*/ 5 w 2021"/>
                  <a:gd name="T75" fmla="*/ 14 h 2027"/>
                  <a:gd name="T76" fmla="*/ 4 w 2021"/>
                  <a:gd name="T77" fmla="*/ 13 h 2027"/>
                  <a:gd name="T78" fmla="*/ 4 w 2021"/>
                  <a:gd name="T79" fmla="*/ 13 h 2027"/>
                  <a:gd name="T80" fmla="*/ 4 w 2021"/>
                  <a:gd name="T81" fmla="*/ 13 h 2027"/>
                  <a:gd name="T82" fmla="*/ 3 w 2021"/>
                  <a:gd name="T83" fmla="*/ 13 h 2027"/>
                  <a:gd name="T84" fmla="*/ 11 w 2021"/>
                  <a:gd name="T85" fmla="*/ 12 h 2027"/>
                  <a:gd name="T86" fmla="*/ 11 w 2021"/>
                  <a:gd name="T87" fmla="*/ 12 h 2027"/>
                  <a:gd name="T88" fmla="*/ 12 w 2021"/>
                  <a:gd name="T89" fmla="*/ 11 h 2027"/>
                  <a:gd name="T90" fmla="*/ 13 w 2021"/>
                  <a:gd name="T91" fmla="*/ 11 h 2027"/>
                  <a:gd name="T92" fmla="*/ 13 w 2021"/>
                  <a:gd name="T93" fmla="*/ 10 h 2027"/>
                  <a:gd name="T94" fmla="*/ 13 w 2021"/>
                  <a:gd name="T95" fmla="*/ 11 h 2027"/>
                  <a:gd name="T96" fmla="*/ 13 w 2021"/>
                  <a:gd name="T97" fmla="*/ 11 h 2027"/>
                  <a:gd name="T98" fmla="*/ 12 w 2021"/>
                  <a:gd name="T99" fmla="*/ 12 h 2027"/>
                  <a:gd name="T100" fmla="*/ 11 w 2021"/>
                  <a:gd name="T101" fmla="*/ 13 h 20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1"/>
                  <a:gd name="T154" fmla="*/ 0 h 2027"/>
                  <a:gd name="T155" fmla="*/ 2021 w 2021"/>
                  <a:gd name="T156" fmla="*/ 2027 h 20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1" h="2027">
                    <a:moveTo>
                      <a:pt x="2021" y="851"/>
                    </a:moveTo>
                    <a:lnTo>
                      <a:pt x="1945" y="871"/>
                    </a:lnTo>
                    <a:lnTo>
                      <a:pt x="1941" y="833"/>
                    </a:lnTo>
                    <a:lnTo>
                      <a:pt x="1933" y="796"/>
                    </a:lnTo>
                    <a:lnTo>
                      <a:pt x="1925" y="757"/>
                    </a:lnTo>
                    <a:lnTo>
                      <a:pt x="1912" y="724"/>
                    </a:lnTo>
                    <a:lnTo>
                      <a:pt x="1895" y="687"/>
                    </a:lnTo>
                    <a:lnTo>
                      <a:pt x="1883" y="648"/>
                    </a:lnTo>
                    <a:lnTo>
                      <a:pt x="1866" y="610"/>
                    </a:lnTo>
                    <a:lnTo>
                      <a:pt x="1844" y="577"/>
                    </a:lnTo>
                    <a:lnTo>
                      <a:pt x="1933" y="577"/>
                    </a:lnTo>
                    <a:lnTo>
                      <a:pt x="1949" y="610"/>
                    </a:lnTo>
                    <a:lnTo>
                      <a:pt x="1962" y="644"/>
                    </a:lnTo>
                    <a:lnTo>
                      <a:pt x="1975" y="678"/>
                    </a:lnTo>
                    <a:lnTo>
                      <a:pt x="1988" y="711"/>
                    </a:lnTo>
                    <a:lnTo>
                      <a:pt x="2000" y="750"/>
                    </a:lnTo>
                    <a:lnTo>
                      <a:pt x="2008" y="783"/>
                    </a:lnTo>
                    <a:lnTo>
                      <a:pt x="2017" y="816"/>
                    </a:lnTo>
                    <a:lnTo>
                      <a:pt x="2021" y="851"/>
                    </a:lnTo>
                    <a:close/>
                    <a:moveTo>
                      <a:pt x="1023" y="0"/>
                    </a:moveTo>
                    <a:lnTo>
                      <a:pt x="1023" y="81"/>
                    </a:lnTo>
                    <a:lnTo>
                      <a:pt x="977" y="81"/>
                    </a:lnTo>
                    <a:lnTo>
                      <a:pt x="931" y="85"/>
                    </a:lnTo>
                    <a:lnTo>
                      <a:pt x="885" y="89"/>
                    </a:lnTo>
                    <a:lnTo>
                      <a:pt x="839" y="97"/>
                    </a:lnTo>
                    <a:lnTo>
                      <a:pt x="792" y="110"/>
                    </a:lnTo>
                    <a:lnTo>
                      <a:pt x="745" y="123"/>
                    </a:lnTo>
                    <a:lnTo>
                      <a:pt x="699" y="140"/>
                    </a:lnTo>
                    <a:lnTo>
                      <a:pt x="653" y="156"/>
                    </a:lnTo>
                    <a:lnTo>
                      <a:pt x="690" y="59"/>
                    </a:lnTo>
                    <a:lnTo>
                      <a:pt x="733" y="43"/>
                    </a:lnTo>
                    <a:lnTo>
                      <a:pt x="775" y="35"/>
                    </a:lnTo>
                    <a:lnTo>
                      <a:pt x="817" y="26"/>
                    </a:lnTo>
                    <a:lnTo>
                      <a:pt x="855" y="13"/>
                    </a:lnTo>
                    <a:lnTo>
                      <a:pt x="898" y="9"/>
                    </a:lnTo>
                    <a:lnTo>
                      <a:pt x="939" y="5"/>
                    </a:lnTo>
                    <a:lnTo>
                      <a:pt x="981" y="0"/>
                    </a:lnTo>
                    <a:lnTo>
                      <a:pt x="1023" y="0"/>
                    </a:lnTo>
                    <a:close/>
                    <a:moveTo>
                      <a:pt x="17" y="842"/>
                    </a:moveTo>
                    <a:lnTo>
                      <a:pt x="93" y="859"/>
                    </a:lnTo>
                    <a:lnTo>
                      <a:pt x="81" y="972"/>
                    </a:lnTo>
                    <a:lnTo>
                      <a:pt x="81" y="1084"/>
                    </a:lnTo>
                    <a:lnTo>
                      <a:pt x="97" y="1194"/>
                    </a:lnTo>
                    <a:lnTo>
                      <a:pt x="127" y="1307"/>
                    </a:lnTo>
                    <a:lnTo>
                      <a:pt x="30" y="1240"/>
                    </a:lnTo>
                    <a:lnTo>
                      <a:pt x="9" y="1143"/>
                    </a:lnTo>
                    <a:lnTo>
                      <a:pt x="0" y="1038"/>
                    </a:lnTo>
                    <a:lnTo>
                      <a:pt x="5" y="943"/>
                    </a:lnTo>
                    <a:lnTo>
                      <a:pt x="17" y="842"/>
                    </a:lnTo>
                    <a:close/>
                    <a:moveTo>
                      <a:pt x="447" y="1858"/>
                    </a:moveTo>
                    <a:lnTo>
                      <a:pt x="493" y="1795"/>
                    </a:lnTo>
                    <a:lnTo>
                      <a:pt x="523" y="1817"/>
                    </a:lnTo>
                    <a:lnTo>
                      <a:pt x="548" y="1834"/>
                    </a:lnTo>
                    <a:lnTo>
                      <a:pt x="578" y="1850"/>
                    </a:lnTo>
                    <a:lnTo>
                      <a:pt x="607" y="1863"/>
                    </a:lnTo>
                    <a:lnTo>
                      <a:pt x="636" y="1876"/>
                    </a:lnTo>
                    <a:lnTo>
                      <a:pt x="666" y="1888"/>
                    </a:lnTo>
                    <a:lnTo>
                      <a:pt x="695" y="1900"/>
                    </a:lnTo>
                    <a:lnTo>
                      <a:pt x="729" y="1913"/>
                    </a:lnTo>
                    <a:lnTo>
                      <a:pt x="758" y="1922"/>
                    </a:lnTo>
                    <a:lnTo>
                      <a:pt x="792" y="1930"/>
                    </a:lnTo>
                    <a:lnTo>
                      <a:pt x="821" y="1935"/>
                    </a:lnTo>
                    <a:lnTo>
                      <a:pt x="855" y="1943"/>
                    </a:lnTo>
                    <a:lnTo>
                      <a:pt x="885" y="1947"/>
                    </a:lnTo>
                    <a:lnTo>
                      <a:pt x="918" y="1951"/>
                    </a:lnTo>
                    <a:lnTo>
                      <a:pt x="952" y="1951"/>
                    </a:lnTo>
                    <a:lnTo>
                      <a:pt x="981" y="1955"/>
                    </a:lnTo>
                    <a:lnTo>
                      <a:pt x="880" y="2027"/>
                    </a:lnTo>
                    <a:lnTo>
                      <a:pt x="851" y="2022"/>
                    </a:lnTo>
                    <a:lnTo>
                      <a:pt x="826" y="2014"/>
                    </a:lnTo>
                    <a:lnTo>
                      <a:pt x="797" y="2010"/>
                    </a:lnTo>
                    <a:lnTo>
                      <a:pt x="771" y="2005"/>
                    </a:lnTo>
                    <a:lnTo>
                      <a:pt x="742" y="1998"/>
                    </a:lnTo>
                    <a:lnTo>
                      <a:pt x="712" y="1985"/>
                    </a:lnTo>
                    <a:lnTo>
                      <a:pt x="683" y="1981"/>
                    </a:lnTo>
                    <a:lnTo>
                      <a:pt x="657" y="1968"/>
                    </a:lnTo>
                    <a:lnTo>
                      <a:pt x="632" y="1959"/>
                    </a:lnTo>
                    <a:lnTo>
                      <a:pt x="602" y="1947"/>
                    </a:lnTo>
                    <a:lnTo>
                      <a:pt x="573" y="1935"/>
                    </a:lnTo>
                    <a:lnTo>
                      <a:pt x="548" y="1917"/>
                    </a:lnTo>
                    <a:lnTo>
                      <a:pt x="523" y="1905"/>
                    </a:lnTo>
                    <a:lnTo>
                      <a:pt x="497" y="1888"/>
                    </a:lnTo>
                    <a:lnTo>
                      <a:pt x="471" y="1876"/>
                    </a:lnTo>
                    <a:lnTo>
                      <a:pt x="447" y="1858"/>
                    </a:lnTo>
                    <a:close/>
                    <a:moveTo>
                      <a:pt x="1592" y="1858"/>
                    </a:moveTo>
                    <a:lnTo>
                      <a:pt x="1546" y="1795"/>
                    </a:lnTo>
                    <a:lnTo>
                      <a:pt x="1596" y="1762"/>
                    </a:lnTo>
                    <a:lnTo>
                      <a:pt x="1642" y="1724"/>
                    </a:lnTo>
                    <a:lnTo>
                      <a:pt x="1684" y="1682"/>
                    </a:lnTo>
                    <a:lnTo>
                      <a:pt x="1730" y="1635"/>
                    </a:lnTo>
                    <a:lnTo>
                      <a:pt x="1765" y="1589"/>
                    </a:lnTo>
                    <a:lnTo>
                      <a:pt x="1802" y="1539"/>
                    </a:lnTo>
                    <a:lnTo>
                      <a:pt x="1831" y="1489"/>
                    </a:lnTo>
                    <a:lnTo>
                      <a:pt x="1861" y="1434"/>
                    </a:lnTo>
                    <a:lnTo>
                      <a:pt x="1895" y="1535"/>
                    </a:lnTo>
                    <a:lnTo>
                      <a:pt x="1866" y="1581"/>
                    </a:lnTo>
                    <a:lnTo>
                      <a:pt x="1836" y="1627"/>
                    </a:lnTo>
                    <a:lnTo>
                      <a:pt x="1798" y="1670"/>
                    </a:lnTo>
                    <a:lnTo>
                      <a:pt x="1765" y="1712"/>
                    </a:lnTo>
                    <a:lnTo>
                      <a:pt x="1723" y="1753"/>
                    </a:lnTo>
                    <a:lnTo>
                      <a:pt x="1684" y="1791"/>
                    </a:lnTo>
                    <a:lnTo>
                      <a:pt x="1638" y="1825"/>
                    </a:lnTo>
                    <a:lnTo>
                      <a:pt x="1592" y="185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78"/>
              <p:cNvSpPr>
                <a:spLocks noEditPoints="1"/>
              </p:cNvSpPr>
              <p:nvPr/>
            </p:nvSpPr>
            <p:spPr bwMode="auto">
              <a:xfrm>
                <a:off x="4046" y="2891"/>
                <a:ext cx="155" cy="156"/>
              </a:xfrm>
              <a:custGeom>
                <a:avLst/>
                <a:gdLst>
                  <a:gd name="T0" fmla="*/ 12 w 1864"/>
                  <a:gd name="T1" fmla="*/ 6 h 1874"/>
                  <a:gd name="T2" fmla="*/ 12 w 1864"/>
                  <a:gd name="T3" fmla="*/ 5 h 1874"/>
                  <a:gd name="T4" fmla="*/ 12 w 1864"/>
                  <a:gd name="T5" fmla="*/ 4 h 1874"/>
                  <a:gd name="T6" fmla="*/ 12 w 1864"/>
                  <a:gd name="T7" fmla="*/ 4 h 1874"/>
                  <a:gd name="T8" fmla="*/ 12 w 1864"/>
                  <a:gd name="T9" fmla="*/ 3 h 1874"/>
                  <a:gd name="T10" fmla="*/ 12 w 1864"/>
                  <a:gd name="T11" fmla="*/ 4 h 1874"/>
                  <a:gd name="T12" fmla="*/ 13 w 1864"/>
                  <a:gd name="T13" fmla="*/ 4 h 1874"/>
                  <a:gd name="T14" fmla="*/ 13 w 1864"/>
                  <a:gd name="T15" fmla="*/ 5 h 1874"/>
                  <a:gd name="T16" fmla="*/ 13 w 1864"/>
                  <a:gd name="T17" fmla="*/ 5 h 1874"/>
                  <a:gd name="T18" fmla="*/ 6 w 1864"/>
                  <a:gd name="T19" fmla="*/ 0 h 1874"/>
                  <a:gd name="T20" fmla="*/ 6 w 1864"/>
                  <a:gd name="T21" fmla="*/ 0 h 1874"/>
                  <a:gd name="T22" fmla="*/ 6 w 1864"/>
                  <a:gd name="T23" fmla="*/ 1 h 1874"/>
                  <a:gd name="T24" fmla="*/ 6 w 1864"/>
                  <a:gd name="T25" fmla="*/ 1 h 1874"/>
                  <a:gd name="T26" fmla="*/ 5 w 1864"/>
                  <a:gd name="T27" fmla="*/ 1 h 1874"/>
                  <a:gd name="T28" fmla="*/ 5 w 1864"/>
                  <a:gd name="T29" fmla="*/ 1 h 1874"/>
                  <a:gd name="T30" fmla="*/ 5 w 1864"/>
                  <a:gd name="T31" fmla="*/ 1 h 1874"/>
                  <a:gd name="T32" fmla="*/ 4 w 1864"/>
                  <a:gd name="T33" fmla="*/ 1 h 1874"/>
                  <a:gd name="T34" fmla="*/ 4 w 1864"/>
                  <a:gd name="T35" fmla="*/ 1 h 1874"/>
                  <a:gd name="T36" fmla="*/ 4 w 1864"/>
                  <a:gd name="T37" fmla="*/ 0 h 1874"/>
                  <a:gd name="T38" fmla="*/ 5 w 1864"/>
                  <a:gd name="T39" fmla="*/ 0 h 1874"/>
                  <a:gd name="T40" fmla="*/ 5 w 1864"/>
                  <a:gd name="T41" fmla="*/ 0 h 1874"/>
                  <a:gd name="T42" fmla="*/ 6 w 1864"/>
                  <a:gd name="T43" fmla="*/ 0 h 1874"/>
                  <a:gd name="T44" fmla="*/ 6 w 1864"/>
                  <a:gd name="T45" fmla="*/ 0 h 1874"/>
                  <a:gd name="T46" fmla="*/ 1 w 1864"/>
                  <a:gd name="T47" fmla="*/ 6 h 1874"/>
                  <a:gd name="T48" fmla="*/ 0 w 1864"/>
                  <a:gd name="T49" fmla="*/ 6 h 1874"/>
                  <a:gd name="T50" fmla="*/ 1 w 1864"/>
                  <a:gd name="T51" fmla="*/ 7 h 1874"/>
                  <a:gd name="T52" fmla="*/ 1 w 1864"/>
                  <a:gd name="T53" fmla="*/ 8 h 1874"/>
                  <a:gd name="T54" fmla="*/ 1 w 1864"/>
                  <a:gd name="T55" fmla="*/ 9 h 1874"/>
                  <a:gd name="T56" fmla="*/ 0 w 1864"/>
                  <a:gd name="T57" fmla="*/ 8 h 1874"/>
                  <a:gd name="T58" fmla="*/ 0 w 1864"/>
                  <a:gd name="T59" fmla="*/ 7 h 1874"/>
                  <a:gd name="T60" fmla="*/ 0 w 1864"/>
                  <a:gd name="T61" fmla="*/ 5 h 1874"/>
                  <a:gd name="T62" fmla="*/ 3 w 1864"/>
                  <a:gd name="T63" fmla="*/ 11 h 1874"/>
                  <a:gd name="T64" fmla="*/ 4 w 1864"/>
                  <a:gd name="T65" fmla="*/ 12 h 1874"/>
                  <a:gd name="T66" fmla="*/ 4 w 1864"/>
                  <a:gd name="T67" fmla="*/ 12 h 1874"/>
                  <a:gd name="T68" fmla="*/ 4 w 1864"/>
                  <a:gd name="T69" fmla="*/ 12 h 1874"/>
                  <a:gd name="T70" fmla="*/ 5 w 1864"/>
                  <a:gd name="T71" fmla="*/ 12 h 1874"/>
                  <a:gd name="T72" fmla="*/ 5 w 1864"/>
                  <a:gd name="T73" fmla="*/ 12 h 1874"/>
                  <a:gd name="T74" fmla="*/ 6 w 1864"/>
                  <a:gd name="T75" fmla="*/ 12 h 1874"/>
                  <a:gd name="T76" fmla="*/ 6 w 1864"/>
                  <a:gd name="T77" fmla="*/ 12 h 1874"/>
                  <a:gd name="T78" fmla="*/ 6 w 1864"/>
                  <a:gd name="T79" fmla="*/ 12 h 1874"/>
                  <a:gd name="T80" fmla="*/ 6 w 1864"/>
                  <a:gd name="T81" fmla="*/ 13 h 1874"/>
                  <a:gd name="T82" fmla="*/ 6 w 1864"/>
                  <a:gd name="T83" fmla="*/ 13 h 1874"/>
                  <a:gd name="T84" fmla="*/ 5 w 1864"/>
                  <a:gd name="T85" fmla="*/ 13 h 1874"/>
                  <a:gd name="T86" fmla="*/ 5 w 1864"/>
                  <a:gd name="T87" fmla="*/ 13 h 1874"/>
                  <a:gd name="T88" fmla="*/ 4 w 1864"/>
                  <a:gd name="T89" fmla="*/ 13 h 1874"/>
                  <a:gd name="T90" fmla="*/ 4 w 1864"/>
                  <a:gd name="T91" fmla="*/ 12 h 1874"/>
                  <a:gd name="T92" fmla="*/ 4 w 1864"/>
                  <a:gd name="T93" fmla="*/ 12 h 1874"/>
                  <a:gd name="T94" fmla="*/ 3 w 1864"/>
                  <a:gd name="T95" fmla="*/ 12 h 1874"/>
                  <a:gd name="T96" fmla="*/ 3 w 1864"/>
                  <a:gd name="T97" fmla="*/ 12 h 1874"/>
                  <a:gd name="T98" fmla="*/ 10 w 1864"/>
                  <a:gd name="T99" fmla="*/ 11 h 1874"/>
                  <a:gd name="T100" fmla="*/ 10 w 1864"/>
                  <a:gd name="T101" fmla="*/ 11 h 1874"/>
                  <a:gd name="T102" fmla="*/ 11 w 1864"/>
                  <a:gd name="T103" fmla="*/ 10 h 1874"/>
                  <a:gd name="T104" fmla="*/ 12 w 1864"/>
                  <a:gd name="T105" fmla="*/ 10 h 1874"/>
                  <a:gd name="T106" fmla="*/ 12 w 1864"/>
                  <a:gd name="T107" fmla="*/ 9 h 1874"/>
                  <a:gd name="T108" fmla="*/ 12 w 1864"/>
                  <a:gd name="T109" fmla="*/ 9 h 1874"/>
                  <a:gd name="T110" fmla="*/ 12 w 1864"/>
                  <a:gd name="T111" fmla="*/ 10 h 1874"/>
                  <a:gd name="T112" fmla="*/ 11 w 1864"/>
                  <a:gd name="T113" fmla="*/ 11 h 1874"/>
                  <a:gd name="T114" fmla="*/ 11 w 1864"/>
                  <a:gd name="T115" fmla="*/ 11 h 1874"/>
                  <a:gd name="T116" fmla="*/ 10 w 1864"/>
                  <a:gd name="T117" fmla="*/ 12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4"/>
                  <a:gd name="T178" fmla="*/ 0 h 1874"/>
                  <a:gd name="T179" fmla="*/ 1864 w 1864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4" h="1874">
                    <a:moveTo>
                      <a:pt x="1864" y="790"/>
                    </a:moveTo>
                    <a:lnTo>
                      <a:pt x="1793" y="811"/>
                    </a:lnTo>
                    <a:lnTo>
                      <a:pt x="1785" y="770"/>
                    </a:lnTo>
                    <a:lnTo>
                      <a:pt x="1776" y="731"/>
                    </a:lnTo>
                    <a:lnTo>
                      <a:pt x="1763" y="689"/>
                    </a:lnTo>
                    <a:lnTo>
                      <a:pt x="1750" y="652"/>
                    </a:lnTo>
                    <a:lnTo>
                      <a:pt x="1734" y="610"/>
                    </a:lnTo>
                    <a:lnTo>
                      <a:pt x="1717" y="567"/>
                    </a:lnTo>
                    <a:lnTo>
                      <a:pt x="1697" y="534"/>
                    </a:lnTo>
                    <a:lnTo>
                      <a:pt x="1675" y="496"/>
                    </a:lnTo>
                    <a:lnTo>
                      <a:pt x="1763" y="496"/>
                    </a:lnTo>
                    <a:lnTo>
                      <a:pt x="1785" y="529"/>
                    </a:lnTo>
                    <a:lnTo>
                      <a:pt x="1802" y="567"/>
                    </a:lnTo>
                    <a:lnTo>
                      <a:pt x="1814" y="606"/>
                    </a:lnTo>
                    <a:lnTo>
                      <a:pt x="1831" y="643"/>
                    </a:lnTo>
                    <a:lnTo>
                      <a:pt x="1844" y="676"/>
                    </a:lnTo>
                    <a:lnTo>
                      <a:pt x="1852" y="715"/>
                    </a:lnTo>
                    <a:lnTo>
                      <a:pt x="1860" y="752"/>
                    </a:lnTo>
                    <a:lnTo>
                      <a:pt x="1864" y="790"/>
                    </a:lnTo>
                    <a:close/>
                    <a:moveTo>
                      <a:pt x="942" y="0"/>
                    </a:moveTo>
                    <a:lnTo>
                      <a:pt x="942" y="75"/>
                    </a:lnTo>
                    <a:lnTo>
                      <a:pt x="913" y="75"/>
                    </a:lnTo>
                    <a:lnTo>
                      <a:pt x="887" y="79"/>
                    </a:lnTo>
                    <a:lnTo>
                      <a:pt x="863" y="79"/>
                    </a:lnTo>
                    <a:lnTo>
                      <a:pt x="837" y="83"/>
                    </a:lnTo>
                    <a:lnTo>
                      <a:pt x="812" y="88"/>
                    </a:lnTo>
                    <a:lnTo>
                      <a:pt x="786" y="92"/>
                    </a:lnTo>
                    <a:lnTo>
                      <a:pt x="762" y="96"/>
                    </a:lnTo>
                    <a:lnTo>
                      <a:pt x="736" y="101"/>
                    </a:lnTo>
                    <a:lnTo>
                      <a:pt x="711" y="109"/>
                    </a:lnTo>
                    <a:lnTo>
                      <a:pt x="681" y="118"/>
                    </a:lnTo>
                    <a:lnTo>
                      <a:pt x="661" y="125"/>
                    </a:lnTo>
                    <a:lnTo>
                      <a:pt x="631" y="134"/>
                    </a:lnTo>
                    <a:lnTo>
                      <a:pt x="609" y="142"/>
                    </a:lnTo>
                    <a:lnTo>
                      <a:pt x="585" y="151"/>
                    </a:lnTo>
                    <a:lnTo>
                      <a:pt x="559" y="164"/>
                    </a:lnTo>
                    <a:lnTo>
                      <a:pt x="534" y="177"/>
                    </a:lnTo>
                    <a:lnTo>
                      <a:pt x="572" y="75"/>
                    </a:lnTo>
                    <a:lnTo>
                      <a:pt x="618" y="59"/>
                    </a:lnTo>
                    <a:lnTo>
                      <a:pt x="664" y="42"/>
                    </a:lnTo>
                    <a:lnTo>
                      <a:pt x="711" y="29"/>
                    </a:lnTo>
                    <a:lnTo>
                      <a:pt x="758" y="16"/>
                    </a:lnTo>
                    <a:lnTo>
                      <a:pt x="804" y="8"/>
                    </a:lnTo>
                    <a:lnTo>
                      <a:pt x="850" y="4"/>
                    </a:lnTo>
                    <a:lnTo>
                      <a:pt x="896" y="0"/>
                    </a:lnTo>
                    <a:lnTo>
                      <a:pt x="942" y="0"/>
                    </a:lnTo>
                    <a:close/>
                    <a:moveTo>
                      <a:pt x="12" y="778"/>
                    </a:moveTo>
                    <a:lnTo>
                      <a:pt x="88" y="799"/>
                    </a:lnTo>
                    <a:lnTo>
                      <a:pt x="79" y="862"/>
                    </a:lnTo>
                    <a:lnTo>
                      <a:pt x="75" y="925"/>
                    </a:lnTo>
                    <a:lnTo>
                      <a:pt x="79" y="983"/>
                    </a:lnTo>
                    <a:lnTo>
                      <a:pt x="84" y="1046"/>
                    </a:lnTo>
                    <a:lnTo>
                      <a:pt x="92" y="1104"/>
                    </a:lnTo>
                    <a:lnTo>
                      <a:pt x="109" y="1163"/>
                    </a:lnTo>
                    <a:lnTo>
                      <a:pt x="125" y="1222"/>
                    </a:lnTo>
                    <a:lnTo>
                      <a:pt x="147" y="1281"/>
                    </a:lnTo>
                    <a:lnTo>
                      <a:pt x="130" y="1285"/>
                    </a:lnTo>
                    <a:lnTo>
                      <a:pt x="46" y="1226"/>
                    </a:lnTo>
                    <a:lnTo>
                      <a:pt x="16" y="1113"/>
                    </a:lnTo>
                    <a:lnTo>
                      <a:pt x="0" y="1003"/>
                    </a:lnTo>
                    <a:lnTo>
                      <a:pt x="0" y="891"/>
                    </a:lnTo>
                    <a:lnTo>
                      <a:pt x="12" y="778"/>
                    </a:lnTo>
                    <a:close/>
                    <a:moveTo>
                      <a:pt x="412" y="1714"/>
                    </a:moveTo>
                    <a:lnTo>
                      <a:pt x="458" y="1651"/>
                    </a:lnTo>
                    <a:lnTo>
                      <a:pt x="488" y="1672"/>
                    </a:lnTo>
                    <a:lnTo>
                      <a:pt x="517" y="1689"/>
                    </a:lnTo>
                    <a:lnTo>
                      <a:pt x="543" y="1702"/>
                    </a:lnTo>
                    <a:lnTo>
                      <a:pt x="572" y="1714"/>
                    </a:lnTo>
                    <a:lnTo>
                      <a:pt x="602" y="1731"/>
                    </a:lnTo>
                    <a:lnTo>
                      <a:pt x="631" y="1744"/>
                    </a:lnTo>
                    <a:lnTo>
                      <a:pt x="661" y="1753"/>
                    </a:lnTo>
                    <a:lnTo>
                      <a:pt x="690" y="1760"/>
                    </a:lnTo>
                    <a:lnTo>
                      <a:pt x="719" y="1773"/>
                    </a:lnTo>
                    <a:lnTo>
                      <a:pt x="753" y="1777"/>
                    </a:lnTo>
                    <a:lnTo>
                      <a:pt x="782" y="1786"/>
                    </a:lnTo>
                    <a:lnTo>
                      <a:pt x="817" y="1790"/>
                    </a:lnTo>
                    <a:lnTo>
                      <a:pt x="846" y="1795"/>
                    </a:lnTo>
                    <a:lnTo>
                      <a:pt x="879" y="1799"/>
                    </a:lnTo>
                    <a:lnTo>
                      <a:pt x="909" y="1799"/>
                    </a:lnTo>
                    <a:lnTo>
                      <a:pt x="942" y="1799"/>
                    </a:lnTo>
                    <a:lnTo>
                      <a:pt x="942" y="1849"/>
                    </a:lnTo>
                    <a:lnTo>
                      <a:pt x="900" y="1874"/>
                    </a:lnTo>
                    <a:lnTo>
                      <a:pt x="871" y="1870"/>
                    </a:lnTo>
                    <a:lnTo>
                      <a:pt x="837" y="1870"/>
                    </a:lnTo>
                    <a:lnTo>
                      <a:pt x="804" y="1866"/>
                    </a:lnTo>
                    <a:lnTo>
                      <a:pt x="774" y="1862"/>
                    </a:lnTo>
                    <a:lnTo>
                      <a:pt x="740" y="1854"/>
                    </a:lnTo>
                    <a:lnTo>
                      <a:pt x="711" y="1849"/>
                    </a:lnTo>
                    <a:lnTo>
                      <a:pt x="677" y="1841"/>
                    </a:lnTo>
                    <a:lnTo>
                      <a:pt x="648" y="1832"/>
                    </a:lnTo>
                    <a:lnTo>
                      <a:pt x="614" y="1819"/>
                    </a:lnTo>
                    <a:lnTo>
                      <a:pt x="585" y="1807"/>
                    </a:lnTo>
                    <a:lnTo>
                      <a:pt x="555" y="1795"/>
                    </a:lnTo>
                    <a:lnTo>
                      <a:pt x="526" y="1782"/>
                    </a:lnTo>
                    <a:lnTo>
                      <a:pt x="497" y="1769"/>
                    </a:lnTo>
                    <a:lnTo>
                      <a:pt x="467" y="1753"/>
                    </a:lnTo>
                    <a:lnTo>
                      <a:pt x="442" y="1736"/>
                    </a:lnTo>
                    <a:lnTo>
                      <a:pt x="412" y="1714"/>
                    </a:lnTo>
                    <a:close/>
                    <a:moveTo>
                      <a:pt x="1465" y="1714"/>
                    </a:moveTo>
                    <a:lnTo>
                      <a:pt x="1419" y="1651"/>
                    </a:lnTo>
                    <a:lnTo>
                      <a:pt x="1465" y="1618"/>
                    </a:lnTo>
                    <a:lnTo>
                      <a:pt x="1515" y="1580"/>
                    </a:lnTo>
                    <a:lnTo>
                      <a:pt x="1557" y="1538"/>
                    </a:lnTo>
                    <a:lnTo>
                      <a:pt x="1599" y="1491"/>
                    </a:lnTo>
                    <a:lnTo>
                      <a:pt x="1638" y="1441"/>
                    </a:lnTo>
                    <a:lnTo>
                      <a:pt x="1671" y="1390"/>
                    </a:lnTo>
                    <a:lnTo>
                      <a:pt x="1700" y="1340"/>
                    </a:lnTo>
                    <a:lnTo>
                      <a:pt x="1726" y="1285"/>
                    </a:lnTo>
                    <a:lnTo>
                      <a:pt x="1755" y="1294"/>
                    </a:lnTo>
                    <a:lnTo>
                      <a:pt x="1780" y="1353"/>
                    </a:lnTo>
                    <a:lnTo>
                      <a:pt x="1750" y="1408"/>
                    </a:lnTo>
                    <a:lnTo>
                      <a:pt x="1721" y="1458"/>
                    </a:lnTo>
                    <a:lnTo>
                      <a:pt x="1684" y="1508"/>
                    </a:lnTo>
                    <a:lnTo>
                      <a:pt x="1649" y="1554"/>
                    </a:lnTo>
                    <a:lnTo>
                      <a:pt x="1603" y="1601"/>
                    </a:lnTo>
                    <a:lnTo>
                      <a:pt x="1561" y="1643"/>
                    </a:lnTo>
                    <a:lnTo>
                      <a:pt x="1515" y="1681"/>
                    </a:lnTo>
                    <a:lnTo>
                      <a:pt x="1465" y="17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79"/>
              <p:cNvSpPr>
                <a:spLocks noEditPoints="1"/>
              </p:cNvSpPr>
              <p:nvPr/>
            </p:nvSpPr>
            <p:spPr bwMode="auto">
              <a:xfrm>
                <a:off x="4052" y="2897"/>
                <a:ext cx="144" cy="144"/>
              </a:xfrm>
              <a:custGeom>
                <a:avLst/>
                <a:gdLst>
                  <a:gd name="T0" fmla="*/ 11 w 1718"/>
                  <a:gd name="T1" fmla="*/ 5 h 1724"/>
                  <a:gd name="T2" fmla="*/ 11 w 1718"/>
                  <a:gd name="T3" fmla="*/ 5 h 1724"/>
                  <a:gd name="T4" fmla="*/ 11 w 1718"/>
                  <a:gd name="T5" fmla="*/ 4 h 1724"/>
                  <a:gd name="T6" fmla="*/ 11 w 1718"/>
                  <a:gd name="T7" fmla="*/ 4 h 1724"/>
                  <a:gd name="T8" fmla="*/ 11 w 1718"/>
                  <a:gd name="T9" fmla="*/ 3 h 1724"/>
                  <a:gd name="T10" fmla="*/ 11 w 1718"/>
                  <a:gd name="T11" fmla="*/ 3 h 1724"/>
                  <a:gd name="T12" fmla="*/ 12 w 1718"/>
                  <a:gd name="T13" fmla="*/ 4 h 1724"/>
                  <a:gd name="T14" fmla="*/ 12 w 1718"/>
                  <a:gd name="T15" fmla="*/ 4 h 1724"/>
                  <a:gd name="T16" fmla="*/ 12 w 1718"/>
                  <a:gd name="T17" fmla="*/ 5 h 1724"/>
                  <a:gd name="T18" fmla="*/ 6 w 1718"/>
                  <a:gd name="T19" fmla="*/ 0 h 1724"/>
                  <a:gd name="T20" fmla="*/ 6 w 1718"/>
                  <a:gd name="T21" fmla="*/ 1 h 1724"/>
                  <a:gd name="T22" fmla="*/ 5 w 1718"/>
                  <a:gd name="T23" fmla="*/ 1 h 1724"/>
                  <a:gd name="T24" fmla="*/ 5 w 1718"/>
                  <a:gd name="T25" fmla="*/ 1 h 1724"/>
                  <a:gd name="T26" fmla="*/ 5 w 1718"/>
                  <a:gd name="T27" fmla="*/ 1 h 1724"/>
                  <a:gd name="T28" fmla="*/ 4 w 1718"/>
                  <a:gd name="T29" fmla="*/ 1 h 1724"/>
                  <a:gd name="T30" fmla="*/ 4 w 1718"/>
                  <a:gd name="T31" fmla="*/ 1 h 1724"/>
                  <a:gd name="T32" fmla="*/ 3 w 1718"/>
                  <a:gd name="T33" fmla="*/ 1 h 1724"/>
                  <a:gd name="T34" fmla="*/ 3 w 1718"/>
                  <a:gd name="T35" fmla="*/ 1 h 1724"/>
                  <a:gd name="T36" fmla="*/ 3 w 1718"/>
                  <a:gd name="T37" fmla="*/ 1 h 1724"/>
                  <a:gd name="T38" fmla="*/ 4 w 1718"/>
                  <a:gd name="T39" fmla="*/ 1 h 1724"/>
                  <a:gd name="T40" fmla="*/ 4 w 1718"/>
                  <a:gd name="T41" fmla="*/ 0 h 1724"/>
                  <a:gd name="T42" fmla="*/ 4 w 1718"/>
                  <a:gd name="T43" fmla="*/ 0 h 1724"/>
                  <a:gd name="T44" fmla="*/ 5 w 1718"/>
                  <a:gd name="T45" fmla="*/ 0 h 1724"/>
                  <a:gd name="T46" fmla="*/ 5 w 1718"/>
                  <a:gd name="T47" fmla="*/ 0 h 1724"/>
                  <a:gd name="T48" fmla="*/ 5 w 1718"/>
                  <a:gd name="T49" fmla="*/ 0 h 1724"/>
                  <a:gd name="T50" fmla="*/ 6 w 1718"/>
                  <a:gd name="T51" fmla="*/ 0 h 1724"/>
                  <a:gd name="T52" fmla="*/ 6 w 1718"/>
                  <a:gd name="T53" fmla="*/ 0 h 1724"/>
                  <a:gd name="T54" fmla="*/ 1 w 1718"/>
                  <a:gd name="T55" fmla="*/ 5 h 1724"/>
                  <a:gd name="T56" fmla="*/ 1 w 1718"/>
                  <a:gd name="T57" fmla="*/ 6 h 1724"/>
                  <a:gd name="T58" fmla="*/ 1 w 1718"/>
                  <a:gd name="T59" fmla="*/ 7 h 1724"/>
                  <a:gd name="T60" fmla="*/ 1 w 1718"/>
                  <a:gd name="T61" fmla="*/ 8 h 1724"/>
                  <a:gd name="T62" fmla="*/ 1 w 1718"/>
                  <a:gd name="T63" fmla="*/ 8 h 1724"/>
                  <a:gd name="T64" fmla="*/ 0 w 1718"/>
                  <a:gd name="T65" fmla="*/ 8 h 1724"/>
                  <a:gd name="T66" fmla="*/ 0 w 1718"/>
                  <a:gd name="T67" fmla="*/ 7 h 1724"/>
                  <a:gd name="T68" fmla="*/ 0 w 1718"/>
                  <a:gd name="T69" fmla="*/ 6 h 1724"/>
                  <a:gd name="T70" fmla="*/ 0 w 1718"/>
                  <a:gd name="T71" fmla="*/ 6 h 1724"/>
                  <a:gd name="T72" fmla="*/ 3 w 1718"/>
                  <a:gd name="T73" fmla="*/ 11 h 1724"/>
                  <a:gd name="T74" fmla="*/ 3 w 1718"/>
                  <a:gd name="T75" fmla="*/ 11 h 1724"/>
                  <a:gd name="T76" fmla="*/ 4 w 1718"/>
                  <a:gd name="T77" fmla="*/ 11 h 1724"/>
                  <a:gd name="T78" fmla="*/ 4 w 1718"/>
                  <a:gd name="T79" fmla="*/ 11 h 1724"/>
                  <a:gd name="T80" fmla="*/ 4 w 1718"/>
                  <a:gd name="T81" fmla="*/ 11 h 1724"/>
                  <a:gd name="T82" fmla="*/ 5 w 1718"/>
                  <a:gd name="T83" fmla="*/ 11 h 1724"/>
                  <a:gd name="T84" fmla="*/ 5 w 1718"/>
                  <a:gd name="T85" fmla="*/ 11 h 1724"/>
                  <a:gd name="T86" fmla="*/ 5 w 1718"/>
                  <a:gd name="T87" fmla="*/ 11 h 1724"/>
                  <a:gd name="T88" fmla="*/ 6 w 1718"/>
                  <a:gd name="T89" fmla="*/ 12 h 1724"/>
                  <a:gd name="T90" fmla="*/ 6 w 1718"/>
                  <a:gd name="T91" fmla="*/ 12 h 1724"/>
                  <a:gd name="T92" fmla="*/ 6 w 1718"/>
                  <a:gd name="T93" fmla="*/ 12 h 1724"/>
                  <a:gd name="T94" fmla="*/ 5 w 1718"/>
                  <a:gd name="T95" fmla="*/ 12 h 1724"/>
                  <a:gd name="T96" fmla="*/ 5 w 1718"/>
                  <a:gd name="T97" fmla="*/ 12 h 1724"/>
                  <a:gd name="T98" fmla="*/ 4 w 1718"/>
                  <a:gd name="T99" fmla="*/ 12 h 1724"/>
                  <a:gd name="T100" fmla="*/ 4 w 1718"/>
                  <a:gd name="T101" fmla="*/ 12 h 1724"/>
                  <a:gd name="T102" fmla="*/ 4 w 1718"/>
                  <a:gd name="T103" fmla="*/ 11 h 1724"/>
                  <a:gd name="T104" fmla="*/ 3 w 1718"/>
                  <a:gd name="T105" fmla="*/ 11 h 1724"/>
                  <a:gd name="T106" fmla="*/ 3 w 1718"/>
                  <a:gd name="T107" fmla="*/ 11 h 1724"/>
                  <a:gd name="T108" fmla="*/ 9 w 1718"/>
                  <a:gd name="T109" fmla="*/ 11 h 1724"/>
                  <a:gd name="T110" fmla="*/ 10 w 1718"/>
                  <a:gd name="T111" fmla="*/ 10 h 1724"/>
                  <a:gd name="T112" fmla="*/ 10 w 1718"/>
                  <a:gd name="T113" fmla="*/ 10 h 1724"/>
                  <a:gd name="T114" fmla="*/ 11 w 1718"/>
                  <a:gd name="T115" fmla="*/ 9 h 1724"/>
                  <a:gd name="T116" fmla="*/ 11 w 1718"/>
                  <a:gd name="T117" fmla="*/ 8 h 1724"/>
                  <a:gd name="T118" fmla="*/ 11 w 1718"/>
                  <a:gd name="T119" fmla="*/ 9 h 1724"/>
                  <a:gd name="T120" fmla="*/ 11 w 1718"/>
                  <a:gd name="T121" fmla="*/ 10 h 1724"/>
                  <a:gd name="T122" fmla="*/ 10 w 1718"/>
                  <a:gd name="T123" fmla="*/ 10 h 1724"/>
                  <a:gd name="T124" fmla="*/ 10 w 1718"/>
                  <a:gd name="T125" fmla="*/ 11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8"/>
                  <a:gd name="T190" fmla="*/ 0 h 1724"/>
                  <a:gd name="T191" fmla="*/ 1718 w 1718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8" h="1724">
                    <a:moveTo>
                      <a:pt x="1718" y="736"/>
                    </a:moveTo>
                    <a:lnTo>
                      <a:pt x="1638" y="758"/>
                    </a:lnTo>
                    <a:lnTo>
                      <a:pt x="1629" y="715"/>
                    </a:lnTo>
                    <a:lnTo>
                      <a:pt x="1625" y="669"/>
                    </a:lnTo>
                    <a:lnTo>
                      <a:pt x="1613" y="627"/>
                    </a:lnTo>
                    <a:lnTo>
                      <a:pt x="1596" y="581"/>
                    </a:lnTo>
                    <a:lnTo>
                      <a:pt x="1579" y="539"/>
                    </a:lnTo>
                    <a:lnTo>
                      <a:pt x="1558" y="501"/>
                    </a:lnTo>
                    <a:lnTo>
                      <a:pt x="1532" y="459"/>
                    </a:lnTo>
                    <a:lnTo>
                      <a:pt x="1508" y="421"/>
                    </a:lnTo>
                    <a:lnTo>
                      <a:pt x="1600" y="421"/>
                    </a:lnTo>
                    <a:lnTo>
                      <a:pt x="1622" y="459"/>
                    </a:lnTo>
                    <a:lnTo>
                      <a:pt x="1642" y="492"/>
                    </a:lnTo>
                    <a:lnTo>
                      <a:pt x="1659" y="535"/>
                    </a:lnTo>
                    <a:lnTo>
                      <a:pt x="1675" y="577"/>
                    </a:lnTo>
                    <a:lnTo>
                      <a:pt x="1688" y="614"/>
                    </a:lnTo>
                    <a:lnTo>
                      <a:pt x="1701" y="656"/>
                    </a:lnTo>
                    <a:lnTo>
                      <a:pt x="1710" y="695"/>
                    </a:lnTo>
                    <a:lnTo>
                      <a:pt x="1718" y="736"/>
                    </a:lnTo>
                    <a:close/>
                    <a:moveTo>
                      <a:pt x="867" y="0"/>
                    </a:moveTo>
                    <a:lnTo>
                      <a:pt x="867" y="80"/>
                    </a:lnTo>
                    <a:lnTo>
                      <a:pt x="838" y="80"/>
                    </a:lnTo>
                    <a:lnTo>
                      <a:pt x="804" y="80"/>
                    </a:lnTo>
                    <a:lnTo>
                      <a:pt x="775" y="85"/>
                    </a:lnTo>
                    <a:lnTo>
                      <a:pt x="746" y="89"/>
                    </a:lnTo>
                    <a:lnTo>
                      <a:pt x="716" y="93"/>
                    </a:lnTo>
                    <a:lnTo>
                      <a:pt x="687" y="97"/>
                    </a:lnTo>
                    <a:lnTo>
                      <a:pt x="661" y="105"/>
                    </a:lnTo>
                    <a:lnTo>
                      <a:pt x="632" y="114"/>
                    </a:lnTo>
                    <a:lnTo>
                      <a:pt x="602" y="126"/>
                    </a:lnTo>
                    <a:lnTo>
                      <a:pt x="573" y="135"/>
                    </a:lnTo>
                    <a:lnTo>
                      <a:pt x="547" y="148"/>
                    </a:lnTo>
                    <a:lnTo>
                      <a:pt x="523" y="160"/>
                    </a:lnTo>
                    <a:lnTo>
                      <a:pt x="493" y="172"/>
                    </a:lnTo>
                    <a:lnTo>
                      <a:pt x="468" y="190"/>
                    </a:lnTo>
                    <a:lnTo>
                      <a:pt x="442" y="202"/>
                    </a:lnTo>
                    <a:lnTo>
                      <a:pt x="417" y="219"/>
                    </a:lnTo>
                    <a:lnTo>
                      <a:pt x="459" y="102"/>
                    </a:lnTo>
                    <a:lnTo>
                      <a:pt x="484" y="89"/>
                    </a:lnTo>
                    <a:lnTo>
                      <a:pt x="510" y="76"/>
                    </a:lnTo>
                    <a:lnTo>
                      <a:pt x="534" y="67"/>
                    </a:lnTo>
                    <a:lnTo>
                      <a:pt x="556" y="59"/>
                    </a:lnTo>
                    <a:lnTo>
                      <a:pt x="586" y="50"/>
                    </a:lnTo>
                    <a:lnTo>
                      <a:pt x="606" y="43"/>
                    </a:lnTo>
                    <a:lnTo>
                      <a:pt x="636" y="34"/>
                    </a:lnTo>
                    <a:lnTo>
                      <a:pt x="661" y="26"/>
                    </a:lnTo>
                    <a:lnTo>
                      <a:pt x="687" y="21"/>
                    </a:lnTo>
                    <a:lnTo>
                      <a:pt x="711" y="17"/>
                    </a:lnTo>
                    <a:lnTo>
                      <a:pt x="737" y="13"/>
                    </a:lnTo>
                    <a:lnTo>
                      <a:pt x="762" y="8"/>
                    </a:lnTo>
                    <a:lnTo>
                      <a:pt x="788" y="4"/>
                    </a:lnTo>
                    <a:lnTo>
                      <a:pt x="812" y="4"/>
                    </a:lnTo>
                    <a:lnTo>
                      <a:pt x="838" y="0"/>
                    </a:lnTo>
                    <a:lnTo>
                      <a:pt x="867" y="0"/>
                    </a:lnTo>
                    <a:close/>
                    <a:moveTo>
                      <a:pt x="13" y="724"/>
                    </a:moveTo>
                    <a:lnTo>
                      <a:pt x="89" y="745"/>
                    </a:lnTo>
                    <a:lnTo>
                      <a:pt x="80" y="800"/>
                    </a:lnTo>
                    <a:lnTo>
                      <a:pt x="80" y="854"/>
                    </a:lnTo>
                    <a:lnTo>
                      <a:pt x="80" y="912"/>
                    </a:lnTo>
                    <a:lnTo>
                      <a:pt x="85" y="967"/>
                    </a:lnTo>
                    <a:lnTo>
                      <a:pt x="97" y="1022"/>
                    </a:lnTo>
                    <a:lnTo>
                      <a:pt x="109" y="1081"/>
                    </a:lnTo>
                    <a:lnTo>
                      <a:pt x="127" y="1131"/>
                    </a:lnTo>
                    <a:lnTo>
                      <a:pt x="148" y="1186"/>
                    </a:lnTo>
                    <a:lnTo>
                      <a:pt x="72" y="1206"/>
                    </a:lnTo>
                    <a:lnTo>
                      <a:pt x="50" y="1147"/>
                    </a:lnTo>
                    <a:lnTo>
                      <a:pt x="34" y="1088"/>
                    </a:lnTo>
                    <a:lnTo>
                      <a:pt x="17" y="1029"/>
                    </a:lnTo>
                    <a:lnTo>
                      <a:pt x="9" y="971"/>
                    </a:lnTo>
                    <a:lnTo>
                      <a:pt x="4" y="908"/>
                    </a:lnTo>
                    <a:lnTo>
                      <a:pt x="0" y="850"/>
                    </a:lnTo>
                    <a:lnTo>
                      <a:pt x="4" y="787"/>
                    </a:lnTo>
                    <a:lnTo>
                      <a:pt x="13" y="724"/>
                    </a:lnTo>
                    <a:close/>
                    <a:moveTo>
                      <a:pt x="383" y="1576"/>
                    </a:moveTo>
                    <a:lnTo>
                      <a:pt x="434" y="1518"/>
                    </a:lnTo>
                    <a:lnTo>
                      <a:pt x="459" y="1534"/>
                    </a:lnTo>
                    <a:lnTo>
                      <a:pt x="480" y="1547"/>
                    </a:lnTo>
                    <a:lnTo>
                      <a:pt x="510" y="1560"/>
                    </a:lnTo>
                    <a:lnTo>
                      <a:pt x="534" y="1573"/>
                    </a:lnTo>
                    <a:lnTo>
                      <a:pt x="560" y="1584"/>
                    </a:lnTo>
                    <a:lnTo>
                      <a:pt x="586" y="1597"/>
                    </a:lnTo>
                    <a:lnTo>
                      <a:pt x="615" y="1606"/>
                    </a:lnTo>
                    <a:lnTo>
                      <a:pt x="641" y="1614"/>
                    </a:lnTo>
                    <a:lnTo>
                      <a:pt x="670" y="1623"/>
                    </a:lnTo>
                    <a:lnTo>
                      <a:pt x="695" y="1627"/>
                    </a:lnTo>
                    <a:lnTo>
                      <a:pt x="724" y="1635"/>
                    </a:lnTo>
                    <a:lnTo>
                      <a:pt x="749" y="1639"/>
                    </a:lnTo>
                    <a:lnTo>
                      <a:pt x="779" y="1639"/>
                    </a:lnTo>
                    <a:lnTo>
                      <a:pt x="808" y="1643"/>
                    </a:lnTo>
                    <a:lnTo>
                      <a:pt x="838" y="1648"/>
                    </a:lnTo>
                    <a:lnTo>
                      <a:pt x="867" y="1648"/>
                    </a:lnTo>
                    <a:lnTo>
                      <a:pt x="867" y="1724"/>
                    </a:lnTo>
                    <a:lnTo>
                      <a:pt x="834" y="1724"/>
                    </a:lnTo>
                    <a:lnTo>
                      <a:pt x="804" y="1724"/>
                    </a:lnTo>
                    <a:lnTo>
                      <a:pt x="771" y="1720"/>
                    </a:lnTo>
                    <a:lnTo>
                      <a:pt x="742" y="1715"/>
                    </a:lnTo>
                    <a:lnTo>
                      <a:pt x="707" y="1711"/>
                    </a:lnTo>
                    <a:lnTo>
                      <a:pt x="678" y="1702"/>
                    </a:lnTo>
                    <a:lnTo>
                      <a:pt x="644" y="1698"/>
                    </a:lnTo>
                    <a:lnTo>
                      <a:pt x="615" y="1685"/>
                    </a:lnTo>
                    <a:lnTo>
                      <a:pt x="586" y="1678"/>
                    </a:lnTo>
                    <a:lnTo>
                      <a:pt x="556" y="1669"/>
                    </a:lnTo>
                    <a:lnTo>
                      <a:pt x="527" y="1656"/>
                    </a:lnTo>
                    <a:lnTo>
                      <a:pt x="497" y="1639"/>
                    </a:lnTo>
                    <a:lnTo>
                      <a:pt x="468" y="1627"/>
                    </a:lnTo>
                    <a:lnTo>
                      <a:pt x="442" y="1614"/>
                    </a:lnTo>
                    <a:lnTo>
                      <a:pt x="413" y="1597"/>
                    </a:lnTo>
                    <a:lnTo>
                      <a:pt x="383" y="1576"/>
                    </a:lnTo>
                    <a:close/>
                    <a:moveTo>
                      <a:pt x="1344" y="1576"/>
                    </a:moveTo>
                    <a:lnTo>
                      <a:pt x="1293" y="1518"/>
                    </a:lnTo>
                    <a:lnTo>
                      <a:pt x="1339" y="1488"/>
                    </a:lnTo>
                    <a:lnTo>
                      <a:pt x="1381" y="1450"/>
                    </a:lnTo>
                    <a:lnTo>
                      <a:pt x="1423" y="1412"/>
                    </a:lnTo>
                    <a:lnTo>
                      <a:pt x="1461" y="1370"/>
                    </a:lnTo>
                    <a:lnTo>
                      <a:pt x="1495" y="1328"/>
                    </a:lnTo>
                    <a:lnTo>
                      <a:pt x="1528" y="1282"/>
                    </a:lnTo>
                    <a:lnTo>
                      <a:pt x="1554" y="1236"/>
                    </a:lnTo>
                    <a:lnTo>
                      <a:pt x="1579" y="1190"/>
                    </a:lnTo>
                    <a:lnTo>
                      <a:pt x="1651" y="1210"/>
                    </a:lnTo>
                    <a:lnTo>
                      <a:pt x="1625" y="1265"/>
                    </a:lnTo>
                    <a:lnTo>
                      <a:pt x="1596" y="1315"/>
                    </a:lnTo>
                    <a:lnTo>
                      <a:pt x="1563" y="1366"/>
                    </a:lnTo>
                    <a:lnTo>
                      <a:pt x="1524" y="1416"/>
                    </a:lnTo>
                    <a:lnTo>
                      <a:pt x="1482" y="1463"/>
                    </a:lnTo>
                    <a:lnTo>
                      <a:pt x="1440" y="1505"/>
                    </a:lnTo>
                    <a:lnTo>
                      <a:pt x="1390" y="1543"/>
                    </a:lnTo>
                    <a:lnTo>
                      <a:pt x="1344" y="157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Freeform 480"/>
              <p:cNvSpPr>
                <a:spLocks noEditPoints="1"/>
              </p:cNvSpPr>
              <p:nvPr/>
            </p:nvSpPr>
            <p:spPr bwMode="auto">
              <a:xfrm>
                <a:off x="4059" y="2904"/>
                <a:ext cx="130" cy="131"/>
              </a:xfrm>
              <a:custGeom>
                <a:avLst/>
                <a:gdLst>
                  <a:gd name="T0" fmla="*/ 10 w 1558"/>
                  <a:gd name="T1" fmla="*/ 5 h 1568"/>
                  <a:gd name="T2" fmla="*/ 10 w 1558"/>
                  <a:gd name="T3" fmla="*/ 4 h 1568"/>
                  <a:gd name="T4" fmla="*/ 10 w 1558"/>
                  <a:gd name="T5" fmla="*/ 4 h 1568"/>
                  <a:gd name="T6" fmla="*/ 10 w 1558"/>
                  <a:gd name="T7" fmla="*/ 3 h 1568"/>
                  <a:gd name="T8" fmla="*/ 9 w 1558"/>
                  <a:gd name="T9" fmla="*/ 2 h 1568"/>
                  <a:gd name="T10" fmla="*/ 10 w 1558"/>
                  <a:gd name="T11" fmla="*/ 3 h 1568"/>
                  <a:gd name="T12" fmla="*/ 10 w 1558"/>
                  <a:gd name="T13" fmla="*/ 3 h 1568"/>
                  <a:gd name="T14" fmla="*/ 11 w 1558"/>
                  <a:gd name="T15" fmla="*/ 4 h 1568"/>
                  <a:gd name="T16" fmla="*/ 11 w 1558"/>
                  <a:gd name="T17" fmla="*/ 4 h 1568"/>
                  <a:gd name="T18" fmla="*/ 6 w 1558"/>
                  <a:gd name="T19" fmla="*/ 0 h 1568"/>
                  <a:gd name="T20" fmla="*/ 5 w 1558"/>
                  <a:gd name="T21" fmla="*/ 1 h 1568"/>
                  <a:gd name="T22" fmla="*/ 5 w 1558"/>
                  <a:gd name="T23" fmla="*/ 1 h 1568"/>
                  <a:gd name="T24" fmla="*/ 4 w 1558"/>
                  <a:gd name="T25" fmla="*/ 1 h 1568"/>
                  <a:gd name="T26" fmla="*/ 4 w 1558"/>
                  <a:gd name="T27" fmla="*/ 1 h 1568"/>
                  <a:gd name="T28" fmla="*/ 3 w 1558"/>
                  <a:gd name="T29" fmla="*/ 1 h 1568"/>
                  <a:gd name="T30" fmla="*/ 3 w 1558"/>
                  <a:gd name="T31" fmla="*/ 1 h 1568"/>
                  <a:gd name="T32" fmla="*/ 3 w 1558"/>
                  <a:gd name="T33" fmla="*/ 2 h 1568"/>
                  <a:gd name="T34" fmla="*/ 2 w 1558"/>
                  <a:gd name="T35" fmla="*/ 2 h 1568"/>
                  <a:gd name="T36" fmla="*/ 2 w 1558"/>
                  <a:gd name="T37" fmla="*/ 1 h 1568"/>
                  <a:gd name="T38" fmla="*/ 3 w 1558"/>
                  <a:gd name="T39" fmla="*/ 1 h 1568"/>
                  <a:gd name="T40" fmla="*/ 3 w 1558"/>
                  <a:gd name="T41" fmla="*/ 1 h 1568"/>
                  <a:gd name="T42" fmla="*/ 3 w 1558"/>
                  <a:gd name="T43" fmla="*/ 0 h 1568"/>
                  <a:gd name="T44" fmla="*/ 4 w 1558"/>
                  <a:gd name="T45" fmla="*/ 0 h 1568"/>
                  <a:gd name="T46" fmla="*/ 4 w 1558"/>
                  <a:gd name="T47" fmla="*/ 0 h 1568"/>
                  <a:gd name="T48" fmla="*/ 5 w 1558"/>
                  <a:gd name="T49" fmla="*/ 0 h 1568"/>
                  <a:gd name="T50" fmla="*/ 5 w 1558"/>
                  <a:gd name="T51" fmla="*/ 0 h 1568"/>
                  <a:gd name="T52" fmla="*/ 6 w 1558"/>
                  <a:gd name="T53" fmla="*/ 0 h 1568"/>
                  <a:gd name="T54" fmla="*/ 1 w 1558"/>
                  <a:gd name="T55" fmla="*/ 5 h 1568"/>
                  <a:gd name="T56" fmla="*/ 1 w 1558"/>
                  <a:gd name="T57" fmla="*/ 6 h 1568"/>
                  <a:gd name="T58" fmla="*/ 1 w 1558"/>
                  <a:gd name="T59" fmla="*/ 6 h 1568"/>
                  <a:gd name="T60" fmla="*/ 1 w 1558"/>
                  <a:gd name="T61" fmla="*/ 7 h 1568"/>
                  <a:gd name="T62" fmla="*/ 1 w 1558"/>
                  <a:gd name="T63" fmla="*/ 8 h 1568"/>
                  <a:gd name="T64" fmla="*/ 0 w 1558"/>
                  <a:gd name="T65" fmla="*/ 7 h 1568"/>
                  <a:gd name="T66" fmla="*/ 0 w 1558"/>
                  <a:gd name="T67" fmla="*/ 7 h 1568"/>
                  <a:gd name="T68" fmla="*/ 0 w 1558"/>
                  <a:gd name="T69" fmla="*/ 6 h 1568"/>
                  <a:gd name="T70" fmla="*/ 0 w 1558"/>
                  <a:gd name="T71" fmla="*/ 5 h 1568"/>
                  <a:gd name="T72" fmla="*/ 3 w 1558"/>
                  <a:gd name="T73" fmla="*/ 10 h 1568"/>
                  <a:gd name="T74" fmla="*/ 3 w 1558"/>
                  <a:gd name="T75" fmla="*/ 10 h 1568"/>
                  <a:gd name="T76" fmla="*/ 4 w 1558"/>
                  <a:gd name="T77" fmla="*/ 10 h 1568"/>
                  <a:gd name="T78" fmla="*/ 4 w 1558"/>
                  <a:gd name="T79" fmla="*/ 10 h 1568"/>
                  <a:gd name="T80" fmla="*/ 5 w 1558"/>
                  <a:gd name="T81" fmla="*/ 10 h 1568"/>
                  <a:gd name="T82" fmla="*/ 6 w 1558"/>
                  <a:gd name="T83" fmla="*/ 11 h 1568"/>
                  <a:gd name="T84" fmla="*/ 5 w 1558"/>
                  <a:gd name="T85" fmla="*/ 11 h 1568"/>
                  <a:gd name="T86" fmla="*/ 5 w 1558"/>
                  <a:gd name="T87" fmla="*/ 11 h 1568"/>
                  <a:gd name="T88" fmla="*/ 4 w 1558"/>
                  <a:gd name="T89" fmla="*/ 11 h 1568"/>
                  <a:gd name="T90" fmla="*/ 4 w 1558"/>
                  <a:gd name="T91" fmla="*/ 11 h 1568"/>
                  <a:gd name="T92" fmla="*/ 4 w 1558"/>
                  <a:gd name="T93" fmla="*/ 11 h 1568"/>
                  <a:gd name="T94" fmla="*/ 3 w 1558"/>
                  <a:gd name="T95" fmla="*/ 10 h 1568"/>
                  <a:gd name="T96" fmla="*/ 3 w 1558"/>
                  <a:gd name="T97" fmla="*/ 10 h 1568"/>
                  <a:gd name="T98" fmla="*/ 3 w 1558"/>
                  <a:gd name="T99" fmla="*/ 10 h 1568"/>
                  <a:gd name="T100" fmla="*/ 8 w 1558"/>
                  <a:gd name="T101" fmla="*/ 10 h 1568"/>
                  <a:gd name="T102" fmla="*/ 9 w 1558"/>
                  <a:gd name="T103" fmla="*/ 9 h 1568"/>
                  <a:gd name="T104" fmla="*/ 9 w 1558"/>
                  <a:gd name="T105" fmla="*/ 9 h 1568"/>
                  <a:gd name="T106" fmla="*/ 10 w 1558"/>
                  <a:gd name="T107" fmla="*/ 8 h 1568"/>
                  <a:gd name="T108" fmla="*/ 10 w 1558"/>
                  <a:gd name="T109" fmla="*/ 8 h 1568"/>
                  <a:gd name="T110" fmla="*/ 10 w 1558"/>
                  <a:gd name="T111" fmla="*/ 8 h 1568"/>
                  <a:gd name="T112" fmla="*/ 10 w 1558"/>
                  <a:gd name="T113" fmla="*/ 9 h 1568"/>
                  <a:gd name="T114" fmla="*/ 9 w 1558"/>
                  <a:gd name="T115" fmla="*/ 9 h 1568"/>
                  <a:gd name="T116" fmla="*/ 9 w 1558"/>
                  <a:gd name="T117" fmla="*/ 10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8"/>
                  <a:gd name="T178" fmla="*/ 0 h 1568"/>
                  <a:gd name="T179" fmla="*/ 1558 w 1558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8" h="1568">
                    <a:moveTo>
                      <a:pt x="1558" y="678"/>
                    </a:moveTo>
                    <a:lnTo>
                      <a:pt x="1483" y="698"/>
                    </a:lnTo>
                    <a:lnTo>
                      <a:pt x="1474" y="648"/>
                    </a:lnTo>
                    <a:lnTo>
                      <a:pt x="1465" y="606"/>
                    </a:lnTo>
                    <a:lnTo>
                      <a:pt x="1452" y="556"/>
                    </a:lnTo>
                    <a:lnTo>
                      <a:pt x="1432" y="510"/>
                    </a:lnTo>
                    <a:lnTo>
                      <a:pt x="1411" y="467"/>
                    </a:lnTo>
                    <a:lnTo>
                      <a:pt x="1389" y="421"/>
                    </a:lnTo>
                    <a:lnTo>
                      <a:pt x="1360" y="379"/>
                    </a:lnTo>
                    <a:lnTo>
                      <a:pt x="1330" y="341"/>
                    </a:lnTo>
                    <a:lnTo>
                      <a:pt x="1428" y="341"/>
                    </a:lnTo>
                    <a:lnTo>
                      <a:pt x="1452" y="379"/>
                    </a:lnTo>
                    <a:lnTo>
                      <a:pt x="1478" y="421"/>
                    </a:lnTo>
                    <a:lnTo>
                      <a:pt x="1499" y="459"/>
                    </a:lnTo>
                    <a:lnTo>
                      <a:pt x="1516" y="501"/>
                    </a:lnTo>
                    <a:lnTo>
                      <a:pt x="1533" y="547"/>
                    </a:lnTo>
                    <a:lnTo>
                      <a:pt x="1545" y="589"/>
                    </a:lnTo>
                    <a:lnTo>
                      <a:pt x="1549" y="635"/>
                    </a:lnTo>
                    <a:lnTo>
                      <a:pt x="1558" y="678"/>
                    </a:lnTo>
                    <a:close/>
                    <a:moveTo>
                      <a:pt x="787" y="0"/>
                    </a:moveTo>
                    <a:lnTo>
                      <a:pt x="787" y="80"/>
                    </a:lnTo>
                    <a:lnTo>
                      <a:pt x="750" y="80"/>
                    </a:lnTo>
                    <a:lnTo>
                      <a:pt x="716" y="80"/>
                    </a:lnTo>
                    <a:lnTo>
                      <a:pt x="682" y="88"/>
                    </a:lnTo>
                    <a:lnTo>
                      <a:pt x="644" y="92"/>
                    </a:lnTo>
                    <a:lnTo>
                      <a:pt x="611" y="101"/>
                    </a:lnTo>
                    <a:lnTo>
                      <a:pt x="577" y="110"/>
                    </a:lnTo>
                    <a:lnTo>
                      <a:pt x="543" y="122"/>
                    </a:lnTo>
                    <a:lnTo>
                      <a:pt x="509" y="134"/>
                    </a:lnTo>
                    <a:lnTo>
                      <a:pt x="480" y="147"/>
                    </a:lnTo>
                    <a:lnTo>
                      <a:pt x="447" y="164"/>
                    </a:lnTo>
                    <a:lnTo>
                      <a:pt x="417" y="181"/>
                    </a:lnTo>
                    <a:lnTo>
                      <a:pt x="392" y="202"/>
                    </a:lnTo>
                    <a:lnTo>
                      <a:pt x="362" y="219"/>
                    </a:lnTo>
                    <a:lnTo>
                      <a:pt x="333" y="244"/>
                    </a:lnTo>
                    <a:lnTo>
                      <a:pt x="307" y="265"/>
                    </a:lnTo>
                    <a:lnTo>
                      <a:pt x="283" y="291"/>
                    </a:lnTo>
                    <a:lnTo>
                      <a:pt x="337" y="139"/>
                    </a:lnTo>
                    <a:lnTo>
                      <a:pt x="362" y="122"/>
                    </a:lnTo>
                    <a:lnTo>
                      <a:pt x="388" y="110"/>
                    </a:lnTo>
                    <a:lnTo>
                      <a:pt x="413" y="92"/>
                    </a:lnTo>
                    <a:lnTo>
                      <a:pt x="443" y="80"/>
                    </a:lnTo>
                    <a:lnTo>
                      <a:pt x="467" y="68"/>
                    </a:lnTo>
                    <a:lnTo>
                      <a:pt x="493" y="55"/>
                    </a:lnTo>
                    <a:lnTo>
                      <a:pt x="522" y="46"/>
                    </a:lnTo>
                    <a:lnTo>
                      <a:pt x="552" y="34"/>
                    </a:lnTo>
                    <a:lnTo>
                      <a:pt x="581" y="25"/>
                    </a:lnTo>
                    <a:lnTo>
                      <a:pt x="607" y="17"/>
                    </a:lnTo>
                    <a:lnTo>
                      <a:pt x="636" y="13"/>
                    </a:lnTo>
                    <a:lnTo>
                      <a:pt x="666" y="9"/>
                    </a:lnTo>
                    <a:lnTo>
                      <a:pt x="695" y="5"/>
                    </a:lnTo>
                    <a:lnTo>
                      <a:pt x="724" y="0"/>
                    </a:lnTo>
                    <a:lnTo>
                      <a:pt x="758" y="0"/>
                    </a:lnTo>
                    <a:lnTo>
                      <a:pt x="787" y="0"/>
                    </a:lnTo>
                    <a:close/>
                    <a:moveTo>
                      <a:pt x="9" y="665"/>
                    </a:moveTo>
                    <a:lnTo>
                      <a:pt x="84" y="685"/>
                    </a:lnTo>
                    <a:lnTo>
                      <a:pt x="80" y="736"/>
                    </a:lnTo>
                    <a:lnTo>
                      <a:pt x="80" y="786"/>
                    </a:lnTo>
                    <a:lnTo>
                      <a:pt x="80" y="837"/>
                    </a:lnTo>
                    <a:lnTo>
                      <a:pt x="88" y="887"/>
                    </a:lnTo>
                    <a:lnTo>
                      <a:pt x="97" y="937"/>
                    </a:lnTo>
                    <a:lnTo>
                      <a:pt x="110" y="983"/>
                    </a:lnTo>
                    <a:lnTo>
                      <a:pt x="126" y="1034"/>
                    </a:lnTo>
                    <a:lnTo>
                      <a:pt x="147" y="1080"/>
                    </a:lnTo>
                    <a:lnTo>
                      <a:pt x="68" y="1106"/>
                    </a:lnTo>
                    <a:lnTo>
                      <a:pt x="47" y="1051"/>
                    </a:lnTo>
                    <a:lnTo>
                      <a:pt x="29" y="1001"/>
                    </a:lnTo>
                    <a:lnTo>
                      <a:pt x="17" y="942"/>
                    </a:lnTo>
                    <a:lnTo>
                      <a:pt x="5" y="887"/>
                    </a:lnTo>
                    <a:lnTo>
                      <a:pt x="0" y="832"/>
                    </a:lnTo>
                    <a:lnTo>
                      <a:pt x="0" y="774"/>
                    </a:lnTo>
                    <a:lnTo>
                      <a:pt x="0" y="720"/>
                    </a:lnTo>
                    <a:lnTo>
                      <a:pt x="9" y="665"/>
                    </a:lnTo>
                    <a:close/>
                    <a:moveTo>
                      <a:pt x="354" y="1438"/>
                    </a:moveTo>
                    <a:lnTo>
                      <a:pt x="400" y="1370"/>
                    </a:lnTo>
                    <a:lnTo>
                      <a:pt x="447" y="1399"/>
                    </a:lnTo>
                    <a:lnTo>
                      <a:pt x="493" y="1421"/>
                    </a:lnTo>
                    <a:lnTo>
                      <a:pt x="539" y="1441"/>
                    </a:lnTo>
                    <a:lnTo>
                      <a:pt x="585" y="1458"/>
                    </a:lnTo>
                    <a:lnTo>
                      <a:pt x="636" y="1471"/>
                    </a:lnTo>
                    <a:lnTo>
                      <a:pt x="682" y="1480"/>
                    </a:lnTo>
                    <a:lnTo>
                      <a:pt x="732" y="1484"/>
                    </a:lnTo>
                    <a:lnTo>
                      <a:pt x="787" y="1488"/>
                    </a:lnTo>
                    <a:lnTo>
                      <a:pt x="787" y="1568"/>
                    </a:lnTo>
                    <a:lnTo>
                      <a:pt x="758" y="1568"/>
                    </a:lnTo>
                    <a:lnTo>
                      <a:pt x="728" y="1563"/>
                    </a:lnTo>
                    <a:lnTo>
                      <a:pt x="699" y="1559"/>
                    </a:lnTo>
                    <a:lnTo>
                      <a:pt x="669" y="1559"/>
                    </a:lnTo>
                    <a:lnTo>
                      <a:pt x="644" y="1555"/>
                    </a:lnTo>
                    <a:lnTo>
                      <a:pt x="615" y="1547"/>
                    </a:lnTo>
                    <a:lnTo>
                      <a:pt x="590" y="1543"/>
                    </a:lnTo>
                    <a:lnTo>
                      <a:pt x="561" y="1534"/>
                    </a:lnTo>
                    <a:lnTo>
                      <a:pt x="535" y="1526"/>
                    </a:lnTo>
                    <a:lnTo>
                      <a:pt x="506" y="1517"/>
                    </a:lnTo>
                    <a:lnTo>
                      <a:pt x="480" y="1504"/>
                    </a:lnTo>
                    <a:lnTo>
                      <a:pt x="454" y="1493"/>
                    </a:lnTo>
                    <a:lnTo>
                      <a:pt x="430" y="1480"/>
                    </a:lnTo>
                    <a:lnTo>
                      <a:pt x="400" y="1467"/>
                    </a:lnTo>
                    <a:lnTo>
                      <a:pt x="379" y="1454"/>
                    </a:lnTo>
                    <a:lnTo>
                      <a:pt x="354" y="1438"/>
                    </a:lnTo>
                    <a:close/>
                    <a:moveTo>
                      <a:pt x="1213" y="1438"/>
                    </a:moveTo>
                    <a:lnTo>
                      <a:pt x="1166" y="1370"/>
                    </a:lnTo>
                    <a:lnTo>
                      <a:pt x="1205" y="1345"/>
                    </a:lnTo>
                    <a:lnTo>
                      <a:pt x="1242" y="1316"/>
                    </a:lnTo>
                    <a:lnTo>
                      <a:pt x="1280" y="1281"/>
                    </a:lnTo>
                    <a:lnTo>
                      <a:pt x="1314" y="1244"/>
                    </a:lnTo>
                    <a:lnTo>
                      <a:pt x="1343" y="1211"/>
                    </a:lnTo>
                    <a:lnTo>
                      <a:pt x="1373" y="1168"/>
                    </a:lnTo>
                    <a:lnTo>
                      <a:pt x="1398" y="1126"/>
                    </a:lnTo>
                    <a:lnTo>
                      <a:pt x="1419" y="1084"/>
                    </a:lnTo>
                    <a:lnTo>
                      <a:pt x="1499" y="1110"/>
                    </a:lnTo>
                    <a:lnTo>
                      <a:pt x="1474" y="1156"/>
                    </a:lnTo>
                    <a:lnTo>
                      <a:pt x="1448" y="1202"/>
                    </a:lnTo>
                    <a:lnTo>
                      <a:pt x="1415" y="1248"/>
                    </a:lnTo>
                    <a:lnTo>
                      <a:pt x="1381" y="1290"/>
                    </a:lnTo>
                    <a:lnTo>
                      <a:pt x="1343" y="1332"/>
                    </a:lnTo>
                    <a:lnTo>
                      <a:pt x="1301" y="1370"/>
                    </a:lnTo>
                    <a:lnTo>
                      <a:pt x="1259" y="1408"/>
                    </a:lnTo>
                    <a:lnTo>
                      <a:pt x="1213" y="143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Freeform 481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4 h 1408"/>
                  <a:gd name="T4" fmla="*/ 9 w 1403"/>
                  <a:gd name="T5" fmla="*/ 3 h 1408"/>
                  <a:gd name="T6" fmla="*/ 9 w 1403"/>
                  <a:gd name="T7" fmla="*/ 3 h 1408"/>
                  <a:gd name="T8" fmla="*/ 8 w 1403"/>
                  <a:gd name="T9" fmla="*/ 2 h 1408"/>
                  <a:gd name="T10" fmla="*/ 9 w 1403"/>
                  <a:gd name="T11" fmla="*/ 2 h 1408"/>
                  <a:gd name="T12" fmla="*/ 9 w 1403"/>
                  <a:gd name="T13" fmla="*/ 2 h 1408"/>
                  <a:gd name="T14" fmla="*/ 9 w 1403"/>
                  <a:gd name="T15" fmla="*/ 3 h 1408"/>
                  <a:gd name="T16" fmla="*/ 10 w 1403"/>
                  <a:gd name="T17" fmla="*/ 4 h 1408"/>
                  <a:gd name="T18" fmla="*/ 10 w 1403"/>
                  <a:gd name="T19" fmla="*/ 4 h 1408"/>
                  <a:gd name="T20" fmla="*/ 5 w 1403"/>
                  <a:gd name="T21" fmla="*/ 0 h 1408"/>
                  <a:gd name="T22" fmla="*/ 4 w 1403"/>
                  <a:gd name="T23" fmla="*/ 1 h 1408"/>
                  <a:gd name="T24" fmla="*/ 4 w 1403"/>
                  <a:gd name="T25" fmla="*/ 1 h 1408"/>
                  <a:gd name="T26" fmla="*/ 4 w 1403"/>
                  <a:gd name="T27" fmla="*/ 1 h 1408"/>
                  <a:gd name="T28" fmla="*/ 3 w 1403"/>
                  <a:gd name="T29" fmla="*/ 1 h 1408"/>
                  <a:gd name="T30" fmla="*/ 3 w 1403"/>
                  <a:gd name="T31" fmla="*/ 1 h 1408"/>
                  <a:gd name="T32" fmla="*/ 2 w 1403"/>
                  <a:gd name="T33" fmla="*/ 1 h 1408"/>
                  <a:gd name="T34" fmla="*/ 2 w 1403"/>
                  <a:gd name="T35" fmla="*/ 2 h 1408"/>
                  <a:gd name="T36" fmla="*/ 2 w 1403"/>
                  <a:gd name="T37" fmla="*/ 2 h 1408"/>
                  <a:gd name="T38" fmla="*/ 1 w 1403"/>
                  <a:gd name="T39" fmla="*/ 1 h 1408"/>
                  <a:gd name="T40" fmla="*/ 2 w 1403"/>
                  <a:gd name="T41" fmla="*/ 1 h 1408"/>
                  <a:gd name="T42" fmla="*/ 2 w 1403"/>
                  <a:gd name="T43" fmla="*/ 1 h 1408"/>
                  <a:gd name="T44" fmla="*/ 3 w 1403"/>
                  <a:gd name="T45" fmla="*/ 1 h 1408"/>
                  <a:gd name="T46" fmla="*/ 3 w 1403"/>
                  <a:gd name="T47" fmla="*/ 0 h 1408"/>
                  <a:gd name="T48" fmla="*/ 3 w 1403"/>
                  <a:gd name="T49" fmla="*/ 0 h 1408"/>
                  <a:gd name="T50" fmla="*/ 4 w 1403"/>
                  <a:gd name="T51" fmla="*/ 0 h 1408"/>
                  <a:gd name="T52" fmla="*/ 4 w 1403"/>
                  <a:gd name="T53" fmla="*/ 0 h 1408"/>
                  <a:gd name="T54" fmla="*/ 5 w 1403"/>
                  <a:gd name="T55" fmla="*/ 0 h 1408"/>
                  <a:gd name="T56" fmla="*/ 1 w 1403"/>
                  <a:gd name="T57" fmla="*/ 4 h 1408"/>
                  <a:gd name="T58" fmla="*/ 1 w 1403"/>
                  <a:gd name="T59" fmla="*/ 5 h 1408"/>
                  <a:gd name="T60" fmla="*/ 1 w 1403"/>
                  <a:gd name="T61" fmla="*/ 6 h 1408"/>
                  <a:gd name="T62" fmla="*/ 1 w 1403"/>
                  <a:gd name="T63" fmla="*/ 6 h 1408"/>
                  <a:gd name="T64" fmla="*/ 1 w 1403"/>
                  <a:gd name="T65" fmla="*/ 7 h 1408"/>
                  <a:gd name="T66" fmla="*/ 0 w 1403"/>
                  <a:gd name="T67" fmla="*/ 7 h 1408"/>
                  <a:gd name="T68" fmla="*/ 0 w 1403"/>
                  <a:gd name="T69" fmla="*/ 6 h 1408"/>
                  <a:gd name="T70" fmla="*/ 0 w 1403"/>
                  <a:gd name="T71" fmla="*/ 5 h 1408"/>
                  <a:gd name="T72" fmla="*/ 0 w 1403"/>
                  <a:gd name="T73" fmla="*/ 5 h 1408"/>
                  <a:gd name="T74" fmla="*/ 2 w 1403"/>
                  <a:gd name="T75" fmla="*/ 9 h 1408"/>
                  <a:gd name="T76" fmla="*/ 3 w 1403"/>
                  <a:gd name="T77" fmla="*/ 9 h 1408"/>
                  <a:gd name="T78" fmla="*/ 3 w 1403"/>
                  <a:gd name="T79" fmla="*/ 9 h 1408"/>
                  <a:gd name="T80" fmla="*/ 4 w 1403"/>
                  <a:gd name="T81" fmla="*/ 9 h 1408"/>
                  <a:gd name="T82" fmla="*/ 5 w 1403"/>
                  <a:gd name="T83" fmla="*/ 9 h 1408"/>
                  <a:gd name="T84" fmla="*/ 5 w 1403"/>
                  <a:gd name="T85" fmla="*/ 10 h 1408"/>
                  <a:gd name="T86" fmla="*/ 4 w 1403"/>
                  <a:gd name="T87" fmla="*/ 10 h 1408"/>
                  <a:gd name="T88" fmla="*/ 4 w 1403"/>
                  <a:gd name="T89" fmla="*/ 10 h 1408"/>
                  <a:gd name="T90" fmla="*/ 3 w 1403"/>
                  <a:gd name="T91" fmla="*/ 9 h 1408"/>
                  <a:gd name="T92" fmla="*/ 2 w 1403"/>
                  <a:gd name="T93" fmla="*/ 9 h 1408"/>
                  <a:gd name="T94" fmla="*/ 7 w 1403"/>
                  <a:gd name="T95" fmla="*/ 8 h 1408"/>
                  <a:gd name="T96" fmla="*/ 8 w 1403"/>
                  <a:gd name="T97" fmla="*/ 8 h 1408"/>
                  <a:gd name="T98" fmla="*/ 8 w 1403"/>
                  <a:gd name="T99" fmla="*/ 8 h 1408"/>
                  <a:gd name="T100" fmla="*/ 9 w 1403"/>
                  <a:gd name="T101" fmla="*/ 7 h 1408"/>
                  <a:gd name="T102" fmla="*/ 9 w 1403"/>
                  <a:gd name="T103" fmla="*/ 7 h 1408"/>
                  <a:gd name="T104" fmla="*/ 9 w 1403"/>
                  <a:gd name="T105" fmla="*/ 7 h 1408"/>
                  <a:gd name="T106" fmla="*/ 9 w 1403"/>
                  <a:gd name="T107" fmla="*/ 8 h 1408"/>
                  <a:gd name="T108" fmla="*/ 8 w 1403"/>
                  <a:gd name="T109" fmla="*/ 8 h 1408"/>
                  <a:gd name="T110" fmla="*/ 8 w 1403"/>
                  <a:gd name="T111" fmla="*/ 9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403" y="618"/>
                    </a:moveTo>
                    <a:lnTo>
                      <a:pt x="1326" y="640"/>
                    </a:lnTo>
                    <a:lnTo>
                      <a:pt x="1322" y="598"/>
                    </a:lnTo>
                    <a:lnTo>
                      <a:pt x="1313" y="551"/>
                    </a:lnTo>
                    <a:lnTo>
                      <a:pt x="1301" y="509"/>
                    </a:lnTo>
                    <a:lnTo>
                      <a:pt x="1284" y="467"/>
                    </a:lnTo>
                    <a:lnTo>
                      <a:pt x="1263" y="425"/>
                    </a:lnTo>
                    <a:lnTo>
                      <a:pt x="1246" y="387"/>
                    </a:lnTo>
                    <a:lnTo>
                      <a:pt x="1217" y="345"/>
                    </a:lnTo>
                    <a:lnTo>
                      <a:pt x="1191" y="312"/>
                    </a:lnTo>
                    <a:lnTo>
                      <a:pt x="1243" y="261"/>
                    </a:lnTo>
                    <a:lnTo>
                      <a:pt x="1250" y="261"/>
                    </a:lnTo>
                    <a:lnTo>
                      <a:pt x="1280" y="299"/>
                    </a:lnTo>
                    <a:lnTo>
                      <a:pt x="1309" y="341"/>
                    </a:lnTo>
                    <a:lnTo>
                      <a:pt x="1331" y="387"/>
                    </a:lnTo>
                    <a:lnTo>
                      <a:pt x="1352" y="430"/>
                    </a:lnTo>
                    <a:lnTo>
                      <a:pt x="1372" y="476"/>
                    </a:lnTo>
                    <a:lnTo>
                      <a:pt x="1385" y="526"/>
                    </a:lnTo>
                    <a:lnTo>
                      <a:pt x="1394" y="568"/>
                    </a:lnTo>
                    <a:lnTo>
                      <a:pt x="1403" y="618"/>
                    </a:lnTo>
                    <a:close/>
                    <a:moveTo>
                      <a:pt x="707" y="0"/>
                    </a:moveTo>
                    <a:lnTo>
                      <a:pt x="707" y="76"/>
                    </a:lnTo>
                    <a:lnTo>
                      <a:pt x="670" y="76"/>
                    </a:lnTo>
                    <a:lnTo>
                      <a:pt x="636" y="80"/>
                    </a:lnTo>
                    <a:lnTo>
                      <a:pt x="602" y="84"/>
                    </a:lnTo>
                    <a:lnTo>
                      <a:pt x="569" y="93"/>
                    </a:lnTo>
                    <a:lnTo>
                      <a:pt x="535" y="101"/>
                    </a:lnTo>
                    <a:lnTo>
                      <a:pt x="501" y="109"/>
                    </a:lnTo>
                    <a:lnTo>
                      <a:pt x="472" y="122"/>
                    </a:lnTo>
                    <a:lnTo>
                      <a:pt x="442" y="135"/>
                    </a:lnTo>
                    <a:lnTo>
                      <a:pt x="409" y="152"/>
                    </a:lnTo>
                    <a:lnTo>
                      <a:pt x="379" y="168"/>
                    </a:lnTo>
                    <a:lnTo>
                      <a:pt x="350" y="185"/>
                    </a:lnTo>
                    <a:lnTo>
                      <a:pt x="324" y="207"/>
                    </a:lnTo>
                    <a:lnTo>
                      <a:pt x="299" y="227"/>
                    </a:lnTo>
                    <a:lnTo>
                      <a:pt x="269" y="248"/>
                    </a:lnTo>
                    <a:lnTo>
                      <a:pt x="249" y="273"/>
                    </a:lnTo>
                    <a:lnTo>
                      <a:pt x="223" y="299"/>
                    </a:lnTo>
                    <a:lnTo>
                      <a:pt x="186" y="257"/>
                    </a:lnTo>
                    <a:lnTo>
                      <a:pt x="203" y="211"/>
                    </a:lnTo>
                    <a:lnTo>
                      <a:pt x="227" y="185"/>
                    </a:lnTo>
                    <a:lnTo>
                      <a:pt x="253" y="164"/>
                    </a:lnTo>
                    <a:lnTo>
                      <a:pt x="282" y="139"/>
                    </a:lnTo>
                    <a:lnTo>
                      <a:pt x="312" y="122"/>
                    </a:lnTo>
                    <a:lnTo>
                      <a:pt x="337" y="101"/>
                    </a:lnTo>
                    <a:lnTo>
                      <a:pt x="367" y="84"/>
                    </a:lnTo>
                    <a:lnTo>
                      <a:pt x="400" y="67"/>
                    </a:lnTo>
                    <a:lnTo>
                      <a:pt x="429" y="54"/>
                    </a:lnTo>
                    <a:lnTo>
                      <a:pt x="463" y="42"/>
                    </a:lnTo>
                    <a:lnTo>
                      <a:pt x="497" y="30"/>
                    </a:lnTo>
                    <a:lnTo>
                      <a:pt x="531" y="21"/>
                    </a:lnTo>
                    <a:lnTo>
                      <a:pt x="564" y="12"/>
                    </a:lnTo>
                    <a:lnTo>
                      <a:pt x="602" y="8"/>
                    </a:lnTo>
                    <a:lnTo>
                      <a:pt x="636" y="0"/>
                    </a:lnTo>
                    <a:lnTo>
                      <a:pt x="670" y="0"/>
                    </a:lnTo>
                    <a:lnTo>
                      <a:pt x="707" y="0"/>
                    </a:lnTo>
                    <a:close/>
                    <a:moveTo>
                      <a:pt x="4" y="605"/>
                    </a:moveTo>
                    <a:lnTo>
                      <a:pt x="80" y="627"/>
                    </a:lnTo>
                    <a:lnTo>
                      <a:pt x="76" y="673"/>
                    </a:lnTo>
                    <a:lnTo>
                      <a:pt x="76" y="714"/>
                    </a:lnTo>
                    <a:lnTo>
                      <a:pt x="80" y="760"/>
                    </a:lnTo>
                    <a:lnTo>
                      <a:pt x="85" y="803"/>
                    </a:lnTo>
                    <a:lnTo>
                      <a:pt x="93" y="849"/>
                    </a:lnTo>
                    <a:lnTo>
                      <a:pt x="109" y="895"/>
                    </a:lnTo>
                    <a:lnTo>
                      <a:pt x="122" y="937"/>
                    </a:lnTo>
                    <a:lnTo>
                      <a:pt x="144" y="978"/>
                    </a:lnTo>
                    <a:lnTo>
                      <a:pt x="67" y="1000"/>
                    </a:lnTo>
                    <a:lnTo>
                      <a:pt x="46" y="954"/>
                    </a:lnTo>
                    <a:lnTo>
                      <a:pt x="30" y="903"/>
                    </a:lnTo>
                    <a:lnTo>
                      <a:pt x="17" y="857"/>
                    </a:lnTo>
                    <a:lnTo>
                      <a:pt x="8" y="807"/>
                    </a:lnTo>
                    <a:lnTo>
                      <a:pt x="0" y="757"/>
                    </a:lnTo>
                    <a:lnTo>
                      <a:pt x="0" y="706"/>
                    </a:lnTo>
                    <a:lnTo>
                      <a:pt x="0" y="656"/>
                    </a:lnTo>
                    <a:lnTo>
                      <a:pt x="4" y="605"/>
                    </a:lnTo>
                    <a:close/>
                    <a:moveTo>
                      <a:pt x="320" y="1290"/>
                    </a:moveTo>
                    <a:lnTo>
                      <a:pt x="371" y="1231"/>
                    </a:lnTo>
                    <a:lnTo>
                      <a:pt x="409" y="1252"/>
                    </a:lnTo>
                    <a:lnTo>
                      <a:pt x="446" y="1273"/>
                    </a:lnTo>
                    <a:lnTo>
                      <a:pt x="488" y="1290"/>
                    </a:lnTo>
                    <a:lnTo>
                      <a:pt x="531" y="1303"/>
                    </a:lnTo>
                    <a:lnTo>
                      <a:pt x="573" y="1315"/>
                    </a:lnTo>
                    <a:lnTo>
                      <a:pt x="619" y="1324"/>
                    </a:lnTo>
                    <a:lnTo>
                      <a:pt x="661" y="1328"/>
                    </a:lnTo>
                    <a:lnTo>
                      <a:pt x="707" y="1328"/>
                    </a:lnTo>
                    <a:lnTo>
                      <a:pt x="707" y="1408"/>
                    </a:lnTo>
                    <a:lnTo>
                      <a:pt x="652" y="1404"/>
                    </a:lnTo>
                    <a:lnTo>
                      <a:pt x="602" y="1400"/>
                    </a:lnTo>
                    <a:lnTo>
                      <a:pt x="556" y="1391"/>
                    </a:lnTo>
                    <a:lnTo>
                      <a:pt x="505" y="1378"/>
                    </a:lnTo>
                    <a:lnTo>
                      <a:pt x="459" y="1361"/>
                    </a:lnTo>
                    <a:lnTo>
                      <a:pt x="413" y="1341"/>
                    </a:lnTo>
                    <a:lnTo>
                      <a:pt x="367" y="1319"/>
                    </a:lnTo>
                    <a:lnTo>
                      <a:pt x="320" y="1290"/>
                    </a:lnTo>
                    <a:close/>
                    <a:moveTo>
                      <a:pt x="1086" y="1290"/>
                    </a:moveTo>
                    <a:lnTo>
                      <a:pt x="1036" y="1231"/>
                    </a:lnTo>
                    <a:lnTo>
                      <a:pt x="1074" y="1206"/>
                    </a:lnTo>
                    <a:lnTo>
                      <a:pt x="1107" y="1181"/>
                    </a:lnTo>
                    <a:lnTo>
                      <a:pt x="1136" y="1151"/>
                    </a:lnTo>
                    <a:lnTo>
                      <a:pt x="1166" y="1122"/>
                    </a:lnTo>
                    <a:lnTo>
                      <a:pt x="1195" y="1088"/>
                    </a:lnTo>
                    <a:lnTo>
                      <a:pt x="1221" y="1055"/>
                    </a:lnTo>
                    <a:lnTo>
                      <a:pt x="1246" y="1017"/>
                    </a:lnTo>
                    <a:lnTo>
                      <a:pt x="1263" y="983"/>
                    </a:lnTo>
                    <a:lnTo>
                      <a:pt x="1339" y="1004"/>
                    </a:lnTo>
                    <a:lnTo>
                      <a:pt x="1318" y="1046"/>
                    </a:lnTo>
                    <a:lnTo>
                      <a:pt x="1293" y="1088"/>
                    </a:lnTo>
                    <a:lnTo>
                      <a:pt x="1263" y="1131"/>
                    </a:lnTo>
                    <a:lnTo>
                      <a:pt x="1234" y="1164"/>
                    </a:lnTo>
                    <a:lnTo>
                      <a:pt x="1200" y="1201"/>
                    </a:lnTo>
                    <a:lnTo>
                      <a:pt x="1162" y="1236"/>
                    </a:lnTo>
                    <a:lnTo>
                      <a:pt x="1125" y="1265"/>
                    </a:lnTo>
                    <a:lnTo>
                      <a:pt x="1086" y="1290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482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4" cy="104"/>
              </a:xfrm>
              <a:custGeom>
                <a:avLst/>
                <a:gdLst>
                  <a:gd name="T0" fmla="*/ 8 w 1250"/>
                  <a:gd name="T1" fmla="*/ 4 h 1252"/>
                  <a:gd name="T2" fmla="*/ 8 w 1250"/>
                  <a:gd name="T3" fmla="*/ 3 h 1252"/>
                  <a:gd name="T4" fmla="*/ 8 w 1250"/>
                  <a:gd name="T5" fmla="*/ 3 h 1252"/>
                  <a:gd name="T6" fmla="*/ 8 w 1250"/>
                  <a:gd name="T7" fmla="*/ 2 h 1252"/>
                  <a:gd name="T8" fmla="*/ 7 w 1250"/>
                  <a:gd name="T9" fmla="*/ 2 h 1252"/>
                  <a:gd name="T10" fmla="*/ 8 w 1250"/>
                  <a:gd name="T11" fmla="*/ 2 h 1252"/>
                  <a:gd name="T12" fmla="*/ 8 w 1250"/>
                  <a:gd name="T13" fmla="*/ 2 h 1252"/>
                  <a:gd name="T14" fmla="*/ 8 w 1250"/>
                  <a:gd name="T15" fmla="*/ 3 h 1252"/>
                  <a:gd name="T16" fmla="*/ 9 w 1250"/>
                  <a:gd name="T17" fmla="*/ 4 h 1252"/>
                  <a:gd name="T18" fmla="*/ 4 w 1250"/>
                  <a:gd name="T19" fmla="*/ 0 h 1252"/>
                  <a:gd name="T20" fmla="*/ 4 w 1250"/>
                  <a:gd name="T21" fmla="*/ 1 h 1252"/>
                  <a:gd name="T22" fmla="*/ 4 w 1250"/>
                  <a:gd name="T23" fmla="*/ 1 h 1252"/>
                  <a:gd name="T24" fmla="*/ 3 w 1250"/>
                  <a:gd name="T25" fmla="*/ 1 h 1252"/>
                  <a:gd name="T26" fmla="*/ 3 w 1250"/>
                  <a:gd name="T27" fmla="*/ 1 h 1252"/>
                  <a:gd name="T28" fmla="*/ 2 w 1250"/>
                  <a:gd name="T29" fmla="*/ 1 h 1252"/>
                  <a:gd name="T30" fmla="*/ 2 w 1250"/>
                  <a:gd name="T31" fmla="*/ 1 h 1252"/>
                  <a:gd name="T32" fmla="*/ 2 w 1250"/>
                  <a:gd name="T33" fmla="*/ 1 h 1252"/>
                  <a:gd name="T34" fmla="*/ 2 w 1250"/>
                  <a:gd name="T35" fmla="*/ 2 h 1252"/>
                  <a:gd name="T36" fmla="*/ 1 w 1250"/>
                  <a:gd name="T37" fmla="*/ 2 h 1252"/>
                  <a:gd name="T38" fmla="*/ 1 w 1250"/>
                  <a:gd name="T39" fmla="*/ 1 h 1252"/>
                  <a:gd name="T40" fmla="*/ 2 w 1250"/>
                  <a:gd name="T41" fmla="*/ 1 h 1252"/>
                  <a:gd name="T42" fmla="*/ 2 w 1250"/>
                  <a:gd name="T43" fmla="*/ 1 h 1252"/>
                  <a:gd name="T44" fmla="*/ 2 w 1250"/>
                  <a:gd name="T45" fmla="*/ 0 h 1252"/>
                  <a:gd name="T46" fmla="*/ 3 w 1250"/>
                  <a:gd name="T47" fmla="*/ 0 h 1252"/>
                  <a:gd name="T48" fmla="*/ 3 w 1250"/>
                  <a:gd name="T49" fmla="*/ 0 h 1252"/>
                  <a:gd name="T50" fmla="*/ 4 w 1250"/>
                  <a:gd name="T51" fmla="*/ 0 h 1252"/>
                  <a:gd name="T52" fmla="*/ 4 w 1250"/>
                  <a:gd name="T53" fmla="*/ 0 h 1252"/>
                  <a:gd name="T54" fmla="*/ 1 w 1250"/>
                  <a:gd name="T55" fmla="*/ 4 h 1252"/>
                  <a:gd name="T56" fmla="*/ 1 w 1250"/>
                  <a:gd name="T57" fmla="*/ 4 h 1252"/>
                  <a:gd name="T58" fmla="*/ 1 w 1250"/>
                  <a:gd name="T59" fmla="*/ 5 h 1252"/>
                  <a:gd name="T60" fmla="*/ 1 w 1250"/>
                  <a:gd name="T61" fmla="*/ 6 h 1252"/>
                  <a:gd name="T62" fmla="*/ 1 w 1250"/>
                  <a:gd name="T63" fmla="*/ 6 h 1252"/>
                  <a:gd name="T64" fmla="*/ 0 w 1250"/>
                  <a:gd name="T65" fmla="*/ 6 h 1252"/>
                  <a:gd name="T66" fmla="*/ 0 w 1250"/>
                  <a:gd name="T67" fmla="*/ 5 h 1252"/>
                  <a:gd name="T68" fmla="*/ 0 w 1250"/>
                  <a:gd name="T69" fmla="*/ 5 h 1252"/>
                  <a:gd name="T70" fmla="*/ 0 w 1250"/>
                  <a:gd name="T71" fmla="*/ 4 h 1252"/>
                  <a:gd name="T72" fmla="*/ 2 w 1250"/>
                  <a:gd name="T73" fmla="*/ 8 h 1252"/>
                  <a:gd name="T74" fmla="*/ 3 w 1250"/>
                  <a:gd name="T75" fmla="*/ 8 h 1252"/>
                  <a:gd name="T76" fmla="*/ 3 w 1250"/>
                  <a:gd name="T77" fmla="*/ 8 h 1252"/>
                  <a:gd name="T78" fmla="*/ 4 w 1250"/>
                  <a:gd name="T79" fmla="*/ 8 h 1252"/>
                  <a:gd name="T80" fmla="*/ 4 w 1250"/>
                  <a:gd name="T81" fmla="*/ 8 h 1252"/>
                  <a:gd name="T82" fmla="*/ 4 w 1250"/>
                  <a:gd name="T83" fmla="*/ 9 h 1252"/>
                  <a:gd name="T84" fmla="*/ 4 w 1250"/>
                  <a:gd name="T85" fmla="*/ 9 h 1252"/>
                  <a:gd name="T86" fmla="*/ 3 w 1250"/>
                  <a:gd name="T87" fmla="*/ 8 h 1252"/>
                  <a:gd name="T88" fmla="*/ 3 w 1250"/>
                  <a:gd name="T89" fmla="*/ 8 h 1252"/>
                  <a:gd name="T90" fmla="*/ 2 w 1250"/>
                  <a:gd name="T91" fmla="*/ 8 h 1252"/>
                  <a:gd name="T92" fmla="*/ 6 w 1250"/>
                  <a:gd name="T93" fmla="*/ 8 h 1252"/>
                  <a:gd name="T94" fmla="*/ 7 w 1250"/>
                  <a:gd name="T95" fmla="*/ 7 h 1252"/>
                  <a:gd name="T96" fmla="*/ 7 w 1250"/>
                  <a:gd name="T97" fmla="*/ 7 h 1252"/>
                  <a:gd name="T98" fmla="*/ 7 w 1250"/>
                  <a:gd name="T99" fmla="*/ 6 h 1252"/>
                  <a:gd name="T100" fmla="*/ 8 w 1250"/>
                  <a:gd name="T101" fmla="*/ 6 h 1252"/>
                  <a:gd name="T102" fmla="*/ 8 w 1250"/>
                  <a:gd name="T103" fmla="*/ 6 h 1252"/>
                  <a:gd name="T104" fmla="*/ 8 w 1250"/>
                  <a:gd name="T105" fmla="*/ 7 h 1252"/>
                  <a:gd name="T106" fmla="*/ 7 w 1250"/>
                  <a:gd name="T107" fmla="*/ 7 h 1252"/>
                  <a:gd name="T108" fmla="*/ 7 w 1250"/>
                  <a:gd name="T109" fmla="*/ 8 h 1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0"/>
                  <a:gd name="T166" fmla="*/ 0 h 1252"/>
                  <a:gd name="T167" fmla="*/ 1250 w 1250"/>
                  <a:gd name="T168" fmla="*/ 1252 h 1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0" h="1252">
                    <a:moveTo>
                      <a:pt x="1250" y="564"/>
                    </a:moveTo>
                    <a:lnTo>
                      <a:pt x="1170" y="588"/>
                    </a:lnTo>
                    <a:lnTo>
                      <a:pt x="1170" y="551"/>
                    </a:lnTo>
                    <a:lnTo>
                      <a:pt x="1162" y="509"/>
                    </a:lnTo>
                    <a:lnTo>
                      <a:pt x="1154" y="470"/>
                    </a:lnTo>
                    <a:lnTo>
                      <a:pt x="1141" y="433"/>
                    </a:lnTo>
                    <a:lnTo>
                      <a:pt x="1124" y="395"/>
                    </a:lnTo>
                    <a:lnTo>
                      <a:pt x="1108" y="361"/>
                    </a:lnTo>
                    <a:lnTo>
                      <a:pt x="1082" y="328"/>
                    </a:lnTo>
                    <a:lnTo>
                      <a:pt x="1060" y="295"/>
                    </a:lnTo>
                    <a:lnTo>
                      <a:pt x="1115" y="236"/>
                    </a:lnTo>
                    <a:lnTo>
                      <a:pt x="1141" y="269"/>
                    </a:lnTo>
                    <a:lnTo>
                      <a:pt x="1170" y="311"/>
                    </a:lnTo>
                    <a:lnTo>
                      <a:pt x="1187" y="349"/>
                    </a:lnTo>
                    <a:lnTo>
                      <a:pt x="1208" y="391"/>
                    </a:lnTo>
                    <a:lnTo>
                      <a:pt x="1225" y="433"/>
                    </a:lnTo>
                    <a:lnTo>
                      <a:pt x="1237" y="475"/>
                    </a:lnTo>
                    <a:lnTo>
                      <a:pt x="1246" y="522"/>
                    </a:lnTo>
                    <a:lnTo>
                      <a:pt x="1250" y="564"/>
                    </a:lnTo>
                    <a:close/>
                    <a:moveTo>
                      <a:pt x="631" y="0"/>
                    </a:moveTo>
                    <a:lnTo>
                      <a:pt x="631" y="80"/>
                    </a:lnTo>
                    <a:lnTo>
                      <a:pt x="598" y="80"/>
                    </a:lnTo>
                    <a:lnTo>
                      <a:pt x="568" y="80"/>
                    </a:lnTo>
                    <a:lnTo>
                      <a:pt x="539" y="88"/>
                    </a:lnTo>
                    <a:lnTo>
                      <a:pt x="510" y="92"/>
                    </a:lnTo>
                    <a:lnTo>
                      <a:pt x="480" y="101"/>
                    </a:lnTo>
                    <a:lnTo>
                      <a:pt x="451" y="109"/>
                    </a:lnTo>
                    <a:lnTo>
                      <a:pt x="421" y="122"/>
                    </a:lnTo>
                    <a:lnTo>
                      <a:pt x="396" y="131"/>
                    </a:lnTo>
                    <a:lnTo>
                      <a:pt x="366" y="142"/>
                    </a:lnTo>
                    <a:lnTo>
                      <a:pt x="341" y="159"/>
                    </a:lnTo>
                    <a:lnTo>
                      <a:pt x="316" y="177"/>
                    </a:lnTo>
                    <a:lnTo>
                      <a:pt x="291" y="194"/>
                    </a:lnTo>
                    <a:lnTo>
                      <a:pt x="269" y="214"/>
                    </a:lnTo>
                    <a:lnTo>
                      <a:pt x="244" y="236"/>
                    </a:lnTo>
                    <a:lnTo>
                      <a:pt x="223" y="256"/>
                    </a:lnTo>
                    <a:lnTo>
                      <a:pt x="206" y="282"/>
                    </a:lnTo>
                    <a:lnTo>
                      <a:pt x="147" y="223"/>
                    </a:lnTo>
                    <a:lnTo>
                      <a:pt x="173" y="197"/>
                    </a:lnTo>
                    <a:lnTo>
                      <a:pt x="193" y="172"/>
                    </a:lnTo>
                    <a:lnTo>
                      <a:pt x="223" y="151"/>
                    </a:lnTo>
                    <a:lnTo>
                      <a:pt x="248" y="131"/>
                    </a:lnTo>
                    <a:lnTo>
                      <a:pt x="274" y="109"/>
                    </a:lnTo>
                    <a:lnTo>
                      <a:pt x="303" y="92"/>
                    </a:lnTo>
                    <a:lnTo>
                      <a:pt x="333" y="76"/>
                    </a:lnTo>
                    <a:lnTo>
                      <a:pt x="366" y="59"/>
                    </a:lnTo>
                    <a:lnTo>
                      <a:pt x="396" y="46"/>
                    </a:lnTo>
                    <a:lnTo>
                      <a:pt x="425" y="33"/>
                    </a:lnTo>
                    <a:lnTo>
                      <a:pt x="459" y="25"/>
                    </a:lnTo>
                    <a:lnTo>
                      <a:pt x="493" y="17"/>
                    </a:lnTo>
                    <a:lnTo>
                      <a:pt x="526" y="8"/>
                    </a:lnTo>
                    <a:lnTo>
                      <a:pt x="560" y="4"/>
                    </a:lnTo>
                    <a:lnTo>
                      <a:pt x="594" y="0"/>
                    </a:lnTo>
                    <a:lnTo>
                      <a:pt x="631" y="0"/>
                    </a:lnTo>
                    <a:close/>
                    <a:moveTo>
                      <a:pt x="4" y="551"/>
                    </a:moveTo>
                    <a:lnTo>
                      <a:pt x="84" y="572"/>
                    </a:lnTo>
                    <a:lnTo>
                      <a:pt x="79" y="610"/>
                    </a:lnTo>
                    <a:lnTo>
                      <a:pt x="79" y="651"/>
                    </a:lnTo>
                    <a:lnTo>
                      <a:pt x="84" y="688"/>
                    </a:lnTo>
                    <a:lnTo>
                      <a:pt x="88" y="727"/>
                    </a:lnTo>
                    <a:lnTo>
                      <a:pt x="97" y="768"/>
                    </a:lnTo>
                    <a:lnTo>
                      <a:pt x="110" y="806"/>
                    </a:lnTo>
                    <a:lnTo>
                      <a:pt x="127" y="845"/>
                    </a:lnTo>
                    <a:lnTo>
                      <a:pt x="143" y="878"/>
                    </a:lnTo>
                    <a:lnTo>
                      <a:pt x="68" y="902"/>
                    </a:lnTo>
                    <a:lnTo>
                      <a:pt x="46" y="861"/>
                    </a:lnTo>
                    <a:lnTo>
                      <a:pt x="33" y="819"/>
                    </a:lnTo>
                    <a:lnTo>
                      <a:pt x="17" y="773"/>
                    </a:lnTo>
                    <a:lnTo>
                      <a:pt x="9" y="727"/>
                    </a:lnTo>
                    <a:lnTo>
                      <a:pt x="4" y="684"/>
                    </a:lnTo>
                    <a:lnTo>
                      <a:pt x="0" y="638"/>
                    </a:lnTo>
                    <a:lnTo>
                      <a:pt x="0" y="597"/>
                    </a:lnTo>
                    <a:lnTo>
                      <a:pt x="4" y="551"/>
                    </a:lnTo>
                    <a:close/>
                    <a:moveTo>
                      <a:pt x="295" y="1155"/>
                    </a:moveTo>
                    <a:lnTo>
                      <a:pt x="341" y="1092"/>
                    </a:lnTo>
                    <a:lnTo>
                      <a:pt x="379" y="1114"/>
                    </a:lnTo>
                    <a:lnTo>
                      <a:pt x="412" y="1130"/>
                    </a:lnTo>
                    <a:lnTo>
                      <a:pt x="447" y="1143"/>
                    </a:lnTo>
                    <a:lnTo>
                      <a:pt x="480" y="1155"/>
                    </a:lnTo>
                    <a:lnTo>
                      <a:pt x="517" y="1164"/>
                    </a:lnTo>
                    <a:lnTo>
                      <a:pt x="556" y="1168"/>
                    </a:lnTo>
                    <a:lnTo>
                      <a:pt x="594" y="1173"/>
                    </a:lnTo>
                    <a:lnTo>
                      <a:pt x="631" y="1176"/>
                    </a:lnTo>
                    <a:lnTo>
                      <a:pt x="631" y="1252"/>
                    </a:lnTo>
                    <a:lnTo>
                      <a:pt x="585" y="1252"/>
                    </a:lnTo>
                    <a:lnTo>
                      <a:pt x="543" y="1248"/>
                    </a:lnTo>
                    <a:lnTo>
                      <a:pt x="497" y="1239"/>
                    </a:lnTo>
                    <a:lnTo>
                      <a:pt x="455" y="1227"/>
                    </a:lnTo>
                    <a:lnTo>
                      <a:pt x="412" y="1214"/>
                    </a:lnTo>
                    <a:lnTo>
                      <a:pt x="370" y="1197"/>
                    </a:lnTo>
                    <a:lnTo>
                      <a:pt x="333" y="1176"/>
                    </a:lnTo>
                    <a:lnTo>
                      <a:pt x="295" y="1155"/>
                    </a:lnTo>
                    <a:close/>
                    <a:moveTo>
                      <a:pt x="960" y="1155"/>
                    </a:moveTo>
                    <a:lnTo>
                      <a:pt x="913" y="1092"/>
                    </a:lnTo>
                    <a:lnTo>
                      <a:pt x="943" y="1071"/>
                    </a:lnTo>
                    <a:lnTo>
                      <a:pt x="972" y="1050"/>
                    </a:lnTo>
                    <a:lnTo>
                      <a:pt x="1002" y="1025"/>
                    </a:lnTo>
                    <a:lnTo>
                      <a:pt x="1027" y="1000"/>
                    </a:lnTo>
                    <a:lnTo>
                      <a:pt x="1049" y="974"/>
                    </a:lnTo>
                    <a:lnTo>
                      <a:pt x="1073" y="945"/>
                    </a:lnTo>
                    <a:lnTo>
                      <a:pt x="1095" y="911"/>
                    </a:lnTo>
                    <a:lnTo>
                      <a:pt x="1112" y="882"/>
                    </a:lnTo>
                    <a:lnTo>
                      <a:pt x="1187" y="907"/>
                    </a:lnTo>
                    <a:lnTo>
                      <a:pt x="1170" y="941"/>
                    </a:lnTo>
                    <a:lnTo>
                      <a:pt x="1145" y="979"/>
                    </a:lnTo>
                    <a:lnTo>
                      <a:pt x="1119" y="1012"/>
                    </a:lnTo>
                    <a:lnTo>
                      <a:pt x="1090" y="1046"/>
                    </a:lnTo>
                    <a:lnTo>
                      <a:pt x="1060" y="1075"/>
                    </a:lnTo>
                    <a:lnTo>
                      <a:pt x="1031" y="1105"/>
                    </a:lnTo>
                    <a:lnTo>
                      <a:pt x="998" y="1130"/>
                    </a:lnTo>
                    <a:lnTo>
                      <a:pt x="960" y="11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483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1"/>
                  <a:gd name="T1" fmla="*/ 4 h 1096"/>
                  <a:gd name="T2" fmla="*/ 7 w 1091"/>
                  <a:gd name="T3" fmla="*/ 3 h 1096"/>
                  <a:gd name="T4" fmla="*/ 7 w 1091"/>
                  <a:gd name="T5" fmla="*/ 3 h 1096"/>
                  <a:gd name="T6" fmla="*/ 7 w 1091"/>
                  <a:gd name="T7" fmla="*/ 2 h 1096"/>
                  <a:gd name="T8" fmla="*/ 6 w 1091"/>
                  <a:gd name="T9" fmla="*/ 2 h 1096"/>
                  <a:gd name="T10" fmla="*/ 7 w 1091"/>
                  <a:gd name="T11" fmla="*/ 2 h 1096"/>
                  <a:gd name="T12" fmla="*/ 7 w 1091"/>
                  <a:gd name="T13" fmla="*/ 2 h 1096"/>
                  <a:gd name="T14" fmla="*/ 8 w 1091"/>
                  <a:gd name="T15" fmla="*/ 3 h 1096"/>
                  <a:gd name="T16" fmla="*/ 8 w 1091"/>
                  <a:gd name="T17" fmla="*/ 3 h 1096"/>
                  <a:gd name="T18" fmla="*/ 4 w 1091"/>
                  <a:gd name="T19" fmla="*/ 0 h 1096"/>
                  <a:gd name="T20" fmla="*/ 3 w 1091"/>
                  <a:gd name="T21" fmla="*/ 1 h 1096"/>
                  <a:gd name="T22" fmla="*/ 3 w 1091"/>
                  <a:gd name="T23" fmla="*/ 1 h 1096"/>
                  <a:gd name="T24" fmla="*/ 2 w 1091"/>
                  <a:gd name="T25" fmla="*/ 1 h 1096"/>
                  <a:gd name="T26" fmla="*/ 2 w 1091"/>
                  <a:gd name="T27" fmla="*/ 1 h 1096"/>
                  <a:gd name="T28" fmla="*/ 1 w 1091"/>
                  <a:gd name="T29" fmla="*/ 1 h 1096"/>
                  <a:gd name="T30" fmla="*/ 1 w 1091"/>
                  <a:gd name="T31" fmla="*/ 1 h 1096"/>
                  <a:gd name="T32" fmla="*/ 2 w 1091"/>
                  <a:gd name="T33" fmla="*/ 1 h 1096"/>
                  <a:gd name="T34" fmla="*/ 2 w 1091"/>
                  <a:gd name="T35" fmla="*/ 1 h 1096"/>
                  <a:gd name="T36" fmla="*/ 2 w 1091"/>
                  <a:gd name="T37" fmla="*/ 0 h 1096"/>
                  <a:gd name="T38" fmla="*/ 3 w 1091"/>
                  <a:gd name="T39" fmla="*/ 0 h 1096"/>
                  <a:gd name="T40" fmla="*/ 3 w 1091"/>
                  <a:gd name="T41" fmla="*/ 0 h 1096"/>
                  <a:gd name="T42" fmla="*/ 3 w 1091"/>
                  <a:gd name="T43" fmla="*/ 0 h 1096"/>
                  <a:gd name="T44" fmla="*/ 4 w 1091"/>
                  <a:gd name="T45" fmla="*/ 0 h 1096"/>
                  <a:gd name="T46" fmla="*/ 1 w 1091"/>
                  <a:gd name="T47" fmla="*/ 4 h 1096"/>
                  <a:gd name="T48" fmla="*/ 1 w 1091"/>
                  <a:gd name="T49" fmla="*/ 4 h 1096"/>
                  <a:gd name="T50" fmla="*/ 1 w 1091"/>
                  <a:gd name="T51" fmla="*/ 5 h 1096"/>
                  <a:gd name="T52" fmla="*/ 0 w 1091"/>
                  <a:gd name="T53" fmla="*/ 5 h 1096"/>
                  <a:gd name="T54" fmla="*/ 0 w 1091"/>
                  <a:gd name="T55" fmla="*/ 5 h 1096"/>
                  <a:gd name="T56" fmla="*/ 0 w 1091"/>
                  <a:gd name="T57" fmla="*/ 4 h 1096"/>
                  <a:gd name="T58" fmla="*/ 0 w 1091"/>
                  <a:gd name="T59" fmla="*/ 4 h 1096"/>
                  <a:gd name="T60" fmla="*/ 2 w 1091"/>
                  <a:gd name="T61" fmla="*/ 7 h 1096"/>
                  <a:gd name="T62" fmla="*/ 2 w 1091"/>
                  <a:gd name="T63" fmla="*/ 7 h 1096"/>
                  <a:gd name="T64" fmla="*/ 3 w 1091"/>
                  <a:gd name="T65" fmla="*/ 7 h 1096"/>
                  <a:gd name="T66" fmla="*/ 3 w 1091"/>
                  <a:gd name="T67" fmla="*/ 7 h 1096"/>
                  <a:gd name="T68" fmla="*/ 4 w 1091"/>
                  <a:gd name="T69" fmla="*/ 7 h 1096"/>
                  <a:gd name="T70" fmla="*/ 4 w 1091"/>
                  <a:gd name="T71" fmla="*/ 8 h 1096"/>
                  <a:gd name="T72" fmla="*/ 3 w 1091"/>
                  <a:gd name="T73" fmla="*/ 7 h 1096"/>
                  <a:gd name="T74" fmla="*/ 3 w 1091"/>
                  <a:gd name="T75" fmla="*/ 7 h 1096"/>
                  <a:gd name="T76" fmla="*/ 2 w 1091"/>
                  <a:gd name="T77" fmla="*/ 7 h 1096"/>
                  <a:gd name="T78" fmla="*/ 2 w 1091"/>
                  <a:gd name="T79" fmla="*/ 7 h 1096"/>
                  <a:gd name="T80" fmla="*/ 5 w 1091"/>
                  <a:gd name="T81" fmla="*/ 7 h 1096"/>
                  <a:gd name="T82" fmla="*/ 6 w 1091"/>
                  <a:gd name="T83" fmla="*/ 6 h 1096"/>
                  <a:gd name="T84" fmla="*/ 6 w 1091"/>
                  <a:gd name="T85" fmla="*/ 6 h 1096"/>
                  <a:gd name="T86" fmla="*/ 6 w 1091"/>
                  <a:gd name="T87" fmla="*/ 6 h 1096"/>
                  <a:gd name="T88" fmla="*/ 7 w 1091"/>
                  <a:gd name="T89" fmla="*/ 5 h 1096"/>
                  <a:gd name="T90" fmla="*/ 7 w 1091"/>
                  <a:gd name="T91" fmla="*/ 6 h 1096"/>
                  <a:gd name="T92" fmla="*/ 7 w 1091"/>
                  <a:gd name="T93" fmla="*/ 6 h 1096"/>
                  <a:gd name="T94" fmla="*/ 6 w 1091"/>
                  <a:gd name="T95" fmla="*/ 6 h 1096"/>
                  <a:gd name="T96" fmla="*/ 6 w 1091"/>
                  <a:gd name="T97" fmla="*/ 7 h 10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1"/>
                  <a:gd name="T148" fmla="*/ 0 h 1096"/>
                  <a:gd name="T149" fmla="*/ 1091 w 1091"/>
                  <a:gd name="T150" fmla="*/ 1096 h 10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1" h="1096">
                    <a:moveTo>
                      <a:pt x="1091" y="508"/>
                    </a:moveTo>
                    <a:lnTo>
                      <a:pt x="1016" y="530"/>
                    </a:lnTo>
                    <a:lnTo>
                      <a:pt x="1011" y="497"/>
                    </a:lnTo>
                    <a:lnTo>
                      <a:pt x="1007" y="462"/>
                    </a:lnTo>
                    <a:lnTo>
                      <a:pt x="999" y="429"/>
                    </a:lnTo>
                    <a:lnTo>
                      <a:pt x="990" y="395"/>
                    </a:lnTo>
                    <a:lnTo>
                      <a:pt x="978" y="361"/>
                    </a:lnTo>
                    <a:lnTo>
                      <a:pt x="965" y="333"/>
                    </a:lnTo>
                    <a:lnTo>
                      <a:pt x="944" y="298"/>
                    </a:lnTo>
                    <a:lnTo>
                      <a:pt x="923" y="269"/>
                    </a:lnTo>
                    <a:lnTo>
                      <a:pt x="981" y="215"/>
                    </a:lnTo>
                    <a:lnTo>
                      <a:pt x="1003" y="248"/>
                    </a:lnTo>
                    <a:lnTo>
                      <a:pt x="1029" y="281"/>
                    </a:lnTo>
                    <a:lnTo>
                      <a:pt x="1045" y="315"/>
                    </a:lnTo>
                    <a:lnTo>
                      <a:pt x="1062" y="353"/>
                    </a:lnTo>
                    <a:lnTo>
                      <a:pt x="1075" y="390"/>
                    </a:lnTo>
                    <a:lnTo>
                      <a:pt x="1083" y="429"/>
                    </a:lnTo>
                    <a:lnTo>
                      <a:pt x="1091" y="471"/>
                    </a:lnTo>
                    <a:lnTo>
                      <a:pt x="1091" y="508"/>
                    </a:lnTo>
                    <a:close/>
                    <a:moveTo>
                      <a:pt x="552" y="0"/>
                    </a:moveTo>
                    <a:lnTo>
                      <a:pt x="552" y="79"/>
                    </a:lnTo>
                    <a:lnTo>
                      <a:pt x="497" y="79"/>
                    </a:lnTo>
                    <a:lnTo>
                      <a:pt x="443" y="92"/>
                    </a:lnTo>
                    <a:lnTo>
                      <a:pt x="392" y="105"/>
                    </a:lnTo>
                    <a:lnTo>
                      <a:pt x="346" y="126"/>
                    </a:lnTo>
                    <a:lnTo>
                      <a:pt x="300" y="151"/>
                    </a:lnTo>
                    <a:lnTo>
                      <a:pt x="254" y="185"/>
                    </a:lnTo>
                    <a:lnTo>
                      <a:pt x="216" y="219"/>
                    </a:lnTo>
                    <a:lnTo>
                      <a:pt x="182" y="261"/>
                    </a:lnTo>
                    <a:lnTo>
                      <a:pt x="127" y="202"/>
                    </a:lnTo>
                    <a:lnTo>
                      <a:pt x="144" y="176"/>
                    </a:lnTo>
                    <a:lnTo>
                      <a:pt x="165" y="156"/>
                    </a:lnTo>
                    <a:lnTo>
                      <a:pt x="190" y="134"/>
                    </a:lnTo>
                    <a:lnTo>
                      <a:pt x="212" y="114"/>
                    </a:lnTo>
                    <a:lnTo>
                      <a:pt x="237" y="97"/>
                    </a:lnTo>
                    <a:lnTo>
                      <a:pt x="262" y="79"/>
                    </a:lnTo>
                    <a:lnTo>
                      <a:pt x="287" y="62"/>
                    </a:lnTo>
                    <a:lnTo>
                      <a:pt x="317" y="51"/>
                    </a:lnTo>
                    <a:lnTo>
                      <a:pt x="342" y="42"/>
                    </a:lnTo>
                    <a:lnTo>
                      <a:pt x="372" y="29"/>
                    </a:lnTo>
                    <a:lnTo>
                      <a:pt x="401" y="21"/>
                    </a:lnTo>
                    <a:lnTo>
                      <a:pt x="431" y="12"/>
                    </a:lnTo>
                    <a:lnTo>
                      <a:pt x="460" y="8"/>
                    </a:lnTo>
                    <a:lnTo>
                      <a:pt x="489" y="0"/>
                    </a:lnTo>
                    <a:lnTo>
                      <a:pt x="519" y="0"/>
                    </a:lnTo>
                    <a:lnTo>
                      <a:pt x="552" y="0"/>
                    </a:lnTo>
                    <a:close/>
                    <a:moveTo>
                      <a:pt x="5" y="492"/>
                    </a:moveTo>
                    <a:lnTo>
                      <a:pt x="81" y="513"/>
                    </a:lnTo>
                    <a:lnTo>
                      <a:pt x="81" y="579"/>
                    </a:lnTo>
                    <a:lnTo>
                      <a:pt x="94" y="647"/>
                    </a:lnTo>
                    <a:lnTo>
                      <a:pt x="110" y="713"/>
                    </a:lnTo>
                    <a:lnTo>
                      <a:pt x="144" y="772"/>
                    </a:lnTo>
                    <a:lnTo>
                      <a:pt x="64" y="798"/>
                    </a:lnTo>
                    <a:lnTo>
                      <a:pt x="48" y="765"/>
                    </a:lnTo>
                    <a:lnTo>
                      <a:pt x="31" y="726"/>
                    </a:lnTo>
                    <a:lnTo>
                      <a:pt x="18" y="688"/>
                    </a:lnTo>
                    <a:lnTo>
                      <a:pt x="9" y="647"/>
                    </a:lnTo>
                    <a:lnTo>
                      <a:pt x="5" y="608"/>
                    </a:lnTo>
                    <a:lnTo>
                      <a:pt x="0" y="571"/>
                    </a:lnTo>
                    <a:lnTo>
                      <a:pt x="0" y="530"/>
                    </a:lnTo>
                    <a:lnTo>
                      <a:pt x="5" y="492"/>
                    </a:lnTo>
                    <a:close/>
                    <a:moveTo>
                      <a:pt x="262" y="1012"/>
                    </a:moveTo>
                    <a:lnTo>
                      <a:pt x="313" y="949"/>
                    </a:lnTo>
                    <a:lnTo>
                      <a:pt x="337" y="962"/>
                    </a:lnTo>
                    <a:lnTo>
                      <a:pt x="368" y="979"/>
                    </a:lnTo>
                    <a:lnTo>
                      <a:pt x="396" y="987"/>
                    </a:lnTo>
                    <a:lnTo>
                      <a:pt x="431" y="999"/>
                    </a:lnTo>
                    <a:lnTo>
                      <a:pt x="460" y="1004"/>
                    </a:lnTo>
                    <a:lnTo>
                      <a:pt x="489" y="1008"/>
                    </a:lnTo>
                    <a:lnTo>
                      <a:pt x="519" y="1017"/>
                    </a:lnTo>
                    <a:lnTo>
                      <a:pt x="552" y="1017"/>
                    </a:lnTo>
                    <a:lnTo>
                      <a:pt x="552" y="1096"/>
                    </a:lnTo>
                    <a:lnTo>
                      <a:pt x="515" y="1093"/>
                    </a:lnTo>
                    <a:lnTo>
                      <a:pt x="477" y="1088"/>
                    </a:lnTo>
                    <a:lnTo>
                      <a:pt x="438" y="1084"/>
                    </a:lnTo>
                    <a:lnTo>
                      <a:pt x="401" y="1075"/>
                    </a:lnTo>
                    <a:lnTo>
                      <a:pt x="368" y="1063"/>
                    </a:lnTo>
                    <a:lnTo>
                      <a:pt x="333" y="1050"/>
                    </a:lnTo>
                    <a:lnTo>
                      <a:pt x="300" y="1034"/>
                    </a:lnTo>
                    <a:lnTo>
                      <a:pt x="262" y="1012"/>
                    </a:lnTo>
                    <a:close/>
                    <a:moveTo>
                      <a:pt x="834" y="1012"/>
                    </a:moveTo>
                    <a:lnTo>
                      <a:pt x="784" y="949"/>
                    </a:lnTo>
                    <a:lnTo>
                      <a:pt x="810" y="936"/>
                    </a:lnTo>
                    <a:lnTo>
                      <a:pt x="834" y="916"/>
                    </a:lnTo>
                    <a:lnTo>
                      <a:pt x="860" y="894"/>
                    </a:lnTo>
                    <a:lnTo>
                      <a:pt x="881" y="877"/>
                    </a:lnTo>
                    <a:lnTo>
                      <a:pt x="902" y="852"/>
                    </a:lnTo>
                    <a:lnTo>
                      <a:pt x="919" y="827"/>
                    </a:lnTo>
                    <a:lnTo>
                      <a:pt x="940" y="802"/>
                    </a:lnTo>
                    <a:lnTo>
                      <a:pt x="952" y="776"/>
                    </a:lnTo>
                    <a:lnTo>
                      <a:pt x="1033" y="802"/>
                    </a:lnTo>
                    <a:lnTo>
                      <a:pt x="1016" y="831"/>
                    </a:lnTo>
                    <a:lnTo>
                      <a:pt x="994" y="865"/>
                    </a:lnTo>
                    <a:lnTo>
                      <a:pt x="970" y="894"/>
                    </a:lnTo>
                    <a:lnTo>
                      <a:pt x="948" y="920"/>
                    </a:lnTo>
                    <a:lnTo>
                      <a:pt x="923" y="945"/>
                    </a:lnTo>
                    <a:lnTo>
                      <a:pt x="893" y="970"/>
                    </a:lnTo>
                    <a:lnTo>
                      <a:pt x="864" y="991"/>
                    </a:lnTo>
                    <a:lnTo>
                      <a:pt x="834" y="1012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484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3 h 938"/>
                  <a:gd name="T4" fmla="*/ 6 w 935"/>
                  <a:gd name="T5" fmla="*/ 2 h 938"/>
                  <a:gd name="T6" fmla="*/ 6 w 935"/>
                  <a:gd name="T7" fmla="*/ 2 h 938"/>
                  <a:gd name="T8" fmla="*/ 6 w 935"/>
                  <a:gd name="T9" fmla="*/ 2 h 938"/>
                  <a:gd name="T10" fmla="*/ 6 w 935"/>
                  <a:gd name="T11" fmla="*/ 2 h 938"/>
                  <a:gd name="T12" fmla="*/ 7 w 935"/>
                  <a:gd name="T13" fmla="*/ 3 h 938"/>
                  <a:gd name="T14" fmla="*/ 3 w 935"/>
                  <a:gd name="T15" fmla="*/ 0 h 938"/>
                  <a:gd name="T16" fmla="*/ 3 w 935"/>
                  <a:gd name="T17" fmla="*/ 1 h 938"/>
                  <a:gd name="T18" fmla="*/ 2 w 935"/>
                  <a:gd name="T19" fmla="*/ 1 h 938"/>
                  <a:gd name="T20" fmla="*/ 2 w 935"/>
                  <a:gd name="T21" fmla="*/ 1 h 938"/>
                  <a:gd name="T22" fmla="*/ 1 w 935"/>
                  <a:gd name="T23" fmla="*/ 1 h 938"/>
                  <a:gd name="T24" fmla="*/ 1 w 935"/>
                  <a:gd name="T25" fmla="*/ 1 h 938"/>
                  <a:gd name="T26" fmla="*/ 1 w 935"/>
                  <a:gd name="T27" fmla="*/ 1 h 938"/>
                  <a:gd name="T28" fmla="*/ 2 w 935"/>
                  <a:gd name="T29" fmla="*/ 0 h 938"/>
                  <a:gd name="T30" fmla="*/ 3 w 935"/>
                  <a:gd name="T31" fmla="*/ 0 h 938"/>
                  <a:gd name="T32" fmla="*/ 3 w 935"/>
                  <a:gd name="T33" fmla="*/ 0 h 938"/>
                  <a:gd name="T34" fmla="*/ 1 w 935"/>
                  <a:gd name="T35" fmla="*/ 3 h 938"/>
                  <a:gd name="T36" fmla="*/ 1 w 935"/>
                  <a:gd name="T37" fmla="*/ 4 h 938"/>
                  <a:gd name="T38" fmla="*/ 1 w 935"/>
                  <a:gd name="T39" fmla="*/ 5 h 938"/>
                  <a:gd name="T40" fmla="*/ 0 w 935"/>
                  <a:gd name="T41" fmla="*/ 4 h 938"/>
                  <a:gd name="T42" fmla="*/ 0 w 935"/>
                  <a:gd name="T43" fmla="*/ 4 h 938"/>
                  <a:gd name="T44" fmla="*/ 2 w 935"/>
                  <a:gd name="T45" fmla="*/ 6 h 938"/>
                  <a:gd name="T46" fmla="*/ 2 w 935"/>
                  <a:gd name="T47" fmla="*/ 6 h 938"/>
                  <a:gd name="T48" fmla="*/ 2 w 935"/>
                  <a:gd name="T49" fmla="*/ 6 h 938"/>
                  <a:gd name="T50" fmla="*/ 3 w 935"/>
                  <a:gd name="T51" fmla="*/ 6 h 938"/>
                  <a:gd name="T52" fmla="*/ 3 w 935"/>
                  <a:gd name="T53" fmla="*/ 6 h 938"/>
                  <a:gd name="T54" fmla="*/ 3 w 935"/>
                  <a:gd name="T55" fmla="*/ 7 h 938"/>
                  <a:gd name="T56" fmla="*/ 3 w 935"/>
                  <a:gd name="T57" fmla="*/ 7 h 938"/>
                  <a:gd name="T58" fmla="*/ 2 w 935"/>
                  <a:gd name="T59" fmla="*/ 6 h 938"/>
                  <a:gd name="T60" fmla="*/ 2 w 935"/>
                  <a:gd name="T61" fmla="*/ 6 h 938"/>
                  <a:gd name="T62" fmla="*/ 2 w 935"/>
                  <a:gd name="T63" fmla="*/ 6 h 938"/>
                  <a:gd name="T64" fmla="*/ 5 w 935"/>
                  <a:gd name="T65" fmla="*/ 6 h 938"/>
                  <a:gd name="T66" fmla="*/ 5 w 935"/>
                  <a:gd name="T67" fmla="*/ 6 h 938"/>
                  <a:gd name="T68" fmla="*/ 5 w 935"/>
                  <a:gd name="T69" fmla="*/ 5 h 938"/>
                  <a:gd name="T70" fmla="*/ 5 w 935"/>
                  <a:gd name="T71" fmla="*/ 5 h 938"/>
                  <a:gd name="T72" fmla="*/ 6 w 935"/>
                  <a:gd name="T73" fmla="*/ 5 h 938"/>
                  <a:gd name="T74" fmla="*/ 6 w 935"/>
                  <a:gd name="T75" fmla="*/ 5 h 938"/>
                  <a:gd name="T76" fmla="*/ 6 w 935"/>
                  <a:gd name="T77" fmla="*/ 5 h 938"/>
                  <a:gd name="T78" fmla="*/ 5 w 935"/>
                  <a:gd name="T79" fmla="*/ 6 h 938"/>
                  <a:gd name="T80" fmla="*/ 5 w 935"/>
                  <a:gd name="T81" fmla="*/ 6 h 9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5"/>
                  <a:gd name="T124" fmla="*/ 0 h 938"/>
                  <a:gd name="T125" fmla="*/ 935 w 935"/>
                  <a:gd name="T126" fmla="*/ 938 h 9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413"/>
                    </a:lnTo>
                    <a:lnTo>
                      <a:pt x="842" y="359"/>
                    </a:lnTo>
                    <a:lnTo>
                      <a:pt x="821" y="300"/>
                    </a:lnTo>
                    <a:lnTo>
                      <a:pt x="791" y="249"/>
                    </a:lnTo>
                    <a:lnTo>
                      <a:pt x="842" y="190"/>
                    </a:lnTo>
                    <a:lnTo>
                      <a:pt x="863" y="219"/>
                    </a:lnTo>
                    <a:lnTo>
                      <a:pt x="884" y="254"/>
                    </a:lnTo>
                    <a:lnTo>
                      <a:pt x="897" y="282"/>
                    </a:lnTo>
                    <a:lnTo>
                      <a:pt x="909" y="316"/>
                    </a:lnTo>
                    <a:lnTo>
                      <a:pt x="918" y="350"/>
                    </a:lnTo>
                    <a:lnTo>
                      <a:pt x="926" y="383"/>
                    </a:lnTo>
                    <a:lnTo>
                      <a:pt x="930" y="418"/>
                    </a:lnTo>
                    <a:lnTo>
                      <a:pt x="935" y="451"/>
                    </a:lnTo>
                    <a:close/>
                    <a:moveTo>
                      <a:pt x="471" y="0"/>
                    </a:moveTo>
                    <a:lnTo>
                      <a:pt x="471" y="77"/>
                    </a:lnTo>
                    <a:lnTo>
                      <a:pt x="425" y="81"/>
                    </a:lnTo>
                    <a:lnTo>
                      <a:pt x="379" y="89"/>
                    </a:lnTo>
                    <a:lnTo>
                      <a:pt x="333" y="101"/>
                    </a:lnTo>
                    <a:lnTo>
                      <a:pt x="291" y="118"/>
                    </a:lnTo>
                    <a:lnTo>
                      <a:pt x="252" y="144"/>
                    </a:lnTo>
                    <a:lnTo>
                      <a:pt x="215" y="169"/>
                    </a:lnTo>
                    <a:lnTo>
                      <a:pt x="181" y="202"/>
                    </a:lnTo>
                    <a:lnTo>
                      <a:pt x="156" y="236"/>
                    </a:lnTo>
                    <a:lnTo>
                      <a:pt x="101" y="182"/>
                    </a:lnTo>
                    <a:lnTo>
                      <a:pt x="135" y="140"/>
                    </a:lnTo>
                    <a:lnTo>
                      <a:pt x="173" y="106"/>
                    </a:lnTo>
                    <a:lnTo>
                      <a:pt x="219" y="72"/>
                    </a:lnTo>
                    <a:lnTo>
                      <a:pt x="265" y="47"/>
                    </a:lnTo>
                    <a:lnTo>
                      <a:pt x="311" y="26"/>
                    </a:lnTo>
                    <a:lnTo>
                      <a:pt x="362" y="13"/>
                    </a:lnTo>
                    <a:lnTo>
                      <a:pt x="416" y="0"/>
                    </a:lnTo>
                    <a:lnTo>
                      <a:pt x="471" y="0"/>
                    </a:lnTo>
                    <a:close/>
                    <a:moveTo>
                      <a:pt x="0" y="434"/>
                    </a:moveTo>
                    <a:lnTo>
                      <a:pt x="80" y="455"/>
                    </a:lnTo>
                    <a:lnTo>
                      <a:pt x="80" y="513"/>
                    </a:lnTo>
                    <a:lnTo>
                      <a:pt x="92" y="568"/>
                    </a:lnTo>
                    <a:lnTo>
                      <a:pt x="109" y="622"/>
                    </a:lnTo>
                    <a:lnTo>
                      <a:pt x="138" y="673"/>
                    </a:lnTo>
                    <a:lnTo>
                      <a:pt x="63" y="693"/>
                    </a:lnTo>
                    <a:lnTo>
                      <a:pt x="29" y="634"/>
                    </a:lnTo>
                    <a:lnTo>
                      <a:pt x="13" y="568"/>
                    </a:lnTo>
                    <a:lnTo>
                      <a:pt x="0" y="500"/>
                    </a:lnTo>
                    <a:lnTo>
                      <a:pt x="0" y="434"/>
                    </a:lnTo>
                    <a:close/>
                    <a:moveTo>
                      <a:pt x="232" y="870"/>
                    </a:moveTo>
                    <a:lnTo>
                      <a:pt x="282" y="807"/>
                    </a:lnTo>
                    <a:lnTo>
                      <a:pt x="303" y="820"/>
                    </a:lnTo>
                    <a:lnTo>
                      <a:pt x="328" y="832"/>
                    </a:lnTo>
                    <a:lnTo>
                      <a:pt x="350" y="841"/>
                    </a:lnTo>
                    <a:lnTo>
                      <a:pt x="370" y="845"/>
                    </a:lnTo>
                    <a:lnTo>
                      <a:pt x="396" y="850"/>
                    </a:lnTo>
                    <a:lnTo>
                      <a:pt x="421" y="857"/>
                    </a:lnTo>
                    <a:lnTo>
                      <a:pt x="446" y="857"/>
                    </a:lnTo>
                    <a:lnTo>
                      <a:pt x="471" y="857"/>
                    </a:lnTo>
                    <a:lnTo>
                      <a:pt x="471" y="938"/>
                    </a:lnTo>
                    <a:lnTo>
                      <a:pt x="438" y="938"/>
                    </a:lnTo>
                    <a:lnTo>
                      <a:pt x="408" y="929"/>
                    </a:lnTo>
                    <a:lnTo>
                      <a:pt x="379" y="925"/>
                    </a:lnTo>
                    <a:lnTo>
                      <a:pt x="350" y="920"/>
                    </a:lnTo>
                    <a:lnTo>
                      <a:pt x="315" y="908"/>
                    </a:lnTo>
                    <a:lnTo>
                      <a:pt x="287" y="900"/>
                    </a:lnTo>
                    <a:lnTo>
                      <a:pt x="256" y="883"/>
                    </a:lnTo>
                    <a:lnTo>
                      <a:pt x="232" y="870"/>
                    </a:lnTo>
                    <a:close/>
                    <a:moveTo>
                      <a:pt x="703" y="870"/>
                    </a:moveTo>
                    <a:lnTo>
                      <a:pt x="652" y="807"/>
                    </a:lnTo>
                    <a:lnTo>
                      <a:pt x="678" y="795"/>
                    </a:lnTo>
                    <a:lnTo>
                      <a:pt x="694" y="782"/>
                    </a:lnTo>
                    <a:lnTo>
                      <a:pt x="716" y="769"/>
                    </a:lnTo>
                    <a:lnTo>
                      <a:pt x="733" y="752"/>
                    </a:lnTo>
                    <a:lnTo>
                      <a:pt x="753" y="736"/>
                    </a:lnTo>
                    <a:lnTo>
                      <a:pt x="771" y="715"/>
                    </a:lnTo>
                    <a:lnTo>
                      <a:pt x="783" y="693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859" y="723"/>
                    </a:lnTo>
                    <a:lnTo>
                      <a:pt x="838" y="748"/>
                    </a:lnTo>
                    <a:lnTo>
                      <a:pt x="821" y="773"/>
                    </a:lnTo>
                    <a:lnTo>
                      <a:pt x="800" y="798"/>
                    </a:lnTo>
                    <a:lnTo>
                      <a:pt x="779" y="815"/>
                    </a:lnTo>
                    <a:lnTo>
                      <a:pt x="753" y="837"/>
                    </a:lnTo>
                    <a:lnTo>
                      <a:pt x="729" y="857"/>
                    </a:lnTo>
                    <a:lnTo>
                      <a:pt x="703" y="87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485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5 w 779"/>
                  <a:gd name="T3" fmla="*/ 2 h 780"/>
                  <a:gd name="T4" fmla="*/ 5 w 779"/>
                  <a:gd name="T5" fmla="*/ 3 h 780"/>
                  <a:gd name="T6" fmla="*/ 5 w 779"/>
                  <a:gd name="T7" fmla="*/ 2 h 780"/>
                  <a:gd name="T8" fmla="*/ 5 w 779"/>
                  <a:gd name="T9" fmla="*/ 2 h 780"/>
                  <a:gd name="T10" fmla="*/ 3 w 779"/>
                  <a:gd name="T11" fmla="*/ 0 h 780"/>
                  <a:gd name="T12" fmla="*/ 2 w 779"/>
                  <a:gd name="T13" fmla="*/ 1 h 780"/>
                  <a:gd name="T14" fmla="*/ 2 w 779"/>
                  <a:gd name="T15" fmla="*/ 1 h 780"/>
                  <a:gd name="T16" fmla="*/ 1 w 779"/>
                  <a:gd name="T17" fmla="*/ 1 h 780"/>
                  <a:gd name="T18" fmla="*/ 1 w 779"/>
                  <a:gd name="T19" fmla="*/ 1 h 780"/>
                  <a:gd name="T20" fmla="*/ 1 w 779"/>
                  <a:gd name="T21" fmla="*/ 1 h 780"/>
                  <a:gd name="T22" fmla="*/ 1 w 779"/>
                  <a:gd name="T23" fmla="*/ 1 h 780"/>
                  <a:gd name="T24" fmla="*/ 2 w 779"/>
                  <a:gd name="T25" fmla="*/ 0 h 780"/>
                  <a:gd name="T26" fmla="*/ 2 w 779"/>
                  <a:gd name="T27" fmla="*/ 0 h 780"/>
                  <a:gd name="T28" fmla="*/ 3 w 779"/>
                  <a:gd name="T29" fmla="*/ 0 h 780"/>
                  <a:gd name="T30" fmla="*/ 1 w 779"/>
                  <a:gd name="T31" fmla="*/ 3 h 780"/>
                  <a:gd name="T32" fmla="*/ 1 w 779"/>
                  <a:gd name="T33" fmla="*/ 3 h 780"/>
                  <a:gd name="T34" fmla="*/ 1 w 779"/>
                  <a:gd name="T35" fmla="*/ 4 h 780"/>
                  <a:gd name="T36" fmla="*/ 0 w 779"/>
                  <a:gd name="T37" fmla="*/ 4 h 780"/>
                  <a:gd name="T38" fmla="*/ 0 w 779"/>
                  <a:gd name="T39" fmla="*/ 3 h 780"/>
                  <a:gd name="T40" fmla="*/ 1 w 779"/>
                  <a:gd name="T41" fmla="*/ 5 h 780"/>
                  <a:gd name="T42" fmla="*/ 2 w 779"/>
                  <a:gd name="T43" fmla="*/ 5 h 780"/>
                  <a:gd name="T44" fmla="*/ 2 w 779"/>
                  <a:gd name="T45" fmla="*/ 5 h 780"/>
                  <a:gd name="T46" fmla="*/ 2 w 779"/>
                  <a:gd name="T47" fmla="*/ 5 h 780"/>
                  <a:gd name="T48" fmla="*/ 3 w 779"/>
                  <a:gd name="T49" fmla="*/ 5 h 780"/>
                  <a:gd name="T50" fmla="*/ 3 w 779"/>
                  <a:gd name="T51" fmla="*/ 5 h 780"/>
                  <a:gd name="T52" fmla="*/ 2 w 779"/>
                  <a:gd name="T53" fmla="*/ 5 h 780"/>
                  <a:gd name="T54" fmla="*/ 2 w 779"/>
                  <a:gd name="T55" fmla="*/ 5 h 780"/>
                  <a:gd name="T56" fmla="*/ 2 w 779"/>
                  <a:gd name="T57" fmla="*/ 5 h 780"/>
                  <a:gd name="T58" fmla="*/ 1 w 779"/>
                  <a:gd name="T59" fmla="*/ 5 h 780"/>
                  <a:gd name="T60" fmla="*/ 4 w 779"/>
                  <a:gd name="T61" fmla="*/ 5 h 780"/>
                  <a:gd name="T62" fmla="*/ 4 w 779"/>
                  <a:gd name="T63" fmla="*/ 4 h 780"/>
                  <a:gd name="T64" fmla="*/ 4 w 779"/>
                  <a:gd name="T65" fmla="*/ 4 h 780"/>
                  <a:gd name="T66" fmla="*/ 4 w 779"/>
                  <a:gd name="T67" fmla="*/ 4 h 780"/>
                  <a:gd name="T68" fmla="*/ 4 w 779"/>
                  <a:gd name="T69" fmla="*/ 4 h 780"/>
                  <a:gd name="T70" fmla="*/ 5 w 779"/>
                  <a:gd name="T71" fmla="*/ 4 h 780"/>
                  <a:gd name="T72" fmla="*/ 5 w 779"/>
                  <a:gd name="T73" fmla="*/ 5 h 780"/>
                  <a:gd name="T74" fmla="*/ 4 w 779"/>
                  <a:gd name="T75" fmla="*/ 5 h 780"/>
                  <a:gd name="T76" fmla="*/ 4 w 779"/>
                  <a:gd name="T77" fmla="*/ 5 h 7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9"/>
                  <a:gd name="T118" fmla="*/ 0 h 780"/>
                  <a:gd name="T119" fmla="*/ 779 w 779"/>
                  <a:gd name="T120" fmla="*/ 780 h 7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9" h="780">
                    <a:moveTo>
                      <a:pt x="711" y="172"/>
                    </a:moveTo>
                    <a:lnTo>
                      <a:pt x="653" y="231"/>
                    </a:lnTo>
                    <a:lnTo>
                      <a:pt x="678" y="277"/>
                    </a:lnTo>
                    <a:lnTo>
                      <a:pt x="695" y="319"/>
                    </a:lnTo>
                    <a:lnTo>
                      <a:pt x="699" y="369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336"/>
                    </a:lnTo>
                    <a:lnTo>
                      <a:pt x="762" y="282"/>
                    </a:lnTo>
                    <a:lnTo>
                      <a:pt x="741" y="223"/>
                    </a:lnTo>
                    <a:lnTo>
                      <a:pt x="711" y="172"/>
                    </a:lnTo>
                    <a:close/>
                    <a:moveTo>
                      <a:pt x="391" y="0"/>
                    </a:moveTo>
                    <a:lnTo>
                      <a:pt x="391" y="79"/>
                    </a:lnTo>
                    <a:lnTo>
                      <a:pt x="349" y="79"/>
                    </a:lnTo>
                    <a:lnTo>
                      <a:pt x="312" y="88"/>
                    </a:lnTo>
                    <a:lnTo>
                      <a:pt x="273" y="100"/>
                    </a:lnTo>
                    <a:lnTo>
                      <a:pt x="240" y="113"/>
                    </a:lnTo>
                    <a:lnTo>
                      <a:pt x="207" y="134"/>
                    </a:lnTo>
                    <a:lnTo>
                      <a:pt x="176" y="159"/>
                    </a:lnTo>
                    <a:lnTo>
                      <a:pt x="152" y="184"/>
                    </a:lnTo>
                    <a:lnTo>
                      <a:pt x="126" y="218"/>
                    </a:lnTo>
                    <a:lnTo>
                      <a:pt x="76" y="159"/>
                    </a:lnTo>
                    <a:lnTo>
                      <a:pt x="101" y="125"/>
                    </a:lnTo>
                    <a:lnTo>
                      <a:pt x="135" y="92"/>
                    </a:lnTo>
                    <a:lnTo>
                      <a:pt x="172" y="67"/>
                    </a:lnTo>
                    <a:lnTo>
                      <a:pt x="211" y="41"/>
                    </a:lnTo>
                    <a:lnTo>
                      <a:pt x="253" y="24"/>
                    </a:lnTo>
                    <a:lnTo>
                      <a:pt x="299" y="12"/>
                    </a:lnTo>
                    <a:lnTo>
                      <a:pt x="345" y="4"/>
                    </a:lnTo>
                    <a:lnTo>
                      <a:pt x="391" y="0"/>
                    </a:lnTo>
                    <a:close/>
                    <a:moveTo>
                      <a:pt x="0" y="378"/>
                    </a:moveTo>
                    <a:lnTo>
                      <a:pt x="76" y="397"/>
                    </a:lnTo>
                    <a:lnTo>
                      <a:pt x="80" y="445"/>
                    </a:lnTo>
                    <a:lnTo>
                      <a:pt x="93" y="491"/>
                    </a:lnTo>
                    <a:lnTo>
                      <a:pt x="110" y="532"/>
                    </a:lnTo>
                    <a:lnTo>
                      <a:pt x="135" y="570"/>
                    </a:lnTo>
                    <a:lnTo>
                      <a:pt x="58" y="596"/>
                    </a:lnTo>
                    <a:lnTo>
                      <a:pt x="29" y="545"/>
                    </a:lnTo>
                    <a:lnTo>
                      <a:pt x="12" y="491"/>
                    </a:lnTo>
                    <a:lnTo>
                      <a:pt x="0" y="436"/>
                    </a:lnTo>
                    <a:lnTo>
                      <a:pt x="0" y="378"/>
                    </a:lnTo>
                    <a:close/>
                    <a:moveTo>
                      <a:pt x="202" y="730"/>
                    </a:moveTo>
                    <a:lnTo>
                      <a:pt x="248" y="671"/>
                    </a:lnTo>
                    <a:lnTo>
                      <a:pt x="266" y="675"/>
                    </a:lnTo>
                    <a:lnTo>
                      <a:pt x="282" y="684"/>
                    </a:lnTo>
                    <a:lnTo>
                      <a:pt x="299" y="692"/>
                    </a:lnTo>
                    <a:lnTo>
                      <a:pt x="316" y="696"/>
                    </a:lnTo>
                    <a:lnTo>
                      <a:pt x="336" y="701"/>
                    </a:lnTo>
                    <a:lnTo>
                      <a:pt x="354" y="701"/>
                    </a:lnTo>
                    <a:lnTo>
                      <a:pt x="375" y="705"/>
                    </a:lnTo>
                    <a:lnTo>
                      <a:pt x="391" y="705"/>
                    </a:lnTo>
                    <a:lnTo>
                      <a:pt x="391" y="780"/>
                    </a:lnTo>
                    <a:lnTo>
                      <a:pt x="366" y="780"/>
                    </a:lnTo>
                    <a:lnTo>
                      <a:pt x="341" y="780"/>
                    </a:lnTo>
                    <a:lnTo>
                      <a:pt x="316" y="773"/>
                    </a:lnTo>
                    <a:lnTo>
                      <a:pt x="290" y="768"/>
                    </a:lnTo>
                    <a:lnTo>
                      <a:pt x="270" y="764"/>
                    </a:lnTo>
                    <a:lnTo>
                      <a:pt x="248" y="755"/>
                    </a:lnTo>
                    <a:lnTo>
                      <a:pt x="223" y="743"/>
                    </a:lnTo>
                    <a:lnTo>
                      <a:pt x="202" y="730"/>
                    </a:lnTo>
                    <a:close/>
                    <a:moveTo>
                      <a:pt x="572" y="730"/>
                    </a:moveTo>
                    <a:lnTo>
                      <a:pt x="526" y="671"/>
                    </a:lnTo>
                    <a:lnTo>
                      <a:pt x="543" y="659"/>
                    </a:lnTo>
                    <a:lnTo>
                      <a:pt x="560" y="650"/>
                    </a:lnTo>
                    <a:lnTo>
                      <a:pt x="572" y="642"/>
                    </a:lnTo>
                    <a:lnTo>
                      <a:pt x="590" y="629"/>
                    </a:lnTo>
                    <a:lnTo>
                      <a:pt x="601" y="616"/>
                    </a:lnTo>
                    <a:lnTo>
                      <a:pt x="614" y="604"/>
                    </a:lnTo>
                    <a:lnTo>
                      <a:pt x="627" y="591"/>
                    </a:lnTo>
                    <a:lnTo>
                      <a:pt x="636" y="574"/>
                    </a:lnTo>
                    <a:lnTo>
                      <a:pt x="715" y="600"/>
                    </a:lnTo>
                    <a:lnTo>
                      <a:pt x="703" y="616"/>
                    </a:lnTo>
                    <a:lnTo>
                      <a:pt x="691" y="638"/>
                    </a:lnTo>
                    <a:lnTo>
                      <a:pt x="673" y="659"/>
                    </a:lnTo>
                    <a:lnTo>
                      <a:pt x="653" y="675"/>
                    </a:lnTo>
                    <a:lnTo>
                      <a:pt x="636" y="692"/>
                    </a:lnTo>
                    <a:lnTo>
                      <a:pt x="614" y="705"/>
                    </a:lnTo>
                    <a:lnTo>
                      <a:pt x="598" y="718"/>
                    </a:lnTo>
                    <a:lnTo>
                      <a:pt x="572" y="73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486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4 w 623"/>
                  <a:gd name="T3" fmla="*/ 2 h 626"/>
                  <a:gd name="T4" fmla="*/ 4 w 623"/>
                  <a:gd name="T5" fmla="*/ 3 h 626"/>
                  <a:gd name="T6" fmla="*/ 4 w 623"/>
                  <a:gd name="T7" fmla="*/ 2 h 626"/>
                  <a:gd name="T8" fmla="*/ 4 w 623"/>
                  <a:gd name="T9" fmla="*/ 1 h 626"/>
                  <a:gd name="T10" fmla="*/ 2 w 623"/>
                  <a:gd name="T11" fmla="*/ 0 h 626"/>
                  <a:gd name="T12" fmla="*/ 2 w 623"/>
                  <a:gd name="T13" fmla="*/ 1 h 626"/>
                  <a:gd name="T14" fmla="*/ 2 w 623"/>
                  <a:gd name="T15" fmla="*/ 1 h 626"/>
                  <a:gd name="T16" fmla="*/ 1 w 623"/>
                  <a:gd name="T17" fmla="*/ 1 h 626"/>
                  <a:gd name="T18" fmla="*/ 1 w 623"/>
                  <a:gd name="T19" fmla="*/ 1 h 626"/>
                  <a:gd name="T20" fmla="*/ 0 w 623"/>
                  <a:gd name="T21" fmla="*/ 1 h 626"/>
                  <a:gd name="T22" fmla="*/ 1 w 623"/>
                  <a:gd name="T23" fmla="*/ 1 h 626"/>
                  <a:gd name="T24" fmla="*/ 1 w 623"/>
                  <a:gd name="T25" fmla="*/ 0 h 626"/>
                  <a:gd name="T26" fmla="*/ 2 w 623"/>
                  <a:gd name="T27" fmla="*/ 0 h 626"/>
                  <a:gd name="T28" fmla="*/ 2 w 623"/>
                  <a:gd name="T29" fmla="*/ 0 h 626"/>
                  <a:gd name="T30" fmla="*/ 1 w 623"/>
                  <a:gd name="T31" fmla="*/ 2 h 626"/>
                  <a:gd name="T32" fmla="*/ 1 w 623"/>
                  <a:gd name="T33" fmla="*/ 3 h 626"/>
                  <a:gd name="T34" fmla="*/ 1 w 623"/>
                  <a:gd name="T35" fmla="*/ 3 h 626"/>
                  <a:gd name="T36" fmla="*/ 0 w 623"/>
                  <a:gd name="T37" fmla="*/ 3 h 626"/>
                  <a:gd name="T38" fmla="*/ 0 w 623"/>
                  <a:gd name="T39" fmla="*/ 3 h 626"/>
                  <a:gd name="T40" fmla="*/ 1 w 623"/>
                  <a:gd name="T41" fmla="*/ 4 h 626"/>
                  <a:gd name="T42" fmla="*/ 2 w 623"/>
                  <a:gd name="T43" fmla="*/ 4 h 626"/>
                  <a:gd name="T44" fmla="*/ 2 w 623"/>
                  <a:gd name="T45" fmla="*/ 4 h 626"/>
                  <a:gd name="T46" fmla="*/ 2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2 w 623"/>
                  <a:gd name="T55" fmla="*/ 4 h 626"/>
                  <a:gd name="T56" fmla="*/ 1 w 623"/>
                  <a:gd name="T57" fmla="*/ 4 h 626"/>
                  <a:gd name="T58" fmla="*/ 1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3 w 623"/>
                  <a:gd name="T67" fmla="*/ 3 h 626"/>
                  <a:gd name="T68" fmla="*/ 3 w 623"/>
                  <a:gd name="T69" fmla="*/ 3 h 626"/>
                  <a:gd name="T70" fmla="*/ 4 w 623"/>
                  <a:gd name="T71" fmla="*/ 4 h 626"/>
                  <a:gd name="T72" fmla="*/ 4 w 623"/>
                  <a:gd name="T73" fmla="*/ 4 h 626"/>
                  <a:gd name="T74" fmla="*/ 3 w 623"/>
                  <a:gd name="T75" fmla="*/ 4 h 626"/>
                  <a:gd name="T76" fmla="*/ 3 w 623"/>
                  <a:gd name="T77" fmla="*/ 4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52"/>
                    </a:moveTo>
                    <a:lnTo>
                      <a:pt x="522" y="214"/>
                    </a:lnTo>
                    <a:lnTo>
                      <a:pt x="534" y="253"/>
                    </a:lnTo>
                    <a:lnTo>
                      <a:pt x="543" y="286"/>
                    </a:lnTo>
                    <a:lnTo>
                      <a:pt x="543" y="327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23" y="290"/>
                    </a:lnTo>
                    <a:lnTo>
                      <a:pt x="619" y="240"/>
                    </a:lnTo>
                    <a:lnTo>
                      <a:pt x="602" y="198"/>
                    </a:lnTo>
                    <a:lnTo>
                      <a:pt x="577" y="152"/>
                    </a:lnTo>
                    <a:close/>
                    <a:moveTo>
                      <a:pt x="315" y="0"/>
                    </a:moveTo>
                    <a:lnTo>
                      <a:pt x="315" y="80"/>
                    </a:lnTo>
                    <a:lnTo>
                      <a:pt x="282" y="80"/>
                    </a:lnTo>
                    <a:lnTo>
                      <a:pt x="252" y="89"/>
                    </a:lnTo>
                    <a:lnTo>
                      <a:pt x="223" y="98"/>
                    </a:lnTo>
                    <a:lnTo>
                      <a:pt x="194" y="109"/>
                    </a:lnTo>
                    <a:lnTo>
                      <a:pt x="172" y="131"/>
                    </a:lnTo>
                    <a:lnTo>
                      <a:pt x="147" y="152"/>
                    </a:lnTo>
                    <a:lnTo>
                      <a:pt x="126" y="173"/>
                    </a:lnTo>
                    <a:lnTo>
                      <a:pt x="113" y="203"/>
                    </a:lnTo>
                    <a:lnTo>
                      <a:pt x="50" y="139"/>
                    </a:lnTo>
                    <a:lnTo>
                      <a:pt x="76" y="105"/>
                    </a:lnTo>
                    <a:lnTo>
                      <a:pt x="100" y="80"/>
                    </a:lnTo>
                    <a:lnTo>
                      <a:pt x="131" y="55"/>
                    </a:lnTo>
                    <a:lnTo>
                      <a:pt x="164" y="34"/>
                    </a:lnTo>
                    <a:lnTo>
                      <a:pt x="197" y="21"/>
                    </a:lnTo>
                    <a:lnTo>
                      <a:pt x="236" y="9"/>
                    </a:lnTo>
                    <a:lnTo>
                      <a:pt x="273" y="0"/>
                    </a:lnTo>
                    <a:lnTo>
                      <a:pt x="315" y="0"/>
                    </a:lnTo>
                    <a:close/>
                    <a:moveTo>
                      <a:pt x="0" y="318"/>
                    </a:moveTo>
                    <a:lnTo>
                      <a:pt x="84" y="344"/>
                    </a:lnTo>
                    <a:lnTo>
                      <a:pt x="89" y="377"/>
                    </a:lnTo>
                    <a:lnTo>
                      <a:pt x="100" y="412"/>
                    </a:lnTo>
                    <a:lnTo>
                      <a:pt x="118" y="441"/>
                    </a:lnTo>
                    <a:lnTo>
                      <a:pt x="143" y="471"/>
                    </a:lnTo>
                    <a:lnTo>
                      <a:pt x="59" y="491"/>
                    </a:lnTo>
                    <a:lnTo>
                      <a:pt x="34" y="453"/>
                    </a:lnTo>
                    <a:lnTo>
                      <a:pt x="17" y="412"/>
                    </a:lnTo>
                    <a:lnTo>
                      <a:pt x="4" y="366"/>
                    </a:lnTo>
                    <a:lnTo>
                      <a:pt x="0" y="318"/>
                    </a:lnTo>
                    <a:close/>
                    <a:moveTo>
                      <a:pt x="172" y="592"/>
                    </a:moveTo>
                    <a:lnTo>
                      <a:pt x="223" y="525"/>
                    </a:lnTo>
                    <a:lnTo>
                      <a:pt x="236" y="530"/>
                    </a:lnTo>
                    <a:lnTo>
                      <a:pt x="244" y="533"/>
                    </a:lnTo>
                    <a:lnTo>
                      <a:pt x="256" y="537"/>
                    </a:lnTo>
                    <a:lnTo>
                      <a:pt x="269" y="537"/>
                    </a:lnTo>
                    <a:lnTo>
                      <a:pt x="278" y="541"/>
                    </a:lnTo>
                    <a:lnTo>
                      <a:pt x="290" y="546"/>
                    </a:lnTo>
                    <a:lnTo>
                      <a:pt x="303" y="546"/>
                    </a:lnTo>
                    <a:lnTo>
                      <a:pt x="315" y="546"/>
                    </a:lnTo>
                    <a:lnTo>
                      <a:pt x="315" y="626"/>
                    </a:lnTo>
                    <a:lnTo>
                      <a:pt x="299" y="626"/>
                    </a:lnTo>
                    <a:lnTo>
                      <a:pt x="278" y="622"/>
                    </a:lnTo>
                    <a:lnTo>
                      <a:pt x="260" y="622"/>
                    </a:lnTo>
                    <a:lnTo>
                      <a:pt x="240" y="617"/>
                    </a:lnTo>
                    <a:lnTo>
                      <a:pt x="223" y="613"/>
                    </a:lnTo>
                    <a:lnTo>
                      <a:pt x="206" y="605"/>
                    </a:lnTo>
                    <a:lnTo>
                      <a:pt x="190" y="596"/>
                    </a:lnTo>
                    <a:lnTo>
                      <a:pt x="172" y="592"/>
                    </a:lnTo>
                    <a:close/>
                    <a:moveTo>
                      <a:pt x="450" y="592"/>
                    </a:moveTo>
                    <a:lnTo>
                      <a:pt x="400" y="525"/>
                    </a:lnTo>
                    <a:lnTo>
                      <a:pt x="413" y="521"/>
                    </a:lnTo>
                    <a:lnTo>
                      <a:pt x="425" y="517"/>
                    </a:lnTo>
                    <a:lnTo>
                      <a:pt x="433" y="512"/>
                    </a:lnTo>
                    <a:lnTo>
                      <a:pt x="442" y="504"/>
                    </a:lnTo>
                    <a:lnTo>
                      <a:pt x="450" y="495"/>
                    </a:lnTo>
                    <a:lnTo>
                      <a:pt x="463" y="487"/>
                    </a:lnTo>
                    <a:lnTo>
                      <a:pt x="471" y="482"/>
                    </a:lnTo>
                    <a:lnTo>
                      <a:pt x="479" y="471"/>
                    </a:lnTo>
                    <a:lnTo>
                      <a:pt x="560" y="495"/>
                    </a:lnTo>
                    <a:lnTo>
                      <a:pt x="551" y="512"/>
                    </a:lnTo>
                    <a:lnTo>
                      <a:pt x="538" y="525"/>
                    </a:lnTo>
                    <a:lnTo>
                      <a:pt x="525" y="537"/>
                    </a:lnTo>
                    <a:lnTo>
                      <a:pt x="514" y="550"/>
                    </a:lnTo>
                    <a:lnTo>
                      <a:pt x="496" y="563"/>
                    </a:lnTo>
                    <a:lnTo>
                      <a:pt x="484" y="571"/>
                    </a:lnTo>
                    <a:lnTo>
                      <a:pt x="467" y="580"/>
                    </a:lnTo>
                    <a:lnTo>
                      <a:pt x="450" y="592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487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9" cy="39"/>
              </a:xfrm>
              <a:custGeom>
                <a:avLst/>
                <a:gdLst>
                  <a:gd name="T0" fmla="*/ 3 w 459"/>
                  <a:gd name="T1" fmla="*/ 1 h 466"/>
                  <a:gd name="T2" fmla="*/ 3 w 459"/>
                  <a:gd name="T3" fmla="*/ 2 h 466"/>
                  <a:gd name="T4" fmla="*/ 3 w 459"/>
                  <a:gd name="T5" fmla="*/ 2 h 466"/>
                  <a:gd name="T6" fmla="*/ 3 w 459"/>
                  <a:gd name="T7" fmla="*/ 2 h 466"/>
                  <a:gd name="T8" fmla="*/ 3 w 459"/>
                  <a:gd name="T9" fmla="*/ 1 h 466"/>
                  <a:gd name="T10" fmla="*/ 2 w 459"/>
                  <a:gd name="T11" fmla="*/ 0 h 466"/>
                  <a:gd name="T12" fmla="*/ 2 w 459"/>
                  <a:gd name="T13" fmla="*/ 1 h 466"/>
                  <a:gd name="T14" fmla="*/ 1 w 459"/>
                  <a:gd name="T15" fmla="*/ 1 h 466"/>
                  <a:gd name="T16" fmla="*/ 1 w 459"/>
                  <a:gd name="T17" fmla="*/ 1 h 466"/>
                  <a:gd name="T18" fmla="*/ 1 w 459"/>
                  <a:gd name="T19" fmla="*/ 1 h 466"/>
                  <a:gd name="T20" fmla="*/ 0 w 459"/>
                  <a:gd name="T21" fmla="*/ 1 h 466"/>
                  <a:gd name="T22" fmla="*/ 0 w 459"/>
                  <a:gd name="T23" fmla="*/ 1 h 466"/>
                  <a:gd name="T24" fmla="*/ 1 w 459"/>
                  <a:gd name="T25" fmla="*/ 0 h 466"/>
                  <a:gd name="T26" fmla="*/ 1 w 459"/>
                  <a:gd name="T27" fmla="*/ 0 h 466"/>
                  <a:gd name="T28" fmla="*/ 2 w 459"/>
                  <a:gd name="T29" fmla="*/ 0 h 466"/>
                  <a:gd name="T30" fmla="*/ 1 w 459"/>
                  <a:gd name="T31" fmla="*/ 2 h 466"/>
                  <a:gd name="T32" fmla="*/ 1 w 459"/>
                  <a:gd name="T33" fmla="*/ 2 h 466"/>
                  <a:gd name="T34" fmla="*/ 1 w 459"/>
                  <a:gd name="T35" fmla="*/ 3 h 466"/>
                  <a:gd name="T36" fmla="*/ 0 w 459"/>
                  <a:gd name="T37" fmla="*/ 3 h 466"/>
                  <a:gd name="T38" fmla="*/ 0 w 459"/>
                  <a:gd name="T39" fmla="*/ 2 h 466"/>
                  <a:gd name="T40" fmla="*/ 1 w 459"/>
                  <a:gd name="T41" fmla="*/ 3 h 466"/>
                  <a:gd name="T42" fmla="*/ 1 w 459"/>
                  <a:gd name="T43" fmla="*/ 3 h 466"/>
                  <a:gd name="T44" fmla="*/ 2 w 459"/>
                  <a:gd name="T45" fmla="*/ 3 h 466"/>
                  <a:gd name="T46" fmla="*/ 2 w 459"/>
                  <a:gd name="T47" fmla="*/ 3 h 466"/>
                  <a:gd name="T48" fmla="*/ 2 w 459"/>
                  <a:gd name="T49" fmla="*/ 3 h 466"/>
                  <a:gd name="T50" fmla="*/ 1 w 459"/>
                  <a:gd name="T51" fmla="*/ 3 h 466"/>
                  <a:gd name="T52" fmla="*/ 1 w 459"/>
                  <a:gd name="T53" fmla="*/ 3 h 466"/>
                  <a:gd name="T54" fmla="*/ 1 w 459"/>
                  <a:gd name="T55" fmla="*/ 3 h 466"/>
                  <a:gd name="T56" fmla="*/ 2 w 459"/>
                  <a:gd name="T57" fmla="*/ 3 h 466"/>
                  <a:gd name="T58" fmla="*/ 2 w 459"/>
                  <a:gd name="T59" fmla="*/ 3 h 466"/>
                  <a:gd name="T60" fmla="*/ 2 w 459"/>
                  <a:gd name="T61" fmla="*/ 3 h 466"/>
                  <a:gd name="T62" fmla="*/ 3 w 459"/>
                  <a:gd name="T63" fmla="*/ 3 h 466"/>
                  <a:gd name="T64" fmla="*/ 3 w 459"/>
                  <a:gd name="T65" fmla="*/ 3 h 466"/>
                  <a:gd name="T66" fmla="*/ 3 w 459"/>
                  <a:gd name="T67" fmla="*/ 3 h 466"/>
                  <a:gd name="T68" fmla="*/ 2 w 459"/>
                  <a:gd name="T69" fmla="*/ 3 h 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466"/>
                  <a:gd name="T107" fmla="*/ 459 w 459"/>
                  <a:gd name="T108" fmla="*/ 466 h 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466">
                    <a:moveTo>
                      <a:pt x="438" y="134"/>
                    </a:moveTo>
                    <a:lnTo>
                      <a:pt x="375" y="198"/>
                    </a:lnTo>
                    <a:lnTo>
                      <a:pt x="379" y="228"/>
                    </a:lnTo>
                    <a:lnTo>
                      <a:pt x="379" y="256"/>
                    </a:lnTo>
                    <a:lnTo>
                      <a:pt x="375" y="281"/>
                    </a:lnTo>
                    <a:lnTo>
                      <a:pt x="358" y="310"/>
                    </a:lnTo>
                    <a:lnTo>
                      <a:pt x="450" y="281"/>
                    </a:lnTo>
                    <a:lnTo>
                      <a:pt x="459" y="247"/>
                    </a:lnTo>
                    <a:lnTo>
                      <a:pt x="459" y="206"/>
                    </a:lnTo>
                    <a:lnTo>
                      <a:pt x="450" y="173"/>
                    </a:lnTo>
                    <a:lnTo>
                      <a:pt x="438" y="134"/>
                    </a:lnTo>
                    <a:close/>
                    <a:moveTo>
                      <a:pt x="231" y="0"/>
                    </a:moveTo>
                    <a:lnTo>
                      <a:pt x="231" y="75"/>
                    </a:lnTo>
                    <a:lnTo>
                      <a:pt x="206" y="80"/>
                    </a:lnTo>
                    <a:lnTo>
                      <a:pt x="181" y="84"/>
                    </a:lnTo>
                    <a:lnTo>
                      <a:pt x="160" y="93"/>
                    </a:lnTo>
                    <a:lnTo>
                      <a:pt x="139" y="105"/>
                    </a:lnTo>
                    <a:lnTo>
                      <a:pt x="122" y="118"/>
                    </a:lnTo>
                    <a:lnTo>
                      <a:pt x="106" y="134"/>
                    </a:lnTo>
                    <a:lnTo>
                      <a:pt x="93" y="156"/>
                    </a:lnTo>
                    <a:lnTo>
                      <a:pt x="80" y="182"/>
                    </a:lnTo>
                    <a:lnTo>
                      <a:pt x="29" y="123"/>
                    </a:lnTo>
                    <a:lnTo>
                      <a:pt x="42" y="93"/>
                    </a:lnTo>
                    <a:lnTo>
                      <a:pt x="63" y="72"/>
                    </a:lnTo>
                    <a:lnTo>
                      <a:pt x="88" y="51"/>
                    </a:lnTo>
                    <a:lnTo>
                      <a:pt x="110" y="29"/>
                    </a:lnTo>
                    <a:lnTo>
                      <a:pt x="139" y="18"/>
                    </a:lnTo>
                    <a:lnTo>
                      <a:pt x="168" y="9"/>
                    </a:lnTo>
                    <a:lnTo>
                      <a:pt x="198" y="0"/>
                    </a:lnTo>
                    <a:lnTo>
                      <a:pt x="231" y="0"/>
                    </a:lnTo>
                    <a:close/>
                    <a:moveTo>
                      <a:pt x="0" y="264"/>
                    </a:moveTo>
                    <a:lnTo>
                      <a:pt x="80" y="286"/>
                    </a:lnTo>
                    <a:lnTo>
                      <a:pt x="93" y="310"/>
                    </a:lnTo>
                    <a:lnTo>
                      <a:pt x="110" y="332"/>
                    </a:lnTo>
                    <a:lnTo>
                      <a:pt x="126" y="348"/>
                    </a:lnTo>
                    <a:lnTo>
                      <a:pt x="152" y="361"/>
                    </a:lnTo>
                    <a:lnTo>
                      <a:pt x="59" y="391"/>
                    </a:lnTo>
                    <a:lnTo>
                      <a:pt x="34" y="361"/>
                    </a:lnTo>
                    <a:lnTo>
                      <a:pt x="16" y="332"/>
                    </a:lnTo>
                    <a:lnTo>
                      <a:pt x="5" y="297"/>
                    </a:lnTo>
                    <a:lnTo>
                      <a:pt x="0" y="264"/>
                    </a:lnTo>
                    <a:close/>
                    <a:moveTo>
                      <a:pt x="139" y="445"/>
                    </a:moveTo>
                    <a:lnTo>
                      <a:pt x="189" y="378"/>
                    </a:lnTo>
                    <a:lnTo>
                      <a:pt x="202" y="382"/>
                    </a:lnTo>
                    <a:lnTo>
                      <a:pt x="211" y="386"/>
                    </a:lnTo>
                    <a:lnTo>
                      <a:pt x="219" y="386"/>
                    </a:lnTo>
                    <a:lnTo>
                      <a:pt x="231" y="386"/>
                    </a:lnTo>
                    <a:lnTo>
                      <a:pt x="231" y="466"/>
                    </a:lnTo>
                    <a:lnTo>
                      <a:pt x="219" y="466"/>
                    </a:lnTo>
                    <a:lnTo>
                      <a:pt x="206" y="466"/>
                    </a:lnTo>
                    <a:lnTo>
                      <a:pt x="194" y="461"/>
                    </a:lnTo>
                    <a:lnTo>
                      <a:pt x="185" y="457"/>
                    </a:lnTo>
                    <a:lnTo>
                      <a:pt x="172" y="457"/>
                    </a:lnTo>
                    <a:lnTo>
                      <a:pt x="160" y="453"/>
                    </a:lnTo>
                    <a:lnTo>
                      <a:pt x="152" y="450"/>
                    </a:lnTo>
                    <a:lnTo>
                      <a:pt x="139" y="445"/>
                    </a:lnTo>
                    <a:close/>
                    <a:moveTo>
                      <a:pt x="316" y="445"/>
                    </a:moveTo>
                    <a:lnTo>
                      <a:pt x="265" y="378"/>
                    </a:lnTo>
                    <a:lnTo>
                      <a:pt x="277" y="378"/>
                    </a:lnTo>
                    <a:lnTo>
                      <a:pt x="286" y="373"/>
                    </a:lnTo>
                    <a:lnTo>
                      <a:pt x="294" y="369"/>
                    </a:lnTo>
                    <a:lnTo>
                      <a:pt x="303" y="361"/>
                    </a:lnTo>
                    <a:lnTo>
                      <a:pt x="395" y="391"/>
                    </a:lnTo>
                    <a:lnTo>
                      <a:pt x="387" y="402"/>
                    </a:lnTo>
                    <a:lnTo>
                      <a:pt x="379" y="407"/>
                    </a:lnTo>
                    <a:lnTo>
                      <a:pt x="366" y="415"/>
                    </a:lnTo>
                    <a:lnTo>
                      <a:pt x="358" y="424"/>
                    </a:lnTo>
                    <a:lnTo>
                      <a:pt x="349" y="432"/>
                    </a:lnTo>
                    <a:lnTo>
                      <a:pt x="341" y="437"/>
                    </a:lnTo>
                    <a:lnTo>
                      <a:pt x="329" y="441"/>
                    </a:lnTo>
                    <a:lnTo>
                      <a:pt x="316" y="44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488"/>
              <p:cNvSpPr>
                <a:spLocks noEditPoints="1"/>
              </p:cNvSpPr>
              <p:nvPr/>
            </p:nvSpPr>
            <p:spPr bwMode="auto">
              <a:xfrm>
                <a:off x="4112" y="2956"/>
                <a:ext cx="25" cy="26"/>
              </a:xfrm>
              <a:custGeom>
                <a:avLst/>
                <a:gdLst>
                  <a:gd name="T0" fmla="*/ 2 w 299"/>
                  <a:gd name="T1" fmla="*/ 1 h 311"/>
                  <a:gd name="T2" fmla="*/ 1 w 299"/>
                  <a:gd name="T3" fmla="*/ 2 h 311"/>
                  <a:gd name="T4" fmla="*/ 2 w 299"/>
                  <a:gd name="T5" fmla="*/ 2 h 311"/>
                  <a:gd name="T6" fmla="*/ 2 w 299"/>
                  <a:gd name="T7" fmla="*/ 1 h 311"/>
                  <a:gd name="T8" fmla="*/ 2 w 299"/>
                  <a:gd name="T9" fmla="*/ 1 h 311"/>
                  <a:gd name="T10" fmla="*/ 2 w 299"/>
                  <a:gd name="T11" fmla="*/ 1 h 311"/>
                  <a:gd name="T12" fmla="*/ 2 w 299"/>
                  <a:gd name="T13" fmla="*/ 1 h 311"/>
                  <a:gd name="T14" fmla="*/ 1 w 299"/>
                  <a:gd name="T15" fmla="*/ 0 h 311"/>
                  <a:gd name="T16" fmla="*/ 1 w 299"/>
                  <a:gd name="T17" fmla="*/ 1 h 311"/>
                  <a:gd name="T18" fmla="*/ 1 w 299"/>
                  <a:gd name="T19" fmla="*/ 1 h 311"/>
                  <a:gd name="T20" fmla="*/ 1 w 299"/>
                  <a:gd name="T21" fmla="*/ 1 h 311"/>
                  <a:gd name="T22" fmla="*/ 1 w 299"/>
                  <a:gd name="T23" fmla="*/ 1 h 311"/>
                  <a:gd name="T24" fmla="*/ 1 w 299"/>
                  <a:gd name="T25" fmla="*/ 1 h 311"/>
                  <a:gd name="T26" fmla="*/ 1 w 299"/>
                  <a:gd name="T27" fmla="*/ 1 h 311"/>
                  <a:gd name="T28" fmla="*/ 1 w 299"/>
                  <a:gd name="T29" fmla="*/ 1 h 311"/>
                  <a:gd name="T30" fmla="*/ 1 w 299"/>
                  <a:gd name="T31" fmla="*/ 1 h 311"/>
                  <a:gd name="T32" fmla="*/ 1 w 299"/>
                  <a:gd name="T33" fmla="*/ 1 h 311"/>
                  <a:gd name="T34" fmla="*/ 0 w 299"/>
                  <a:gd name="T35" fmla="*/ 1 h 311"/>
                  <a:gd name="T36" fmla="*/ 0 w 299"/>
                  <a:gd name="T37" fmla="*/ 1 h 311"/>
                  <a:gd name="T38" fmla="*/ 0 w 299"/>
                  <a:gd name="T39" fmla="*/ 0 h 311"/>
                  <a:gd name="T40" fmla="*/ 0 w 299"/>
                  <a:gd name="T41" fmla="*/ 0 h 311"/>
                  <a:gd name="T42" fmla="*/ 0 w 299"/>
                  <a:gd name="T43" fmla="*/ 0 h 311"/>
                  <a:gd name="T44" fmla="*/ 1 w 299"/>
                  <a:gd name="T45" fmla="*/ 0 h 311"/>
                  <a:gd name="T46" fmla="*/ 1 w 299"/>
                  <a:gd name="T47" fmla="*/ 0 h 311"/>
                  <a:gd name="T48" fmla="*/ 1 w 299"/>
                  <a:gd name="T49" fmla="*/ 0 h 311"/>
                  <a:gd name="T50" fmla="*/ 1 w 299"/>
                  <a:gd name="T51" fmla="*/ 0 h 311"/>
                  <a:gd name="T52" fmla="*/ 0 w 299"/>
                  <a:gd name="T53" fmla="*/ 2 h 311"/>
                  <a:gd name="T54" fmla="*/ 1 w 299"/>
                  <a:gd name="T55" fmla="*/ 2 h 311"/>
                  <a:gd name="T56" fmla="*/ 1 w 299"/>
                  <a:gd name="T57" fmla="*/ 2 h 311"/>
                  <a:gd name="T58" fmla="*/ 0 w 299"/>
                  <a:gd name="T59" fmla="*/ 2 h 311"/>
                  <a:gd name="T60" fmla="*/ 0 w 299"/>
                  <a:gd name="T61" fmla="*/ 2 h 311"/>
                  <a:gd name="T62" fmla="*/ 0 w 299"/>
                  <a:gd name="T63" fmla="*/ 2 h 311"/>
                  <a:gd name="T64" fmla="*/ 0 w 299"/>
                  <a:gd name="T65" fmla="*/ 2 h 311"/>
                  <a:gd name="T66" fmla="*/ 1 w 299"/>
                  <a:gd name="T67" fmla="*/ 2 h 311"/>
                  <a:gd name="T68" fmla="*/ 1 w 299"/>
                  <a:gd name="T69" fmla="*/ 2 h 311"/>
                  <a:gd name="T70" fmla="*/ 1 w 299"/>
                  <a:gd name="T71" fmla="*/ 2 h 311"/>
                  <a:gd name="T72" fmla="*/ 1 w 299"/>
                  <a:gd name="T73" fmla="*/ 2 h 311"/>
                  <a:gd name="T74" fmla="*/ 1 w 299"/>
                  <a:gd name="T75" fmla="*/ 2 h 311"/>
                  <a:gd name="T76" fmla="*/ 1 w 299"/>
                  <a:gd name="T77" fmla="*/ 2 h 311"/>
                  <a:gd name="T78" fmla="*/ 1 w 299"/>
                  <a:gd name="T79" fmla="*/ 2 h 311"/>
                  <a:gd name="T80" fmla="*/ 1 w 299"/>
                  <a:gd name="T81" fmla="*/ 2 h 311"/>
                  <a:gd name="T82" fmla="*/ 1 w 299"/>
                  <a:gd name="T83" fmla="*/ 2 h 311"/>
                  <a:gd name="T84" fmla="*/ 2 w 299"/>
                  <a:gd name="T85" fmla="*/ 2 h 311"/>
                  <a:gd name="T86" fmla="*/ 2 w 299"/>
                  <a:gd name="T87" fmla="*/ 2 h 311"/>
                  <a:gd name="T88" fmla="*/ 1 w 299"/>
                  <a:gd name="T89" fmla="*/ 2 h 311"/>
                  <a:gd name="T90" fmla="*/ 1 w 299"/>
                  <a:gd name="T91" fmla="*/ 2 h 311"/>
                  <a:gd name="T92" fmla="*/ 1 w 299"/>
                  <a:gd name="T93" fmla="*/ 2 h 311"/>
                  <a:gd name="T94" fmla="*/ 1 w 299"/>
                  <a:gd name="T95" fmla="*/ 2 h 311"/>
                  <a:gd name="T96" fmla="*/ 1 w 299"/>
                  <a:gd name="T97" fmla="*/ 2 h 311"/>
                  <a:gd name="T98" fmla="*/ 1 w 299"/>
                  <a:gd name="T99" fmla="*/ 2 h 311"/>
                  <a:gd name="T100" fmla="*/ 1 w 299"/>
                  <a:gd name="T101" fmla="*/ 2 h 311"/>
                  <a:gd name="T102" fmla="*/ 1 w 299"/>
                  <a:gd name="T103" fmla="*/ 2 h 311"/>
                  <a:gd name="T104" fmla="*/ 1 w 299"/>
                  <a:gd name="T105" fmla="*/ 2 h 311"/>
                  <a:gd name="T106" fmla="*/ 1 w 299"/>
                  <a:gd name="T107" fmla="*/ 2 h 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99"/>
                  <a:gd name="T163" fmla="*/ 0 h 311"/>
                  <a:gd name="T164" fmla="*/ 299 w 299"/>
                  <a:gd name="T165" fmla="*/ 311 h 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99" h="311">
                    <a:moveTo>
                      <a:pt x="295" y="123"/>
                    </a:moveTo>
                    <a:lnTo>
                      <a:pt x="155" y="268"/>
                    </a:lnTo>
                    <a:lnTo>
                      <a:pt x="278" y="235"/>
                    </a:lnTo>
                    <a:lnTo>
                      <a:pt x="295" y="206"/>
                    </a:lnTo>
                    <a:lnTo>
                      <a:pt x="299" y="181"/>
                    </a:lnTo>
                    <a:lnTo>
                      <a:pt x="299" y="153"/>
                    </a:lnTo>
                    <a:lnTo>
                      <a:pt x="295" y="123"/>
                    </a:lnTo>
                    <a:close/>
                    <a:moveTo>
                      <a:pt x="151" y="0"/>
                    </a:moveTo>
                    <a:lnTo>
                      <a:pt x="151" y="81"/>
                    </a:lnTo>
                    <a:lnTo>
                      <a:pt x="135" y="81"/>
                    </a:lnTo>
                    <a:lnTo>
                      <a:pt x="114" y="85"/>
                    </a:lnTo>
                    <a:lnTo>
                      <a:pt x="96" y="98"/>
                    </a:lnTo>
                    <a:lnTo>
                      <a:pt x="88" y="110"/>
                    </a:lnTo>
                    <a:lnTo>
                      <a:pt x="76" y="127"/>
                    </a:lnTo>
                    <a:lnTo>
                      <a:pt x="72" y="144"/>
                    </a:lnTo>
                    <a:lnTo>
                      <a:pt x="72" y="160"/>
                    </a:lnTo>
                    <a:lnTo>
                      <a:pt x="76" y="176"/>
                    </a:lnTo>
                    <a:lnTo>
                      <a:pt x="0" y="107"/>
                    </a:lnTo>
                    <a:lnTo>
                      <a:pt x="13" y="81"/>
                    </a:lnTo>
                    <a:lnTo>
                      <a:pt x="26" y="59"/>
                    </a:lnTo>
                    <a:lnTo>
                      <a:pt x="42" y="43"/>
                    </a:lnTo>
                    <a:lnTo>
                      <a:pt x="59" y="30"/>
                    </a:lnTo>
                    <a:lnTo>
                      <a:pt x="80" y="18"/>
                    </a:lnTo>
                    <a:lnTo>
                      <a:pt x="101" y="9"/>
                    </a:lnTo>
                    <a:lnTo>
                      <a:pt x="126" y="5"/>
                    </a:lnTo>
                    <a:lnTo>
                      <a:pt x="151" y="0"/>
                    </a:lnTo>
                    <a:close/>
                    <a:moveTo>
                      <a:pt x="0" y="211"/>
                    </a:moveTo>
                    <a:lnTo>
                      <a:pt x="173" y="257"/>
                    </a:lnTo>
                    <a:lnTo>
                      <a:pt x="72" y="286"/>
                    </a:lnTo>
                    <a:lnTo>
                      <a:pt x="46" y="273"/>
                    </a:lnTo>
                    <a:lnTo>
                      <a:pt x="30" y="257"/>
                    </a:lnTo>
                    <a:lnTo>
                      <a:pt x="13" y="235"/>
                    </a:lnTo>
                    <a:lnTo>
                      <a:pt x="0" y="211"/>
                    </a:lnTo>
                    <a:close/>
                    <a:moveTo>
                      <a:pt x="109" y="303"/>
                    </a:moveTo>
                    <a:lnTo>
                      <a:pt x="151" y="252"/>
                    </a:lnTo>
                    <a:lnTo>
                      <a:pt x="151" y="311"/>
                    </a:lnTo>
                    <a:lnTo>
                      <a:pt x="139" y="311"/>
                    </a:lnTo>
                    <a:lnTo>
                      <a:pt x="131" y="311"/>
                    </a:lnTo>
                    <a:lnTo>
                      <a:pt x="122" y="307"/>
                    </a:lnTo>
                    <a:lnTo>
                      <a:pt x="109" y="303"/>
                    </a:lnTo>
                    <a:close/>
                    <a:moveTo>
                      <a:pt x="185" y="303"/>
                    </a:moveTo>
                    <a:lnTo>
                      <a:pt x="155" y="268"/>
                    </a:lnTo>
                    <a:lnTo>
                      <a:pt x="223" y="286"/>
                    </a:lnTo>
                    <a:lnTo>
                      <a:pt x="214" y="294"/>
                    </a:lnTo>
                    <a:lnTo>
                      <a:pt x="206" y="298"/>
                    </a:lnTo>
                    <a:lnTo>
                      <a:pt x="197" y="303"/>
                    </a:lnTo>
                    <a:lnTo>
                      <a:pt x="185" y="303"/>
                    </a:lnTo>
                    <a:close/>
                    <a:moveTo>
                      <a:pt x="122" y="231"/>
                    </a:moveTo>
                    <a:lnTo>
                      <a:pt x="151" y="257"/>
                    </a:lnTo>
                    <a:lnTo>
                      <a:pt x="151" y="235"/>
                    </a:lnTo>
                    <a:lnTo>
                      <a:pt x="143" y="235"/>
                    </a:lnTo>
                    <a:lnTo>
                      <a:pt x="135" y="235"/>
                    </a:lnTo>
                    <a:lnTo>
                      <a:pt x="126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489"/>
              <p:cNvSpPr>
                <a:spLocks/>
              </p:cNvSpPr>
              <p:nvPr/>
            </p:nvSpPr>
            <p:spPr bwMode="auto">
              <a:xfrm>
                <a:off x="4118" y="2963"/>
                <a:ext cx="7" cy="13"/>
              </a:xfrm>
              <a:custGeom>
                <a:avLst/>
                <a:gdLst>
                  <a:gd name="T0" fmla="*/ 1 w 79"/>
                  <a:gd name="T1" fmla="*/ 0 h 154"/>
                  <a:gd name="T2" fmla="*/ 1 w 79"/>
                  <a:gd name="T3" fmla="*/ 1 h 154"/>
                  <a:gd name="T4" fmla="*/ 1 w 79"/>
                  <a:gd name="T5" fmla="*/ 1 h 154"/>
                  <a:gd name="T6" fmla="*/ 1 w 79"/>
                  <a:gd name="T7" fmla="*/ 1 h 154"/>
                  <a:gd name="T8" fmla="*/ 0 w 79"/>
                  <a:gd name="T9" fmla="*/ 1 h 154"/>
                  <a:gd name="T10" fmla="*/ 0 w 79"/>
                  <a:gd name="T11" fmla="*/ 1 h 154"/>
                  <a:gd name="T12" fmla="*/ 0 w 79"/>
                  <a:gd name="T13" fmla="*/ 1 h 154"/>
                  <a:gd name="T14" fmla="*/ 0 w 79"/>
                  <a:gd name="T15" fmla="*/ 1 h 154"/>
                  <a:gd name="T16" fmla="*/ 0 w 79"/>
                  <a:gd name="T17" fmla="*/ 0 h 154"/>
                  <a:gd name="T18" fmla="*/ 0 w 79"/>
                  <a:gd name="T19" fmla="*/ 0 h 154"/>
                  <a:gd name="T20" fmla="*/ 0 w 79"/>
                  <a:gd name="T21" fmla="*/ 0 h 154"/>
                  <a:gd name="T22" fmla="*/ 0 w 79"/>
                  <a:gd name="T23" fmla="*/ 0 h 154"/>
                  <a:gd name="T24" fmla="*/ 0 w 79"/>
                  <a:gd name="T25" fmla="*/ 0 h 154"/>
                  <a:gd name="T26" fmla="*/ 1 w 79"/>
                  <a:gd name="T27" fmla="*/ 0 h 154"/>
                  <a:gd name="T28" fmla="*/ 1 w 79"/>
                  <a:gd name="T29" fmla="*/ 0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54"/>
                  <a:gd name="T47" fmla="*/ 79 w 79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71" y="154"/>
                    </a:lnTo>
                    <a:lnTo>
                      <a:pt x="63" y="154"/>
                    </a:lnTo>
                    <a:lnTo>
                      <a:pt x="54" y="150"/>
                    </a:lnTo>
                    <a:lnTo>
                      <a:pt x="50" y="150"/>
                    </a:lnTo>
                    <a:lnTo>
                      <a:pt x="4" y="95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4" y="46"/>
                    </a:lnTo>
                    <a:lnTo>
                      <a:pt x="16" y="29"/>
                    </a:lnTo>
                    <a:lnTo>
                      <a:pt x="24" y="17"/>
                    </a:lnTo>
                    <a:lnTo>
                      <a:pt x="42" y="4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Freeform 490"/>
              <p:cNvSpPr>
                <a:spLocks/>
              </p:cNvSpPr>
              <p:nvPr/>
            </p:nvSpPr>
            <p:spPr bwMode="auto">
              <a:xfrm>
                <a:off x="3960" y="2933"/>
                <a:ext cx="166" cy="65"/>
              </a:xfrm>
              <a:custGeom>
                <a:avLst/>
                <a:gdLst>
                  <a:gd name="T0" fmla="*/ 0 w 1996"/>
                  <a:gd name="T1" fmla="*/ 0 h 789"/>
                  <a:gd name="T2" fmla="*/ 14 w 1996"/>
                  <a:gd name="T3" fmla="*/ 4 h 789"/>
                  <a:gd name="T4" fmla="*/ 8 w 1996"/>
                  <a:gd name="T5" fmla="*/ 5 h 789"/>
                  <a:gd name="T6" fmla="*/ 0 w 1996"/>
                  <a:gd name="T7" fmla="*/ 0 h 7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789"/>
                  <a:gd name="T14" fmla="*/ 1996 w 1996"/>
                  <a:gd name="T15" fmla="*/ 789 h 7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789">
                    <a:moveTo>
                      <a:pt x="0" y="0"/>
                    </a:moveTo>
                    <a:lnTo>
                      <a:pt x="1996" y="542"/>
                    </a:lnTo>
                    <a:lnTo>
                      <a:pt x="1162" y="7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491"/>
              <p:cNvSpPr>
                <a:spLocks/>
              </p:cNvSpPr>
              <p:nvPr/>
            </p:nvSpPr>
            <p:spPr bwMode="auto">
              <a:xfrm>
                <a:off x="4081" y="2815"/>
                <a:ext cx="44" cy="163"/>
              </a:xfrm>
              <a:custGeom>
                <a:avLst/>
                <a:gdLst>
                  <a:gd name="T0" fmla="*/ 0 w 521"/>
                  <a:gd name="T1" fmla="*/ 10 h 1947"/>
                  <a:gd name="T2" fmla="*/ 4 w 521"/>
                  <a:gd name="T3" fmla="*/ 14 h 1947"/>
                  <a:gd name="T4" fmla="*/ 4 w 521"/>
                  <a:gd name="T5" fmla="*/ 0 h 1947"/>
                  <a:gd name="T6" fmla="*/ 0 w 521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1"/>
                  <a:gd name="T13" fmla="*/ 0 h 1947"/>
                  <a:gd name="T14" fmla="*/ 521 w 521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1" h="1947">
                    <a:moveTo>
                      <a:pt x="0" y="1401"/>
                    </a:moveTo>
                    <a:lnTo>
                      <a:pt x="521" y="1947"/>
                    </a:lnTo>
                    <a:lnTo>
                      <a:pt x="521" y="0"/>
                    </a:lnTo>
                    <a:lnTo>
                      <a:pt x="0" y="14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492"/>
              <p:cNvSpPr>
                <a:spLocks/>
              </p:cNvSpPr>
              <p:nvPr/>
            </p:nvSpPr>
            <p:spPr bwMode="auto">
              <a:xfrm>
                <a:off x="4125" y="2933"/>
                <a:ext cx="164" cy="46"/>
              </a:xfrm>
              <a:custGeom>
                <a:avLst/>
                <a:gdLst>
                  <a:gd name="T0" fmla="*/ 0 w 1962"/>
                  <a:gd name="T1" fmla="*/ 4 h 553"/>
                  <a:gd name="T2" fmla="*/ 4 w 1962"/>
                  <a:gd name="T3" fmla="*/ 0 h 553"/>
                  <a:gd name="T4" fmla="*/ 14 w 1962"/>
                  <a:gd name="T5" fmla="*/ 0 h 553"/>
                  <a:gd name="T6" fmla="*/ 0 w 1962"/>
                  <a:gd name="T7" fmla="*/ 4 h 5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553"/>
                  <a:gd name="T14" fmla="*/ 1962 w 1962"/>
                  <a:gd name="T15" fmla="*/ 553 h 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553">
                    <a:moveTo>
                      <a:pt x="0" y="553"/>
                    </a:moveTo>
                    <a:lnTo>
                      <a:pt x="532" y="0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493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48"/>
                  <a:gd name="T1" fmla="*/ 0 h 1738"/>
                  <a:gd name="T2" fmla="*/ 6 w 1348"/>
                  <a:gd name="T3" fmla="*/ 2 h 1738"/>
                  <a:gd name="T4" fmla="*/ 9 w 1348"/>
                  <a:gd name="T5" fmla="*/ 12 h 1738"/>
                  <a:gd name="T6" fmla="*/ 0 w 1348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8"/>
                  <a:gd name="T13" fmla="*/ 0 h 1738"/>
                  <a:gd name="T14" fmla="*/ 1348 w 1348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8" h="1738">
                    <a:moveTo>
                      <a:pt x="0" y="0"/>
                    </a:moveTo>
                    <a:lnTo>
                      <a:pt x="809" y="245"/>
                    </a:lnTo>
                    <a:lnTo>
                      <a:pt x="1348" y="173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494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9 w 1355"/>
                  <a:gd name="T5" fmla="*/ 6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1355" y="816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495"/>
              <p:cNvSpPr>
                <a:spLocks noEditPoints="1"/>
              </p:cNvSpPr>
              <p:nvPr/>
            </p:nvSpPr>
            <p:spPr bwMode="auto">
              <a:xfrm>
                <a:off x="3960" y="2815"/>
                <a:ext cx="329" cy="309"/>
              </a:xfrm>
              <a:custGeom>
                <a:avLst/>
                <a:gdLst>
                  <a:gd name="T0" fmla="*/ 24 w 3940"/>
                  <a:gd name="T1" fmla="*/ 12 h 3696"/>
                  <a:gd name="T2" fmla="*/ 27 w 3940"/>
                  <a:gd name="T3" fmla="*/ 10 h 3696"/>
                  <a:gd name="T4" fmla="*/ 24 w 3940"/>
                  <a:gd name="T5" fmla="*/ 11 h 3696"/>
                  <a:gd name="T6" fmla="*/ 24 w 3940"/>
                  <a:gd name="T7" fmla="*/ 11 h 3696"/>
                  <a:gd name="T8" fmla="*/ 24 w 3940"/>
                  <a:gd name="T9" fmla="*/ 12 h 3696"/>
                  <a:gd name="T10" fmla="*/ 24 w 3940"/>
                  <a:gd name="T11" fmla="*/ 12 h 3696"/>
                  <a:gd name="T12" fmla="*/ 24 w 3940"/>
                  <a:gd name="T13" fmla="*/ 12 h 3696"/>
                  <a:gd name="T14" fmla="*/ 15 w 3940"/>
                  <a:gd name="T15" fmla="*/ 3 h 3696"/>
                  <a:gd name="T16" fmla="*/ 14 w 3940"/>
                  <a:gd name="T17" fmla="*/ 0 h 3696"/>
                  <a:gd name="T18" fmla="*/ 14 w 3940"/>
                  <a:gd name="T19" fmla="*/ 3 h 3696"/>
                  <a:gd name="T20" fmla="*/ 14 w 3940"/>
                  <a:gd name="T21" fmla="*/ 3 h 3696"/>
                  <a:gd name="T22" fmla="*/ 14 w 3940"/>
                  <a:gd name="T23" fmla="*/ 3 h 3696"/>
                  <a:gd name="T24" fmla="*/ 14 w 3940"/>
                  <a:gd name="T25" fmla="*/ 3 h 3696"/>
                  <a:gd name="T26" fmla="*/ 14 w 3940"/>
                  <a:gd name="T27" fmla="*/ 3 h 3696"/>
                  <a:gd name="T28" fmla="*/ 14 w 3940"/>
                  <a:gd name="T29" fmla="*/ 3 h 3696"/>
                  <a:gd name="T30" fmla="*/ 14 w 3940"/>
                  <a:gd name="T31" fmla="*/ 3 h 3696"/>
                  <a:gd name="T32" fmla="*/ 15 w 3940"/>
                  <a:gd name="T33" fmla="*/ 3 h 3696"/>
                  <a:gd name="T34" fmla="*/ 15 w 3940"/>
                  <a:gd name="T35" fmla="*/ 3 h 3696"/>
                  <a:gd name="T36" fmla="*/ 4 w 3940"/>
                  <a:gd name="T37" fmla="*/ 10 h 3696"/>
                  <a:gd name="T38" fmla="*/ 0 w 3940"/>
                  <a:gd name="T39" fmla="*/ 10 h 3696"/>
                  <a:gd name="T40" fmla="*/ 4 w 3940"/>
                  <a:gd name="T41" fmla="*/ 11 h 3696"/>
                  <a:gd name="T42" fmla="*/ 4 w 3940"/>
                  <a:gd name="T43" fmla="*/ 11 h 3696"/>
                  <a:gd name="T44" fmla="*/ 4 w 3940"/>
                  <a:gd name="T45" fmla="*/ 10 h 3696"/>
                  <a:gd name="T46" fmla="*/ 4 w 3940"/>
                  <a:gd name="T47" fmla="*/ 10 h 3696"/>
                  <a:gd name="T48" fmla="*/ 4 w 3940"/>
                  <a:gd name="T49" fmla="*/ 10 h 3696"/>
                  <a:gd name="T50" fmla="*/ 6 w 3940"/>
                  <a:gd name="T51" fmla="*/ 20 h 3696"/>
                  <a:gd name="T52" fmla="*/ 4 w 3940"/>
                  <a:gd name="T53" fmla="*/ 26 h 3696"/>
                  <a:gd name="T54" fmla="*/ 8 w 3940"/>
                  <a:gd name="T55" fmla="*/ 21 h 3696"/>
                  <a:gd name="T56" fmla="*/ 8 w 3940"/>
                  <a:gd name="T57" fmla="*/ 21 h 3696"/>
                  <a:gd name="T58" fmla="*/ 7 w 3940"/>
                  <a:gd name="T59" fmla="*/ 21 h 3696"/>
                  <a:gd name="T60" fmla="*/ 7 w 3940"/>
                  <a:gd name="T61" fmla="*/ 21 h 3696"/>
                  <a:gd name="T62" fmla="*/ 7 w 3940"/>
                  <a:gd name="T63" fmla="*/ 21 h 3696"/>
                  <a:gd name="T64" fmla="*/ 7 w 3940"/>
                  <a:gd name="T65" fmla="*/ 21 h 3696"/>
                  <a:gd name="T66" fmla="*/ 7 w 3940"/>
                  <a:gd name="T67" fmla="*/ 20 h 3696"/>
                  <a:gd name="T68" fmla="*/ 7 w 3940"/>
                  <a:gd name="T69" fmla="*/ 20 h 3696"/>
                  <a:gd name="T70" fmla="*/ 6 w 3940"/>
                  <a:gd name="T71" fmla="*/ 20 h 3696"/>
                  <a:gd name="T72" fmla="*/ 18 w 3940"/>
                  <a:gd name="T73" fmla="*/ 22 h 3696"/>
                  <a:gd name="T74" fmla="*/ 23 w 3940"/>
                  <a:gd name="T75" fmla="*/ 26 h 3696"/>
                  <a:gd name="T76" fmla="*/ 20 w 3940"/>
                  <a:gd name="T77" fmla="*/ 21 h 3696"/>
                  <a:gd name="T78" fmla="*/ 20 w 3940"/>
                  <a:gd name="T79" fmla="*/ 21 h 3696"/>
                  <a:gd name="T80" fmla="*/ 19 w 3940"/>
                  <a:gd name="T81" fmla="*/ 22 h 3696"/>
                  <a:gd name="T82" fmla="*/ 19 w 3940"/>
                  <a:gd name="T83" fmla="*/ 22 h 3696"/>
                  <a:gd name="T84" fmla="*/ 19 w 3940"/>
                  <a:gd name="T85" fmla="*/ 22 h 3696"/>
                  <a:gd name="T86" fmla="*/ 19 w 3940"/>
                  <a:gd name="T87" fmla="*/ 22 h 3696"/>
                  <a:gd name="T88" fmla="*/ 19 w 3940"/>
                  <a:gd name="T89" fmla="*/ 22 h 3696"/>
                  <a:gd name="T90" fmla="*/ 18 w 3940"/>
                  <a:gd name="T91" fmla="*/ 22 h 3696"/>
                  <a:gd name="T92" fmla="*/ 18 w 3940"/>
                  <a:gd name="T93" fmla="*/ 22 h 36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40"/>
                  <a:gd name="T142" fmla="*/ 0 h 3696"/>
                  <a:gd name="T143" fmla="*/ 3940 w 3940"/>
                  <a:gd name="T144" fmla="*/ 3696 h 36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40" h="3696">
                    <a:moveTo>
                      <a:pt x="3456" y="1742"/>
                    </a:moveTo>
                    <a:lnTo>
                      <a:pt x="3940" y="1405"/>
                    </a:lnTo>
                    <a:lnTo>
                      <a:pt x="3432" y="1548"/>
                    </a:lnTo>
                    <a:lnTo>
                      <a:pt x="3439" y="1598"/>
                    </a:lnTo>
                    <a:lnTo>
                      <a:pt x="3448" y="1649"/>
                    </a:lnTo>
                    <a:lnTo>
                      <a:pt x="3452" y="1695"/>
                    </a:lnTo>
                    <a:lnTo>
                      <a:pt x="3456" y="1742"/>
                    </a:lnTo>
                    <a:close/>
                    <a:moveTo>
                      <a:pt x="2109" y="366"/>
                    </a:moveTo>
                    <a:lnTo>
                      <a:pt x="1974" y="0"/>
                    </a:lnTo>
                    <a:lnTo>
                      <a:pt x="1974" y="358"/>
                    </a:lnTo>
                    <a:lnTo>
                      <a:pt x="1991" y="358"/>
                    </a:lnTo>
                    <a:lnTo>
                      <a:pt x="2008" y="358"/>
                    </a:lnTo>
                    <a:lnTo>
                      <a:pt x="2025" y="358"/>
                    </a:lnTo>
                    <a:lnTo>
                      <a:pt x="2042" y="362"/>
                    </a:lnTo>
                    <a:lnTo>
                      <a:pt x="2059" y="362"/>
                    </a:lnTo>
                    <a:lnTo>
                      <a:pt x="2075" y="366"/>
                    </a:lnTo>
                    <a:lnTo>
                      <a:pt x="2092" y="366"/>
                    </a:lnTo>
                    <a:lnTo>
                      <a:pt x="2109" y="366"/>
                    </a:lnTo>
                    <a:close/>
                    <a:moveTo>
                      <a:pt x="548" y="1405"/>
                    </a:moveTo>
                    <a:lnTo>
                      <a:pt x="0" y="1405"/>
                    </a:lnTo>
                    <a:lnTo>
                      <a:pt x="513" y="1539"/>
                    </a:lnTo>
                    <a:lnTo>
                      <a:pt x="518" y="1515"/>
                    </a:lnTo>
                    <a:lnTo>
                      <a:pt x="526" y="1476"/>
                    </a:lnTo>
                    <a:lnTo>
                      <a:pt x="539" y="1443"/>
                    </a:lnTo>
                    <a:lnTo>
                      <a:pt x="548" y="1405"/>
                    </a:lnTo>
                    <a:close/>
                    <a:moveTo>
                      <a:pt x="909" y="2888"/>
                    </a:moveTo>
                    <a:lnTo>
                      <a:pt x="619" y="3688"/>
                    </a:lnTo>
                    <a:lnTo>
                      <a:pt x="1107" y="3056"/>
                    </a:lnTo>
                    <a:lnTo>
                      <a:pt x="1082" y="3040"/>
                    </a:lnTo>
                    <a:lnTo>
                      <a:pt x="1056" y="3023"/>
                    </a:lnTo>
                    <a:lnTo>
                      <a:pt x="1032" y="3002"/>
                    </a:lnTo>
                    <a:lnTo>
                      <a:pt x="1006" y="2981"/>
                    </a:lnTo>
                    <a:lnTo>
                      <a:pt x="981" y="2960"/>
                    </a:lnTo>
                    <a:lnTo>
                      <a:pt x="956" y="2935"/>
                    </a:lnTo>
                    <a:lnTo>
                      <a:pt x="934" y="2914"/>
                    </a:lnTo>
                    <a:lnTo>
                      <a:pt x="909" y="2888"/>
                    </a:lnTo>
                    <a:close/>
                    <a:moveTo>
                      <a:pt x="2602" y="3196"/>
                    </a:moveTo>
                    <a:lnTo>
                      <a:pt x="3326" y="3696"/>
                    </a:lnTo>
                    <a:lnTo>
                      <a:pt x="2834" y="3056"/>
                    </a:lnTo>
                    <a:lnTo>
                      <a:pt x="2804" y="3078"/>
                    </a:lnTo>
                    <a:lnTo>
                      <a:pt x="2775" y="3099"/>
                    </a:lnTo>
                    <a:lnTo>
                      <a:pt x="2745" y="3120"/>
                    </a:lnTo>
                    <a:lnTo>
                      <a:pt x="2716" y="3137"/>
                    </a:lnTo>
                    <a:lnTo>
                      <a:pt x="2686" y="3150"/>
                    </a:lnTo>
                    <a:lnTo>
                      <a:pt x="2657" y="3166"/>
                    </a:lnTo>
                    <a:lnTo>
                      <a:pt x="2627" y="3183"/>
                    </a:lnTo>
                    <a:lnTo>
                      <a:pt x="2602" y="31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496"/>
              <p:cNvSpPr>
                <a:spLocks noEditPoints="1"/>
              </p:cNvSpPr>
              <p:nvPr/>
            </p:nvSpPr>
            <p:spPr bwMode="auto">
              <a:xfrm>
                <a:off x="4003" y="2845"/>
                <a:ext cx="245" cy="237"/>
              </a:xfrm>
              <a:custGeom>
                <a:avLst/>
                <a:gdLst>
                  <a:gd name="T0" fmla="*/ 20 w 2943"/>
                  <a:gd name="T1" fmla="*/ 10 h 2838"/>
                  <a:gd name="T2" fmla="*/ 20 w 2943"/>
                  <a:gd name="T3" fmla="*/ 9 h 2838"/>
                  <a:gd name="T4" fmla="*/ 20 w 2943"/>
                  <a:gd name="T5" fmla="*/ 8 h 2838"/>
                  <a:gd name="T6" fmla="*/ 20 w 2943"/>
                  <a:gd name="T7" fmla="*/ 9 h 2838"/>
                  <a:gd name="T8" fmla="*/ 20 w 2943"/>
                  <a:gd name="T9" fmla="*/ 9 h 2838"/>
                  <a:gd name="T10" fmla="*/ 11 w 2943"/>
                  <a:gd name="T11" fmla="*/ 0 h 2838"/>
                  <a:gd name="T12" fmla="*/ 11 w 2943"/>
                  <a:gd name="T13" fmla="*/ 1 h 2838"/>
                  <a:gd name="T14" fmla="*/ 11 w 2943"/>
                  <a:gd name="T15" fmla="*/ 1 h 2838"/>
                  <a:gd name="T16" fmla="*/ 11 w 2943"/>
                  <a:gd name="T17" fmla="*/ 1 h 2838"/>
                  <a:gd name="T18" fmla="*/ 10 w 2943"/>
                  <a:gd name="T19" fmla="*/ 1 h 2838"/>
                  <a:gd name="T20" fmla="*/ 10 w 2943"/>
                  <a:gd name="T21" fmla="*/ 0 h 2838"/>
                  <a:gd name="T22" fmla="*/ 10 w 2943"/>
                  <a:gd name="T23" fmla="*/ 0 h 2838"/>
                  <a:gd name="T24" fmla="*/ 11 w 2943"/>
                  <a:gd name="T25" fmla="*/ 0 h 2838"/>
                  <a:gd name="T26" fmla="*/ 11 w 2943"/>
                  <a:gd name="T27" fmla="*/ 0 h 2838"/>
                  <a:gd name="T28" fmla="*/ 11 w 2943"/>
                  <a:gd name="T29" fmla="*/ 0 h 2838"/>
                  <a:gd name="T30" fmla="*/ 1 w 2943"/>
                  <a:gd name="T31" fmla="*/ 7 h 2838"/>
                  <a:gd name="T32" fmla="*/ 1 w 2943"/>
                  <a:gd name="T33" fmla="*/ 8 h 2838"/>
                  <a:gd name="T34" fmla="*/ 0 w 2943"/>
                  <a:gd name="T35" fmla="*/ 8 h 2838"/>
                  <a:gd name="T36" fmla="*/ 0 w 2943"/>
                  <a:gd name="T37" fmla="*/ 8 h 2838"/>
                  <a:gd name="T38" fmla="*/ 0 w 2943"/>
                  <a:gd name="T39" fmla="*/ 8 h 2838"/>
                  <a:gd name="T40" fmla="*/ 3 w 2943"/>
                  <a:gd name="T41" fmla="*/ 18 h 2838"/>
                  <a:gd name="T42" fmla="*/ 3 w 2943"/>
                  <a:gd name="T43" fmla="*/ 17 h 2838"/>
                  <a:gd name="T44" fmla="*/ 3 w 2943"/>
                  <a:gd name="T45" fmla="*/ 18 h 2838"/>
                  <a:gd name="T46" fmla="*/ 4 w 2943"/>
                  <a:gd name="T47" fmla="*/ 18 h 2838"/>
                  <a:gd name="T48" fmla="*/ 4 w 2943"/>
                  <a:gd name="T49" fmla="*/ 18 h 2838"/>
                  <a:gd name="T50" fmla="*/ 4 w 2943"/>
                  <a:gd name="T51" fmla="*/ 19 h 2838"/>
                  <a:gd name="T52" fmla="*/ 4 w 2943"/>
                  <a:gd name="T53" fmla="*/ 19 h 2838"/>
                  <a:gd name="T54" fmla="*/ 3 w 2943"/>
                  <a:gd name="T55" fmla="*/ 18 h 2838"/>
                  <a:gd name="T56" fmla="*/ 3 w 2943"/>
                  <a:gd name="T57" fmla="*/ 18 h 2838"/>
                  <a:gd name="T58" fmla="*/ 3 w 2943"/>
                  <a:gd name="T59" fmla="*/ 18 h 2838"/>
                  <a:gd name="T60" fmla="*/ 14 w 2943"/>
                  <a:gd name="T61" fmla="*/ 19 h 2838"/>
                  <a:gd name="T62" fmla="*/ 14 w 2943"/>
                  <a:gd name="T63" fmla="*/ 19 h 2838"/>
                  <a:gd name="T64" fmla="*/ 15 w 2943"/>
                  <a:gd name="T65" fmla="*/ 19 h 2838"/>
                  <a:gd name="T66" fmla="*/ 15 w 2943"/>
                  <a:gd name="T67" fmla="*/ 19 h 2838"/>
                  <a:gd name="T68" fmla="*/ 16 w 2943"/>
                  <a:gd name="T69" fmla="*/ 18 h 2838"/>
                  <a:gd name="T70" fmla="*/ 16 w 2943"/>
                  <a:gd name="T71" fmla="*/ 19 h 2838"/>
                  <a:gd name="T72" fmla="*/ 15 w 2943"/>
                  <a:gd name="T73" fmla="*/ 19 h 2838"/>
                  <a:gd name="T74" fmla="*/ 15 w 2943"/>
                  <a:gd name="T75" fmla="*/ 19 h 2838"/>
                  <a:gd name="T76" fmla="*/ 15 w 2943"/>
                  <a:gd name="T77" fmla="*/ 20 h 28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43"/>
                  <a:gd name="T118" fmla="*/ 0 h 2838"/>
                  <a:gd name="T119" fmla="*/ 2943 w 2943"/>
                  <a:gd name="T120" fmla="*/ 2838 h 28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43" h="2838">
                    <a:moveTo>
                      <a:pt x="2943" y="1384"/>
                    </a:moveTo>
                    <a:lnTo>
                      <a:pt x="2868" y="1439"/>
                    </a:lnTo>
                    <a:lnTo>
                      <a:pt x="2864" y="1384"/>
                    </a:lnTo>
                    <a:lnTo>
                      <a:pt x="2860" y="1329"/>
                    </a:lnTo>
                    <a:lnTo>
                      <a:pt x="2851" y="1270"/>
                    </a:lnTo>
                    <a:lnTo>
                      <a:pt x="2838" y="1211"/>
                    </a:lnTo>
                    <a:lnTo>
                      <a:pt x="2919" y="1190"/>
                    </a:lnTo>
                    <a:lnTo>
                      <a:pt x="2926" y="1240"/>
                    </a:lnTo>
                    <a:lnTo>
                      <a:pt x="2935" y="1291"/>
                    </a:lnTo>
                    <a:lnTo>
                      <a:pt x="2939" y="1337"/>
                    </a:lnTo>
                    <a:lnTo>
                      <a:pt x="2943" y="1384"/>
                    </a:lnTo>
                    <a:close/>
                    <a:moveTo>
                      <a:pt x="1596" y="8"/>
                    </a:moveTo>
                    <a:lnTo>
                      <a:pt x="1630" y="92"/>
                    </a:lnTo>
                    <a:lnTo>
                      <a:pt x="1609" y="88"/>
                    </a:lnTo>
                    <a:lnTo>
                      <a:pt x="1588" y="88"/>
                    </a:lnTo>
                    <a:lnTo>
                      <a:pt x="1562" y="83"/>
                    </a:lnTo>
                    <a:lnTo>
                      <a:pt x="1542" y="79"/>
                    </a:lnTo>
                    <a:lnTo>
                      <a:pt x="1524" y="79"/>
                    </a:lnTo>
                    <a:lnTo>
                      <a:pt x="1500" y="79"/>
                    </a:lnTo>
                    <a:lnTo>
                      <a:pt x="1483" y="79"/>
                    </a:lnTo>
                    <a:lnTo>
                      <a:pt x="1461" y="79"/>
                    </a:lnTo>
                    <a:lnTo>
                      <a:pt x="1461" y="0"/>
                    </a:lnTo>
                    <a:lnTo>
                      <a:pt x="1478" y="0"/>
                    </a:lnTo>
                    <a:lnTo>
                      <a:pt x="1495" y="0"/>
                    </a:lnTo>
                    <a:lnTo>
                      <a:pt x="1512" y="0"/>
                    </a:lnTo>
                    <a:lnTo>
                      <a:pt x="1529" y="4"/>
                    </a:lnTo>
                    <a:lnTo>
                      <a:pt x="1546" y="4"/>
                    </a:lnTo>
                    <a:lnTo>
                      <a:pt x="1562" y="8"/>
                    </a:lnTo>
                    <a:lnTo>
                      <a:pt x="1579" y="8"/>
                    </a:lnTo>
                    <a:lnTo>
                      <a:pt x="1596" y="8"/>
                    </a:lnTo>
                    <a:close/>
                    <a:moveTo>
                      <a:pt x="35" y="1047"/>
                    </a:moveTo>
                    <a:lnTo>
                      <a:pt x="118" y="1047"/>
                    </a:lnTo>
                    <a:lnTo>
                      <a:pt x="106" y="1089"/>
                    </a:lnTo>
                    <a:lnTo>
                      <a:pt x="93" y="1131"/>
                    </a:lnTo>
                    <a:lnTo>
                      <a:pt x="81" y="1168"/>
                    </a:lnTo>
                    <a:lnTo>
                      <a:pt x="77" y="1207"/>
                    </a:lnTo>
                    <a:lnTo>
                      <a:pt x="0" y="1181"/>
                    </a:lnTo>
                    <a:lnTo>
                      <a:pt x="5" y="1157"/>
                    </a:lnTo>
                    <a:lnTo>
                      <a:pt x="13" y="1118"/>
                    </a:lnTo>
                    <a:lnTo>
                      <a:pt x="26" y="1085"/>
                    </a:lnTo>
                    <a:lnTo>
                      <a:pt x="35" y="1047"/>
                    </a:lnTo>
                    <a:close/>
                    <a:moveTo>
                      <a:pt x="396" y="2530"/>
                    </a:moveTo>
                    <a:lnTo>
                      <a:pt x="425" y="2451"/>
                    </a:lnTo>
                    <a:lnTo>
                      <a:pt x="451" y="2475"/>
                    </a:lnTo>
                    <a:lnTo>
                      <a:pt x="476" y="2501"/>
                    </a:lnTo>
                    <a:lnTo>
                      <a:pt x="506" y="2526"/>
                    </a:lnTo>
                    <a:lnTo>
                      <a:pt x="531" y="2551"/>
                    </a:lnTo>
                    <a:lnTo>
                      <a:pt x="556" y="2577"/>
                    </a:lnTo>
                    <a:lnTo>
                      <a:pt x="585" y="2598"/>
                    </a:lnTo>
                    <a:lnTo>
                      <a:pt x="615" y="2619"/>
                    </a:lnTo>
                    <a:lnTo>
                      <a:pt x="644" y="2639"/>
                    </a:lnTo>
                    <a:lnTo>
                      <a:pt x="594" y="2698"/>
                    </a:lnTo>
                    <a:lnTo>
                      <a:pt x="569" y="2682"/>
                    </a:lnTo>
                    <a:lnTo>
                      <a:pt x="543" y="2665"/>
                    </a:lnTo>
                    <a:lnTo>
                      <a:pt x="519" y="2644"/>
                    </a:lnTo>
                    <a:lnTo>
                      <a:pt x="493" y="2623"/>
                    </a:lnTo>
                    <a:lnTo>
                      <a:pt x="468" y="2602"/>
                    </a:lnTo>
                    <a:lnTo>
                      <a:pt x="443" y="2577"/>
                    </a:lnTo>
                    <a:lnTo>
                      <a:pt x="421" y="2556"/>
                    </a:lnTo>
                    <a:lnTo>
                      <a:pt x="396" y="2530"/>
                    </a:lnTo>
                    <a:close/>
                    <a:moveTo>
                      <a:pt x="2089" y="2838"/>
                    </a:moveTo>
                    <a:lnTo>
                      <a:pt x="2013" y="2783"/>
                    </a:lnTo>
                    <a:lnTo>
                      <a:pt x="2047" y="2770"/>
                    </a:lnTo>
                    <a:lnTo>
                      <a:pt x="2076" y="2753"/>
                    </a:lnTo>
                    <a:lnTo>
                      <a:pt x="2109" y="2737"/>
                    </a:lnTo>
                    <a:lnTo>
                      <a:pt x="2144" y="2720"/>
                    </a:lnTo>
                    <a:lnTo>
                      <a:pt x="2173" y="2703"/>
                    </a:lnTo>
                    <a:lnTo>
                      <a:pt x="2207" y="2682"/>
                    </a:lnTo>
                    <a:lnTo>
                      <a:pt x="2240" y="2661"/>
                    </a:lnTo>
                    <a:lnTo>
                      <a:pt x="2269" y="2639"/>
                    </a:lnTo>
                    <a:lnTo>
                      <a:pt x="2321" y="2698"/>
                    </a:lnTo>
                    <a:lnTo>
                      <a:pt x="2291" y="2720"/>
                    </a:lnTo>
                    <a:lnTo>
                      <a:pt x="2262" y="2741"/>
                    </a:lnTo>
                    <a:lnTo>
                      <a:pt x="2232" y="2762"/>
                    </a:lnTo>
                    <a:lnTo>
                      <a:pt x="2203" y="2779"/>
                    </a:lnTo>
                    <a:lnTo>
                      <a:pt x="2173" y="2792"/>
                    </a:lnTo>
                    <a:lnTo>
                      <a:pt x="2144" y="2808"/>
                    </a:lnTo>
                    <a:lnTo>
                      <a:pt x="2114" y="2825"/>
                    </a:lnTo>
                    <a:lnTo>
                      <a:pt x="2089" y="283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497"/>
              <p:cNvSpPr>
                <a:spLocks noEditPoints="1"/>
              </p:cNvSpPr>
              <p:nvPr/>
            </p:nvSpPr>
            <p:spPr bwMode="auto">
              <a:xfrm>
                <a:off x="4009" y="2852"/>
                <a:ext cx="233" cy="225"/>
              </a:xfrm>
              <a:custGeom>
                <a:avLst/>
                <a:gdLst>
                  <a:gd name="T0" fmla="*/ 19 w 2791"/>
                  <a:gd name="T1" fmla="*/ 10 h 2704"/>
                  <a:gd name="T2" fmla="*/ 19 w 2791"/>
                  <a:gd name="T3" fmla="*/ 9 h 2704"/>
                  <a:gd name="T4" fmla="*/ 19 w 2791"/>
                  <a:gd name="T5" fmla="*/ 8 h 2704"/>
                  <a:gd name="T6" fmla="*/ 19 w 2791"/>
                  <a:gd name="T7" fmla="*/ 8 h 2704"/>
                  <a:gd name="T8" fmla="*/ 19 w 2791"/>
                  <a:gd name="T9" fmla="*/ 9 h 2704"/>
                  <a:gd name="T10" fmla="*/ 11 w 2791"/>
                  <a:gd name="T11" fmla="*/ 0 h 2704"/>
                  <a:gd name="T12" fmla="*/ 11 w 2791"/>
                  <a:gd name="T13" fmla="*/ 1 h 2704"/>
                  <a:gd name="T14" fmla="*/ 11 w 2791"/>
                  <a:gd name="T15" fmla="*/ 1 h 2704"/>
                  <a:gd name="T16" fmla="*/ 10 w 2791"/>
                  <a:gd name="T17" fmla="*/ 1 h 2704"/>
                  <a:gd name="T18" fmla="*/ 10 w 2791"/>
                  <a:gd name="T19" fmla="*/ 0 h 2704"/>
                  <a:gd name="T20" fmla="*/ 10 w 2791"/>
                  <a:gd name="T21" fmla="*/ 0 h 2704"/>
                  <a:gd name="T22" fmla="*/ 10 w 2791"/>
                  <a:gd name="T23" fmla="*/ 0 h 2704"/>
                  <a:gd name="T24" fmla="*/ 10 w 2791"/>
                  <a:gd name="T25" fmla="*/ 0 h 2704"/>
                  <a:gd name="T26" fmla="*/ 11 w 2791"/>
                  <a:gd name="T27" fmla="*/ 0 h 2704"/>
                  <a:gd name="T28" fmla="*/ 11 w 2791"/>
                  <a:gd name="T29" fmla="*/ 0 h 2704"/>
                  <a:gd name="T30" fmla="*/ 1 w 2791"/>
                  <a:gd name="T31" fmla="*/ 7 h 2704"/>
                  <a:gd name="T32" fmla="*/ 1 w 2791"/>
                  <a:gd name="T33" fmla="*/ 7 h 2704"/>
                  <a:gd name="T34" fmla="*/ 1 w 2791"/>
                  <a:gd name="T35" fmla="*/ 8 h 2704"/>
                  <a:gd name="T36" fmla="*/ 0 w 2791"/>
                  <a:gd name="T37" fmla="*/ 8 h 2704"/>
                  <a:gd name="T38" fmla="*/ 0 w 2791"/>
                  <a:gd name="T39" fmla="*/ 7 h 2704"/>
                  <a:gd name="T40" fmla="*/ 2 w 2791"/>
                  <a:gd name="T41" fmla="*/ 16 h 2704"/>
                  <a:gd name="T42" fmla="*/ 3 w 2791"/>
                  <a:gd name="T43" fmla="*/ 16 h 2704"/>
                  <a:gd name="T44" fmla="*/ 3 w 2791"/>
                  <a:gd name="T45" fmla="*/ 16 h 2704"/>
                  <a:gd name="T46" fmla="*/ 4 w 2791"/>
                  <a:gd name="T47" fmla="*/ 17 h 2704"/>
                  <a:gd name="T48" fmla="*/ 4 w 2791"/>
                  <a:gd name="T49" fmla="*/ 17 h 2704"/>
                  <a:gd name="T50" fmla="*/ 4 w 2791"/>
                  <a:gd name="T51" fmla="*/ 18 h 2704"/>
                  <a:gd name="T52" fmla="*/ 4 w 2791"/>
                  <a:gd name="T53" fmla="*/ 17 h 2704"/>
                  <a:gd name="T54" fmla="*/ 3 w 2791"/>
                  <a:gd name="T55" fmla="*/ 17 h 2704"/>
                  <a:gd name="T56" fmla="*/ 3 w 2791"/>
                  <a:gd name="T57" fmla="*/ 17 h 2704"/>
                  <a:gd name="T58" fmla="*/ 2 w 2791"/>
                  <a:gd name="T59" fmla="*/ 16 h 2704"/>
                  <a:gd name="T60" fmla="*/ 13 w 2791"/>
                  <a:gd name="T61" fmla="*/ 18 h 2704"/>
                  <a:gd name="T62" fmla="*/ 13 w 2791"/>
                  <a:gd name="T63" fmla="*/ 18 h 2704"/>
                  <a:gd name="T64" fmla="*/ 14 w 2791"/>
                  <a:gd name="T65" fmla="*/ 18 h 2704"/>
                  <a:gd name="T66" fmla="*/ 15 w 2791"/>
                  <a:gd name="T67" fmla="*/ 18 h 2704"/>
                  <a:gd name="T68" fmla="*/ 15 w 2791"/>
                  <a:gd name="T69" fmla="*/ 17 h 2704"/>
                  <a:gd name="T70" fmla="*/ 15 w 2791"/>
                  <a:gd name="T71" fmla="*/ 18 h 2704"/>
                  <a:gd name="T72" fmla="*/ 15 w 2791"/>
                  <a:gd name="T73" fmla="*/ 18 h 2704"/>
                  <a:gd name="T74" fmla="*/ 14 w 2791"/>
                  <a:gd name="T75" fmla="*/ 18 h 2704"/>
                  <a:gd name="T76" fmla="*/ 14 w 2791"/>
                  <a:gd name="T77" fmla="*/ 19 h 27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91"/>
                  <a:gd name="T118" fmla="*/ 0 h 2704"/>
                  <a:gd name="T119" fmla="*/ 2791 w 2791"/>
                  <a:gd name="T120" fmla="*/ 2704 h 270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91" h="2704">
                    <a:moveTo>
                      <a:pt x="2791" y="1360"/>
                    </a:moveTo>
                    <a:lnTo>
                      <a:pt x="2715" y="1410"/>
                    </a:lnTo>
                    <a:lnTo>
                      <a:pt x="2711" y="1347"/>
                    </a:lnTo>
                    <a:lnTo>
                      <a:pt x="2711" y="1283"/>
                    </a:lnTo>
                    <a:lnTo>
                      <a:pt x="2702" y="1220"/>
                    </a:lnTo>
                    <a:lnTo>
                      <a:pt x="2689" y="1153"/>
                    </a:lnTo>
                    <a:lnTo>
                      <a:pt x="2761" y="1132"/>
                    </a:lnTo>
                    <a:lnTo>
                      <a:pt x="2774" y="1191"/>
                    </a:lnTo>
                    <a:lnTo>
                      <a:pt x="2783" y="1250"/>
                    </a:lnTo>
                    <a:lnTo>
                      <a:pt x="2787" y="1305"/>
                    </a:lnTo>
                    <a:lnTo>
                      <a:pt x="2791" y="1360"/>
                    </a:lnTo>
                    <a:close/>
                    <a:moveTo>
                      <a:pt x="1553" y="13"/>
                    </a:moveTo>
                    <a:lnTo>
                      <a:pt x="1583" y="93"/>
                    </a:lnTo>
                    <a:lnTo>
                      <a:pt x="1557" y="89"/>
                    </a:lnTo>
                    <a:lnTo>
                      <a:pt x="1532" y="85"/>
                    </a:lnTo>
                    <a:lnTo>
                      <a:pt x="1506" y="85"/>
                    </a:lnTo>
                    <a:lnTo>
                      <a:pt x="1482" y="80"/>
                    </a:lnTo>
                    <a:lnTo>
                      <a:pt x="1456" y="80"/>
                    </a:lnTo>
                    <a:lnTo>
                      <a:pt x="1430" y="76"/>
                    </a:lnTo>
                    <a:lnTo>
                      <a:pt x="1406" y="76"/>
                    </a:lnTo>
                    <a:lnTo>
                      <a:pt x="1384" y="76"/>
                    </a:lnTo>
                    <a:lnTo>
                      <a:pt x="1384" y="0"/>
                    </a:lnTo>
                    <a:lnTo>
                      <a:pt x="1406" y="0"/>
                    </a:lnTo>
                    <a:lnTo>
                      <a:pt x="1423" y="0"/>
                    </a:lnTo>
                    <a:lnTo>
                      <a:pt x="1447" y="0"/>
                    </a:lnTo>
                    <a:lnTo>
                      <a:pt x="1465" y="0"/>
                    </a:lnTo>
                    <a:lnTo>
                      <a:pt x="1485" y="4"/>
                    </a:lnTo>
                    <a:lnTo>
                      <a:pt x="1511" y="9"/>
                    </a:lnTo>
                    <a:lnTo>
                      <a:pt x="1532" y="9"/>
                    </a:lnTo>
                    <a:lnTo>
                      <a:pt x="1553" y="13"/>
                    </a:lnTo>
                    <a:close/>
                    <a:moveTo>
                      <a:pt x="41" y="968"/>
                    </a:moveTo>
                    <a:lnTo>
                      <a:pt x="122" y="968"/>
                    </a:lnTo>
                    <a:lnTo>
                      <a:pt x="109" y="1014"/>
                    </a:lnTo>
                    <a:lnTo>
                      <a:pt x="92" y="1065"/>
                    </a:lnTo>
                    <a:lnTo>
                      <a:pt x="83" y="1107"/>
                    </a:lnTo>
                    <a:lnTo>
                      <a:pt x="75" y="1144"/>
                    </a:lnTo>
                    <a:lnTo>
                      <a:pt x="0" y="1128"/>
                    </a:lnTo>
                    <a:lnTo>
                      <a:pt x="4" y="1089"/>
                    </a:lnTo>
                    <a:lnTo>
                      <a:pt x="16" y="1052"/>
                    </a:lnTo>
                    <a:lnTo>
                      <a:pt x="29" y="1010"/>
                    </a:lnTo>
                    <a:lnTo>
                      <a:pt x="41" y="968"/>
                    </a:lnTo>
                    <a:close/>
                    <a:moveTo>
                      <a:pt x="348" y="2372"/>
                    </a:moveTo>
                    <a:lnTo>
                      <a:pt x="378" y="2291"/>
                    </a:lnTo>
                    <a:lnTo>
                      <a:pt x="407" y="2321"/>
                    </a:lnTo>
                    <a:lnTo>
                      <a:pt x="433" y="2350"/>
                    </a:lnTo>
                    <a:lnTo>
                      <a:pt x="462" y="2376"/>
                    </a:lnTo>
                    <a:lnTo>
                      <a:pt x="492" y="2401"/>
                    </a:lnTo>
                    <a:lnTo>
                      <a:pt x="521" y="2431"/>
                    </a:lnTo>
                    <a:lnTo>
                      <a:pt x="551" y="2451"/>
                    </a:lnTo>
                    <a:lnTo>
                      <a:pt x="580" y="2477"/>
                    </a:lnTo>
                    <a:lnTo>
                      <a:pt x="614" y="2498"/>
                    </a:lnTo>
                    <a:lnTo>
                      <a:pt x="567" y="2560"/>
                    </a:lnTo>
                    <a:lnTo>
                      <a:pt x="538" y="2540"/>
                    </a:lnTo>
                    <a:lnTo>
                      <a:pt x="508" y="2519"/>
                    </a:lnTo>
                    <a:lnTo>
                      <a:pt x="479" y="2498"/>
                    </a:lnTo>
                    <a:lnTo>
                      <a:pt x="454" y="2472"/>
                    </a:lnTo>
                    <a:lnTo>
                      <a:pt x="429" y="2447"/>
                    </a:lnTo>
                    <a:lnTo>
                      <a:pt x="399" y="2422"/>
                    </a:lnTo>
                    <a:lnTo>
                      <a:pt x="374" y="2396"/>
                    </a:lnTo>
                    <a:lnTo>
                      <a:pt x="348" y="2372"/>
                    </a:lnTo>
                    <a:close/>
                    <a:moveTo>
                      <a:pt x="1936" y="2704"/>
                    </a:moveTo>
                    <a:lnTo>
                      <a:pt x="1861" y="2654"/>
                    </a:lnTo>
                    <a:lnTo>
                      <a:pt x="1898" y="2636"/>
                    </a:lnTo>
                    <a:lnTo>
                      <a:pt x="1931" y="2624"/>
                    </a:lnTo>
                    <a:lnTo>
                      <a:pt x="1970" y="2607"/>
                    </a:lnTo>
                    <a:lnTo>
                      <a:pt x="2003" y="2586"/>
                    </a:lnTo>
                    <a:lnTo>
                      <a:pt x="2041" y="2569"/>
                    </a:lnTo>
                    <a:lnTo>
                      <a:pt x="2080" y="2544"/>
                    </a:lnTo>
                    <a:lnTo>
                      <a:pt x="2113" y="2523"/>
                    </a:lnTo>
                    <a:lnTo>
                      <a:pt x="2146" y="2498"/>
                    </a:lnTo>
                    <a:lnTo>
                      <a:pt x="2192" y="2560"/>
                    </a:lnTo>
                    <a:lnTo>
                      <a:pt x="2163" y="2582"/>
                    </a:lnTo>
                    <a:lnTo>
                      <a:pt x="2130" y="2603"/>
                    </a:lnTo>
                    <a:lnTo>
                      <a:pt x="2096" y="2624"/>
                    </a:lnTo>
                    <a:lnTo>
                      <a:pt x="2067" y="2641"/>
                    </a:lnTo>
                    <a:lnTo>
                      <a:pt x="2032" y="2658"/>
                    </a:lnTo>
                    <a:lnTo>
                      <a:pt x="1999" y="2674"/>
                    </a:lnTo>
                    <a:lnTo>
                      <a:pt x="1970" y="2691"/>
                    </a:lnTo>
                    <a:lnTo>
                      <a:pt x="1936" y="2704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498"/>
              <p:cNvSpPr>
                <a:spLocks noEditPoints="1"/>
              </p:cNvSpPr>
              <p:nvPr/>
            </p:nvSpPr>
            <p:spPr bwMode="auto">
              <a:xfrm>
                <a:off x="4016" y="2858"/>
                <a:ext cx="220" cy="215"/>
              </a:xfrm>
              <a:custGeom>
                <a:avLst/>
                <a:gdLst>
                  <a:gd name="T0" fmla="*/ 18 w 2640"/>
                  <a:gd name="T1" fmla="*/ 10 h 2578"/>
                  <a:gd name="T2" fmla="*/ 18 w 2640"/>
                  <a:gd name="T3" fmla="*/ 9 h 2578"/>
                  <a:gd name="T4" fmla="*/ 18 w 2640"/>
                  <a:gd name="T5" fmla="*/ 8 h 2578"/>
                  <a:gd name="T6" fmla="*/ 18 w 2640"/>
                  <a:gd name="T7" fmla="*/ 8 h 2578"/>
                  <a:gd name="T8" fmla="*/ 18 w 2640"/>
                  <a:gd name="T9" fmla="*/ 9 h 2578"/>
                  <a:gd name="T10" fmla="*/ 10 w 2640"/>
                  <a:gd name="T11" fmla="*/ 0 h 2578"/>
                  <a:gd name="T12" fmla="*/ 10 w 2640"/>
                  <a:gd name="T13" fmla="*/ 1 h 2578"/>
                  <a:gd name="T14" fmla="*/ 10 w 2640"/>
                  <a:gd name="T15" fmla="*/ 1 h 2578"/>
                  <a:gd name="T16" fmla="*/ 10 w 2640"/>
                  <a:gd name="T17" fmla="*/ 1 h 2578"/>
                  <a:gd name="T18" fmla="*/ 9 w 2640"/>
                  <a:gd name="T19" fmla="*/ 1 h 2578"/>
                  <a:gd name="T20" fmla="*/ 9 w 2640"/>
                  <a:gd name="T21" fmla="*/ 0 h 2578"/>
                  <a:gd name="T22" fmla="*/ 9 w 2640"/>
                  <a:gd name="T23" fmla="*/ 0 h 2578"/>
                  <a:gd name="T24" fmla="*/ 10 w 2640"/>
                  <a:gd name="T25" fmla="*/ 0 h 2578"/>
                  <a:gd name="T26" fmla="*/ 10 w 2640"/>
                  <a:gd name="T27" fmla="*/ 0 h 2578"/>
                  <a:gd name="T28" fmla="*/ 10 w 2640"/>
                  <a:gd name="T29" fmla="*/ 0 h 2578"/>
                  <a:gd name="T30" fmla="*/ 1 w 2640"/>
                  <a:gd name="T31" fmla="*/ 6 h 2578"/>
                  <a:gd name="T32" fmla="*/ 1 w 2640"/>
                  <a:gd name="T33" fmla="*/ 7 h 2578"/>
                  <a:gd name="T34" fmla="*/ 0 w 2640"/>
                  <a:gd name="T35" fmla="*/ 8 h 2578"/>
                  <a:gd name="T36" fmla="*/ 0 w 2640"/>
                  <a:gd name="T37" fmla="*/ 7 h 2578"/>
                  <a:gd name="T38" fmla="*/ 0 w 2640"/>
                  <a:gd name="T39" fmla="*/ 7 h 2578"/>
                  <a:gd name="T40" fmla="*/ 2 w 2640"/>
                  <a:gd name="T41" fmla="*/ 15 h 2578"/>
                  <a:gd name="T42" fmla="*/ 2 w 2640"/>
                  <a:gd name="T43" fmla="*/ 15 h 2578"/>
                  <a:gd name="T44" fmla="*/ 3 w 2640"/>
                  <a:gd name="T45" fmla="*/ 15 h 2578"/>
                  <a:gd name="T46" fmla="*/ 3 w 2640"/>
                  <a:gd name="T47" fmla="*/ 16 h 2578"/>
                  <a:gd name="T48" fmla="*/ 4 w 2640"/>
                  <a:gd name="T49" fmla="*/ 16 h 2578"/>
                  <a:gd name="T50" fmla="*/ 4 w 2640"/>
                  <a:gd name="T51" fmla="*/ 17 h 2578"/>
                  <a:gd name="T52" fmla="*/ 3 w 2640"/>
                  <a:gd name="T53" fmla="*/ 17 h 2578"/>
                  <a:gd name="T54" fmla="*/ 3 w 2640"/>
                  <a:gd name="T55" fmla="*/ 16 h 2578"/>
                  <a:gd name="T56" fmla="*/ 2 w 2640"/>
                  <a:gd name="T57" fmla="*/ 16 h 2578"/>
                  <a:gd name="T58" fmla="*/ 2 w 2640"/>
                  <a:gd name="T59" fmla="*/ 15 h 2578"/>
                  <a:gd name="T60" fmla="*/ 12 w 2640"/>
                  <a:gd name="T61" fmla="*/ 18 h 2578"/>
                  <a:gd name="T62" fmla="*/ 12 w 2640"/>
                  <a:gd name="T63" fmla="*/ 17 h 2578"/>
                  <a:gd name="T64" fmla="*/ 13 w 2640"/>
                  <a:gd name="T65" fmla="*/ 17 h 2578"/>
                  <a:gd name="T66" fmla="*/ 14 w 2640"/>
                  <a:gd name="T67" fmla="*/ 17 h 2578"/>
                  <a:gd name="T68" fmla="*/ 14 w 2640"/>
                  <a:gd name="T69" fmla="*/ 16 h 2578"/>
                  <a:gd name="T70" fmla="*/ 14 w 2640"/>
                  <a:gd name="T71" fmla="*/ 17 h 2578"/>
                  <a:gd name="T72" fmla="*/ 14 w 2640"/>
                  <a:gd name="T73" fmla="*/ 17 h 2578"/>
                  <a:gd name="T74" fmla="*/ 13 w 2640"/>
                  <a:gd name="T75" fmla="*/ 18 h 2578"/>
                  <a:gd name="T76" fmla="*/ 13 w 2640"/>
                  <a:gd name="T77" fmla="*/ 18 h 25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40"/>
                  <a:gd name="T118" fmla="*/ 0 h 2578"/>
                  <a:gd name="T119" fmla="*/ 2640 w 2640"/>
                  <a:gd name="T120" fmla="*/ 2578 h 25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40" h="2578">
                    <a:moveTo>
                      <a:pt x="2640" y="1334"/>
                    </a:moveTo>
                    <a:lnTo>
                      <a:pt x="2555" y="1388"/>
                    </a:lnTo>
                    <a:lnTo>
                      <a:pt x="2559" y="1321"/>
                    </a:lnTo>
                    <a:lnTo>
                      <a:pt x="2555" y="1245"/>
                    </a:lnTo>
                    <a:lnTo>
                      <a:pt x="2548" y="1174"/>
                    </a:lnTo>
                    <a:lnTo>
                      <a:pt x="2535" y="1098"/>
                    </a:lnTo>
                    <a:lnTo>
                      <a:pt x="2614" y="1077"/>
                    </a:lnTo>
                    <a:lnTo>
                      <a:pt x="2627" y="1144"/>
                    </a:lnTo>
                    <a:lnTo>
                      <a:pt x="2636" y="1207"/>
                    </a:lnTo>
                    <a:lnTo>
                      <a:pt x="2636" y="1271"/>
                    </a:lnTo>
                    <a:lnTo>
                      <a:pt x="2640" y="1334"/>
                    </a:lnTo>
                    <a:close/>
                    <a:moveTo>
                      <a:pt x="1508" y="17"/>
                    </a:moveTo>
                    <a:lnTo>
                      <a:pt x="1545" y="105"/>
                    </a:lnTo>
                    <a:lnTo>
                      <a:pt x="1512" y="101"/>
                    </a:lnTo>
                    <a:lnTo>
                      <a:pt x="1482" y="92"/>
                    </a:lnTo>
                    <a:lnTo>
                      <a:pt x="1453" y="92"/>
                    </a:lnTo>
                    <a:lnTo>
                      <a:pt x="1423" y="88"/>
                    </a:lnTo>
                    <a:lnTo>
                      <a:pt x="1394" y="85"/>
                    </a:lnTo>
                    <a:lnTo>
                      <a:pt x="1364" y="85"/>
                    </a:lnTo>
                    <a:lnTo>
                      <a:pt x="1339" y="81"/>
                    </a:lnTo>
                    <a:lnTo>
                      <a:pt x="1309" y="81"/>
                    </a:lnTo>
                    <a:lnTo>
                      <a:pt x="1309" y="0"/>
                    </a:lnTo>
                    <a:lnTo>
                      <a:pt x="1331" y="0"/>
                    </a:lnTo>
                    <a:lnTo>
                      <a:pt x="1355" y="0"/>
                    </a:lnTo>
                    <a:lnTo>
                      <a:pt x="1381" y="4"/>
                    </a:lnTo>
                    <a:lnTo>
                      <a:pt x="1407" y="4"/>
                    </a:lnTo>
                    <a:lnTo>
                      <a:pt x="1431" y="9"/>
                    </a:lnTo>
                    <a:lnTo>
                      <a:pt x="1457" y="9"/>
                    </a:lnTo>
                    <a:lnTo>
                      <a:pt x="1482" y="13"/>
                    </a:lnTo>
                    <a:lnTo>
                      <a:pt x="1508" y="17"/>
                    </a:lnTo>
                    <a:close/>
                    <a:moveTo>
                      <a:pt x="47" y="892"/>
                    </a:moveTo>
                    <a:lnTo>
                      <a:pt x="135" y="888"/>
                    </a:lnTo>
                    <a:lnTo>
                      <a:pt x="114" y="943"/>
                    </a:lnTo>
                    <a:lnTo>
                      <a:pt x="97" y="993"/>
                    </a:lnTo>
                    <a:lnTo>
                      <a:pt x="85" y="1048"/>
                    </a:lnTo>
                    <a:lnTo>
                      <a:pt x="76" y="1089"/>
                    </a:lnTo>
                    <a:lnTo>
                      <a:pt x="0" y="1068"/>
                    </a:lnTo>
                    <a:lnTo>
                      <a:pt x="8" y="1031"/>
                    </a:lnTo>
                    <a:lnTo>
                      <a:pt x="17" y="989"/>
                    </a:lnTo>
                    <a:lnTo>
                      <a:pt x="34" y="938"/>
                    </a:lnTo>
                    <a:lnTo>
                      <a:pt x="47" y="892"/>
                    </a:lnTo>
                    <a:close/>
                    <a:moveTo>
                      <a:pt x="303" y="2215"/>
                    </a:moveTo>
                    <a:lnTo>
                      <a:pt x="337" y="2127"/>
                    </a:lnTo>
                    <a:lnTo>
                      <a:pt x="363" y="2161"/>
                    </a:lnTo>
                    <a:lnTo>
                      <a:pt x="391" y="2195"/>
                    </a:lnTo>
                    <a:lnTo>
                      <a:pt x="426" y="2220"/>
                    </a:lnTo>
                    <a:lnTo>
                      <a:pt x="455" y="2254"/>
                    </a:lnTo>
                    <a:lnTo>
                      <a:pt x="488" y="2278"/>
                    </a:lnTo>
                    <a:lnTo>
                      <a:pt x="518" y="2308"/>
                    </a:lnTo>
                    <a:lnTo>
                      <a:pt x="551" y="2333"/>
                    </a:lnTo>
                    <a:lnTo>
                      <a:pt x="586" y="2359"/>
                    </a:lnTo>
                    <a:lnTo>
                      <a:pt x="539" y="2422"/>
                    </a:lnTo>
                    <a:lnTo>
                      <a:pt x="505" y="2401"/>
                    </a:lnTo>
                    <a:lnTo>
                      <a:pt x="476" y="2375"/>
                    </a:lnTo>
                    <a:lnTo>
                      <a:pt x="446" y="2355"/>
                    </a:lnTo>
                    <a:lnTo>
                      <a:pt x="417" y="2325"/>
                    </a:lnTo>
                    <a:lnTo>
                      <a:pt x="387" y="2300"/>
                    </a:lnTo>
                    <a:lnTo>
                      <a:pt x="358" y="2274"/>
                    </a:lnTo>
                    <a:lnTo>
                      <a:pt x="332" y="2245"/>
                    </a:lnTo>
                    <a:lnTo>
                      <a:pt x="303" y="2215"/>
                    </a:lnTo>
                    <a:close/>
                    <a:moveTo>
                      <a:pt x="1786" y="2578"/>
                    </a:moveTo>
                    <a:lnTo>
                      <a:pt x="1705" y="2519"/>
                    </a:lnTo>
                    <a:lnTo>
                      <a:pt x="1747" y="2506"/>
                    </a:lnTo>
                    <a:lnTo>
                      <a:pt x="1786" y="2489"/>
                    </a:lnTo>
                    <a:lnTo>
                      <a:pt x="1827" y="2473"/>
                    </a:lnTo>
                    <a:lnTo>
                      <a:pt x="1865" y="2451"/>
                    </a:lnTo>
                    <a:lnTo>
                      <a:pt x="1907" y="2434"/>
                    </a:lnTo>
                    <a:lnTo>
                      <a:pt x="1946" y="2409"/>
                    </a:lnTo>
                    <a:lnTo>
                      <a:pt x="1983" y="2388"/>
                    </a:lnTo>
                    <a:lnTo>
                      <a:pt x="2021" y="2359"/>
                    </a:lnTo>
                    <a:lnTo>
                      <a:pt x="2071" y="2422"/>
                    </a:lnTo>
                    <a:lnTo>
                      <a:pt x="2038" y="2447"/>
                    </a:lnTo>
                    <a:lnTo>
                      <a:pt x="2005" y="2468"/>
                    </a:lnTo>
                    <a:lnTo>
                      <a:pt x="1966" y="2493"/>
                    </a:lnTo>
                    <a:lnTo>
                      <a:pt x="1928" y="2510"/>
                    </a:lnTo>
                    <a:lnTo>
                      <a:pt x="1895" y="2531"/>
                    </a:lnTo>
                    <a:lnTo>
                      <a:pt x="1856" y="2548"/>
                    </a:lnTo>
                    <a:lnTo>
                      <a:pt x="1823" y="2560"/>
                    </a:lnTo>
                    <a:lnTo>
                      <a:pt x="1786" y="2578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499"/>
              <p:cNvSpPr>
                <a:spLocks noEditPoints="1"/>
              </p:cNvSpPr>
              <p:nvPr/>
            </p:nvSpPr>
            <p:spPr bwMode="auto">
              <a:xfrm>
                <a:off x="4022" y="2865"/>
                <a:ext cx="207" cy="203"/>
              </a:xfrm>
              <a:custGeom>
                <a:avLst/>
                <a:gdLst>
                  <a:gd name="T0" fmla="*/ 17 w 2483"/>
                  <a:gd name="T1" fmla="*/ 7 h 2438"/>
                  <a:gd name="T2" fmla="*/ 17 w 2483"/>
                  <a:gd name="T3" fmla="*/ 8 h 2438"/>
                  <a:gd name="T4" fmla="*/ 17 w 2483"/>
                  <a:gd name="T5" fmla="*/ 9 h 2438"/>
                  <a:gd name="T6" fmla="*/ 17 w 2483"/>
                  <a:gd name="T7" fmla="*/ 9 h 2438"/>
                  <a:gd name="T8" fmla="*/ 17 w 2483"/>
                  <a:gd name="T9" fmla="*/ 8 h 2438"/>
                  <a:gd name="T10" fmla="*/ 10 w 2483"/>
                  <a:gd name="T11" fmla="*/ 0 h 2438"/>
                  <a:gd name="T12" fmla="*/ 10 w 2483"/>
                  <a:gd name="T13" fmla="*/ 1 h 2438"/>
                  <a:gd name="T14" fmla="*/ 10 w 2483"/>
                  <a:gd name="T15" fmla="*/ 1 h 2438"/>
                  <a:gd name="T16" fmla="*/ 9 w 2483"/>
                  <a:gd name="T17" fmla="*/ 1 h 2438"/>
                  <a:gd name="T18" fmla="*/ 9 w 2483"/>
                  <a:gd name="T19" fmla="*/ 1 h 2438"/>
                  <a:gd name="T20" fmla="*/ 9 w 2483"/>
                  <a:gd name="T21" fmla="*/ 0 h 2438"/>
                  <a:gd name="T22" fmla="*/ 9 w 2483"/>
                  <a:gd name="T23" fmla="*/ 0 h 2438"/>
                  <a:gd name="T24" fmla="*/ 9 w 2483"/>
                  <a:gd name="T25" fmla="*/ 0 h 2438"/>
                  <a:gd name="T26" fmla="*/ 10 w 2483"/>
                  <a:gd name="T27" fmla="*/ 0 h 2438"/>
                  <a:gd name="T28" fmla="*/ 10 w 2483"/>
                  <a:gd name="T29" fmla="*/ 0 h 2438"/>
                  <a:gd name="T30" fmla="*/ 1 w 2483"/>
                  <a:gd name="T31" fmla="*/ 6 h 2438"/>
                  <a:gd name="T32" fmla="*/ 1 w 2483"/>
                  <a:gd name="T33" fmla="*/ 6 h 2438"/>
                  <a:gd name="T34" fmla="*/ 1 w 2483"/>
                  <a:gd name="T35" fmla="*/ 7 h 2438"/>
                  <a:gd name="T36" fmla="*/ 0 w 2483"/>
                  <a:gd name="T37" fmla="*/ 7 h 2438"/>
                  <a:gd name="T38" fmla="*/ 0 w 2483"/>
                  <a:gd name="T39" fmla="*/ 6 h 2438"/>
                  <a:gd name="T40" fmla="*/ 2 w 2483"/>
                  <a:gd name="T41" fmla="*/ 14 h 2438"/>
                  <a:gd name="T42" fmla="*/ 2 w 2483"/>
                  <a:gd name="T43" fmla="*/ 14 h 2438"/>
                  <a:gd name="T44" fmla="*/ 3 w 2483"/>
                  <a:gd name="T45" fmla="*/ 14 h 2438"/>
                  <a:gd name="T46" fmla="*/ 3 w 2483"/>
                  <a:gd name="T47" fmla="*/ 15 h 2438"/>
                  <a:gd name="T48" fmla="*/ 4 w 2483"/>
                  <a:gd name="T49" fmla="*/ 15 h 2438"/>
                  <a:gd name="T50" fmla="*/ 4 w 2483"/>
                  <a:gd name="T51" fmla="*/ 16 h 2438"/>
                  <a:gd name="T52" fmla="*/ 3 w 2483"/>
                  <a:gd name="T53" fmla="*/ 15 h 2438"/>
                  <a:gd name="T54" fmla="*/ 3 w 2483"/>
                  <a:gd name="T55" fmla="*/ 15 h 2438"/>
                  <a:gd name="T56" fmla="*/ 2 w 2483"/>
                  <a:gd name="T57" fmla="*/ 15 h 2438"/>
                  <a:gd name="T58" fmla="*/ 2 w 2483"/>
                  <a:gd name="T59" fmla="*/ 14 h 2438"/>
                  <a:gd name="T60" fmla="*/ 11 w 2483"/>
                  <a:gd name="T61" fmla="*/ 16 h 2438"/>
                  <a:gd name="T62" fmla="*/ 11 w 2483"/>
                  <a:gd name="T63" fmla="*/ 16 h 2438"/>
                  <a:gd name="T64" fmla="*/ 12 w 2483"/>
                  <a:gd name="T65" fmla="*/ 16 h 2438"/>
                  <a:gd name="T66" fmla="*/ 13 w 2483"/>
                  <a:gd name="T67" fmla="*/ 16 h 2438"/>
                  <a:gd name="T68" fmla="*/ 13 w 2483"/>
                  <a:gd name="T69" fmla="*/ 15 h 2438"/>
                  <a:gd name="T70" fmla="*/ 13 w 2483"/>
                  <a:gd name="T71" fmla="*/ 16 h 2438"/>
                  <a:gd name="T72" fmla="*/ 13 w 2483"/>
                  <a:gd name="T73" fmla="*/ 16 h 2438"/>
                  <a:gd name="T74" fmla="*/ 12 w 2483"/>
                  <a:gd name="T75" fmla="*/ 17 h 2438"/>
                  <a:gd name="T76" fmla="*/ 12 w 2483"/>
                  <a:gd name="T77" fmla="*/ 17 h 24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83"/>
                  <a:gd name="T118" fmla="*/ 0 h 2438"/>
                  <a:gd name="T119" fmla="*/ 2483 w 2483"/>
                  <a:gd name="T120" fmla="*/ 2438 h 24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83" h="2438">
                    <a:moveTo>
                      <a:pt x="2459" y="1017"/>
                    </a:moveTo>
                    <a:lnTo>
                      <a:pt x="2383" y="1039"/>
                    </a:lnTo>
                    <a:lnTo>
                      <a:pt x="2395" y="1122"/>
                    </a:lnTo>
                    <a:lnTo>
                      <a:pt x="2404" y="1206"/>
                    </a:lnTo>
                    <a:lnTo>
                      <a:pt x="2404" y="1285"/>
                    </a:lnTo>
                    <a:lnTo>
                      <a:pt x="2400" y="1364"/>
                    </a:lnTo>
                    <a:lnTo>
                      <a:pt x="2479" y="1307"/>
                    </a:lnTo>
                    <a:lnTo>
                      <a:pt x="2483" y="1240"/>
                    </a:lnTo>
                    <a:lnTo>
                      <a:pt x="2479" y="1164"/>
                    </a:lnTo>
                    <a:lnTo>
                      <a:pt x="2472" y="1093"/>
                    </a:lnTo>
                    <a:lnTo>
                      <a:pt x="2459" y="1017"/>
                    </a:lnTo>
                    <a:close/>
                    <a:moveTo>
                      <a:pt x="1469" y="24"/>
                    </a:moveTo>
                    <a:lnTo>
                      <a:pt x="1502" y="113"/>
                    </a:lnTo>
                    <a:lnTo>
                      <a:pt x="1469" y="105"/>
                    </a:lnTo>
                    <a:lnTo>
                      <a:pt x="1432" y="96"/>
                    </a:lnTo>
                    <a:lnTo>
                      <a:pt x="1397" y="92"/>
                    </a:lnTo>
                    <a:lnTo>
                      <a:pt x="1364" y="88"/>
                    </a:lnTo>
                    <a:lnTo>
                      <a:pt x="1331" y="83"/>
                    </a:lnTo>
                    <a:lnTo>
                      <a:pt x="1296" y="79"/>
                    </a:lnTo>
                    <a:lnTo>
                      <a:pt x="1267" y="79"/>
                    </a:lnTo>
                    <a:lnTo>
                      <a:pt x="1233" y="79"/>
                    </a:lnTo>
                    <a:lnTo>
                      <a:pt x="1233" y="0"/>
                    </a:lnTo>
                    <a:lnTo>
                      <a:pt x="1263" y="0"/>
                    </a:lnTo>
                    <a:lnTo>
                      <a:pt x="1288" y="4"/>
                    </a:lnTo>
                    <a:lnTo>
                      <a:pt x="1318" y="4"/>
                    </a:lnTo>
                    <a:lnTo>
                      <a:pt x="1347" y="7"/>
                    </a:lnTo>
                    <a:lnTo>
                      <a:pt x="1377" y="11"/>
                    </a:lnTo>
                    <a:lnTo>
                      <a:pt x="1406" y="11"/>
                    </a:lnTo>
                    <a:lnTo>
                      <a:pt x="1436" y="20"/>
                    </a:lnTo>
                    <a:lnTo>
                      <a:pt x="1469" y="24"/>
                    </a:lnTo>
                    <a:close/>
                    <a:moveTo>
                      <a:pt x="59" y="807"/>
                    </a:moveTo>
                    <a:lnTo>
                      <a:pt x="138" y="807"/>
                    </a:lnTo>
                    <a:lnTo>
                      <a:pt x="118" y="866"/>
                    </a:lnTo>
                    <a:lnTo>
                      <a:pt x="101" y="925"/>
                    </a:lnTo>
                    <a:lnTo>
                      <a:pt x="88" y="980"/>
                    </a:lnTo>
                    <a:lnTo>
                      <a:pt x="76" y="1034"/>
                    </a:lnTo>
                    <a:lnTo>
                      <a:pt x="0" y="1008"/>
                    </a:lnTo>
                    <a:lnTo>
                      <a:pt x="9" y="967"/>
                    </a:lnTo>
                    <a:lnTo>
                      <a:pt x="21" y="912"/>
                    </a:lnTo>
                    <a:lnTo>
                      <a:pt x="38" y="862"/>
                    </a:lnTo>
                    <a:lnTo>
                      <a:pt x="59" y="807"/>
                    </a:lnTo>
                    <a:close/>
                    <a:moveTo>
                      <a:pt x="261" y="2046"/>
                    </a:moveTo>
                    <a:lnTo>
                      <a:pt x="291" y="1958"/>
                    </a:lnTo>
                    <a:lnTo>
                      <a:pt x="320" y="1996"/>
                    </a:lnTo>
                    <a:lnTo>
                      <a:pt x="350" y="2029"/>
                    </a:lnTo>
                    <a:lnTo>
                      <a:pt x="383" y="2068"/>
                    </a:lnTo>
                    <a:lnTo>
                      <a:pt x="416" y="2101"/>
                    </a:lnTo>
                    <a:lnTo>
                      <a:pt x="451" y="2130"/>
                    </a:lnTo>
                    <a:lnTo>
                      <a:pt x="484" y="2160"/>
                    </a:lnTo>
                    <a:lnTo>
                      <a:pt x="517" y="2189"/>
                    </a:lnTo>
                    <a:lnTo>
                      <a:pt x="560" y="2215"/>
                    </a:lnTo>
                    <a:lnTo>
                      <a:pt x="510" y="2278"/>
                    </a:lnTo>
                    <a:lnTo>
                      <a:pt x="475" y="2252"/>
                    </a:lnTo>
                    <a:lnTo>
                      <a:pt x="442" y="2227"/>
                    </a:lnTo>
                    <a:lnTo>
                      <a:pt x="412" y="2197"/>
                    </a:lnTo>
                    <a:lnTo>
                      <a:pt x="379" y="2173"/>
                    </a:lnTo>
                    <a:lnTo>
                      <a:pt x="350" y="2139"/>
                    </a:lnTo>
                    <a:lnTo>
                      <a:pt x="315" y="2114"/>
                    </a:lnTo>
                    <a:lnTo>
                      <a:pt x="287" y="2080"/>
                    </a:lnTo>
                    <a:lnTo>
                      <a:pt x="261" y="2046"/>
                    </a:lnTo>
                    <a:close/>
                    <a:moveTo>
                      <a:pt x="1629" y="2438"/>
                    </a:moveTo>
                    <a:lnTo>
                      <a:pt x="1550" y="2383"/>
                    </a:lnTo>
                    <a:lnTo>
                      <a:pt x="1592" y="2370"/>
                    </a:lnTo>
                    <a:lnTo>
                      <a:pt x="1638" y="2353"/>
                    </a:lnTo>
                    <a:lnTo>
                      <a:pt x="1680" y="2337"/>
                    </a:lnTo>
                    <a:lnTo>
                      <a:pt x="1726" y="2315"/>
                    </a:lnTo>
                    <a:lnTo>
                      <a:pt x="1772" y="2294"/>
                    </a:lnTo>
                    <a:lnTo>
                      <a:pt x="1815" y="2269"/>
                    </a:lnTo>
                    <a:lnTo>
                      <a:pt x="1857" y="2244"/>
                    </a:lnTo>
                    <a:lnTo>
                      <a:pt x="1898" y="2215"/>
                    </a:lnTo>
                    <a:lnTo>
                      <a:pt x="1945" y="2278"/>
                    </a:lnTo>
                    <a:lnTo>
                      <a:pt x="1907" y="2307"/>
                    </a:lnTo>
                    <a:lnTo>
                      <a:pt x="1870" y="2328"/>
                    </a:lnTo>
                    <a:lnTo>
                      <a:pt x="1831" y="2353"/>
                    </a:lnTo>
                    <a:lnTo>
                      <a:pt x="1789" y="2370"/>
                    </a:lnTo>
                    <a:lnTo>
                      <a:pt x="1751" y="2392"/>
                    </a:lnTo>
                    <a:lnTo>
                      <a:pt x="1710" y="2408"/>
                    </a:lnTo>
                    <a:lnTo>
                      <a:pt x="1671" y="2425"/>
                    </a:lnTo>
                    <a:lnTo>
                      <a:pt x="1629" y="243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500"/>
              <p:cNvSpPr>
                <a:spLocks noEditPoints="1"/>
              </p:cNvSpPr>
              <p:nvPr/>
            </p:nvSpPr>
            <p:spPr bwMode="auto">
              <a:xfrm>
                <a:off x="4028" y="2872"/>
                <a:ext cx="194" cy="192"/>
              </a:xfrm>
              <a:custGeom>
                <a:avLst/>
                <a:gdLst>
                  <a:gd name="T0" fmla="*/ 15 w 2328"/>
                  <a:gd name="T1" fmla="*/ 7 h 2304"/>
                  <a:gd name="T2" fmla="*/ 16 w 2328"/>
                  <a:gd name="T3" fmla="*/ 8 h 2304"/>
                  <a:gd name="T4" fmla="*/ 15 w 2328"/>
                  <a:gd name="T5" fmla="*/ 9 h 2304"/>
                  <a:gd name="T6" fmla="*/ 16 w 2328"/>
                  <a:gd name="T7" fmla="*/ 8 h 2304"/>
                  <a:gd name="T8" fmla="*/ 16 w 2328"/>
                  <a:gd name="T9" fmla="*/ 7 h 2304"/>
                  <a:gd name="T10" fmla="*/ 10 w 2328"/>
                  <a:gd name="T11" fmla="*/ 0 h 2304"/>
                  <a:gd name="T12" fmla="*/ 10 w 2328"/>
                  <a:gd name="T13" fmla="*/ 1 h 2304"/>
                  <a:gd name="T14" fmla="*/ 9 w 2328"/>
                  <a:gd name="T15" fmla="*/ 1 h 2304"/>
                  <a:gd name="T16" fmla="*/ 9 w 2328"/>
                  <a:gd name="T17" fmla="*/ 1 h 2304"/>
                  <a:gd name="T18" fmla="*/ 8 w 2328"/>
                  <a:gd name="T19" fmla="*/ 0 h 2304"/>
                  <a:gd name="T20" fmla="*/ 8 w 2328"/>
                  <a:gd name="T21" fmla="*/ 0 h 2304"/>
                  <a:gd name="T22" fmla="*/ 8 w 2328"/>
                  <a:gd name="T23" fmla="*/ 0 h 2304"/>
                  <a:gd name="T24" fmla="*/ 9 w 2328"/>
                  <a:gd name="T25" fmla="*/ 0 h 2304"/>
                  <a:gd name="T26" fmla="*/ 9 w 2328"/>
                  <a:gd name="T27" fmla="*/ 0 h 2304"/>
                  <a:gd name="T28" fmla="*/ 10 w 2328"/>
                  <a:gd name="T29" fmla="*/ 0 h 2304"/>
                  <a:gd name="T30" fmla="*/ 1 w 2328"/>
                  <a:gd name="T31" fmla="*/ 5 h 2304"/>
                  <a:gd name="T32" fmla="*/ 1 w 2328"/>
                  <a:gd name="T33" fmla="*/ 6 h 2304"/>
                  <a:gd name="T34" fmla="*/ 1 w 2328"/>
                  <a:gd name="T35" fmla="*/ 6 h 2304"/>
                  <a:gd name="T36" fmla="*/ 1 w 2328"/>
                  <a:gd name="T37" fmla="*/ 6 h 2304"/>
                  <a:gd name="T38" fmla="*/ 0 w 2328"/>
                  <a:gd name="T39" fmla="*/ 7 h 2304"/>
                  <a:gd name="T40" fmla="*/ 0 w 2328"/>
                  <a:gd name="T41" fmla="*/ 6 h 2304"/>
                  <a:gd name="T42" fmla="*/ 0 w 2328"/>
                  <a:gd name="T43" fmla="*/ 6 h 2304"/>
                  <a:gd name="T44" fmla="*/ 2 w 2328"/>
                  <a:gd name="T45" fmla="*/ 13 h 2304"/>
                  <a:gd name="T46" fmla="*/ 2 w 2328"/>
                  <a:gd name="T47" fmla="*/ 13 h 2304"/>
                  <a:gd name="T48" fmla="*/ 2 w 2328"/>
                  <a:gd name="T49" fmla="*/ 13 h 2304"/>
                  <a:gd name="T50" fmla="*/ 3 w 2328"/>
                  <a:gd name="T51" fmla="*/ 14 h 2304"/>
                  <a:gd name="T52" fmla="*/ 3 w 2328"/>
                  <a:gd name="T53" fmla="*/ 14 h 2304"/>
                  <a:gd name="T54" fmla="*/ 3 w 2328"/>
                  <a:gd name="T55" fmla="*/ 15 h 2304"/>
                  <a:gd name="T56" fmla="*/ 3 w 2328"/>
                  <a:gd name="T57" fmla="*/ 14 h 2304"/>
                  <a:gd name="T58" fmla="*/ 2 w 2328"/>
                  <a:gd name="T59" fmla="*/ 14 h 2304"/>
                  <a:gd name="T60" fmla="*/ 2 w 2328"/>
                  <a:gd name="T61" fmla="*/ 13 h 2304"/>
                  <a:gd name="T62" fmla="*/ 2 w 2328"/>
                  <a:gd name="T63" fmla="*/ 13 h 2304"/>
                  <a:gd name="T64" fmla="*/ 10 w 2328"/>
                  <a:gd name="T65" fmla="*/ 16 h 2304"/>
                  <a:gd name="T66" fmla="*/ 10 w 2328"/>
                  <a:gd name="T67" fmla="*/ 15 h 2304"/>
                  <a:gd name="T68" fmla="*/ 11 w 2328"/>
                  <a:gd name="T69" fmla="*/ 15 h 2304"/>
                  <a:gd name="T70" fmla="*/ 12 w 2328"/>
                  <a:gd name="T71" fmla="*/ 15 h 2304"/>
                  <a:gd name="T72" fmla="*/ 12 w 2328"/>
                  <a:gd name="T73" fmla="*/ 14 h 2304"/>
                  <a:gd name="T74" fmla="*/ 12 w 2328"/>
                  <a:gd name="T75" fmla="*/ 15 h 2304"/>
                  <a:gd name="T76" fmla="*/ 12 w 2328"/>
                  <a:gd name="T77" fmla="*/ 15 h 2304"/>
                  <a:gd name="T78" fmla="*/ 11 w 2328"/>
                  <a:gd name="T79" fmla="*/ 16 h 2304"/>
                  <a:gd name="T80" fmla="*/ 10 w 2328"/>
                  <a:gd name="T81" fmla="*/ 16 h 23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8"/>
                  <a:gd name="T124" fmla="*/ 0 h 2304"/>
                  <a:gd name="T125" fmla="*/ 2328 w 2328"/>
                  <a:gd name="T126" fmla="*/ 2304 h 23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8" h="2304">
                    <a:moveTo>
                      <a:pt x="2307" y="960"/>
                    </a:moveTo>
                    <a:lnTo>
                      <a:pt x="2236" y="984"/>
                    </a:lnTo>
                    <a:lnTo>
                      <a:pt x="2247" y="1072"/>
                    </a:lnTo>
                    <a:lnTo>
                      <a:pt x="2252" y="1165"/>
                    </a:lnTo>
                    <a:lnTo>
                      <a:pt x="2247" y="1252"/>
                    </a:lnTo>
                    <a:lnTo>
                      <a:pt x="2236" y="1344"/>
                    </a:lnTo>
                    <a:lnTo>
                      <a:pt x="2324" y="1285"/>
                    </a:lnTo>
                    <a:lnTo>
                      <a:pt x="2328" y="1206"/>
                    </a:lnTo>
                    <a:lnTo>
                      <a:pt x="2328" y="1127"/>
                    </a:lnTo>
                    <a:lnTo>
                      <a:pt x="2319" y="1043"/>
                    </a:lnTo>
                    <a:lnTo>
                      <a:pt x="2307" y="960"/>
                    </a:lnTo>
                    <a:close/>
                    <a:moveTo>
                      <a:pt x="1426" y="34"/>
                    </a:moveTo>
                    <a:lnTo>
                      <a:pt x="1457" y="122"/>
                    </a:lnTo>
                    <a:lnTo>
                      <a:pt x="1419" y="109"/>
                    </a:lnTo>
                    <a:lnTo>
                      <a:pt x="1380" y="101"/>
                    </a:lnTo>
                    <a:lnTo>
                      <a:pt x="1343" y="92"/>
                    </a:lnTo>
                    <a:lnTo>
                      <a:pt x="1305" y="89"/>
                    </a:lnTo>
                    <a:lnTo>
                      <a:pt x="1267" y="85"/>
                    </a:lnTo>
                    <a:lnTo>
                      <a:pt x="1229" y="80"/>
                    </a:lnTo>
                    <a:lnTo>
                      <a:pt x="1191" y="76"/>
                    </a:lnTo>
                    <a:lnTo>
                      <a:pt x="1157" y="76"/>
                    </a:lnTo>
                    <a:lnTo>
                      <a:pt x="1157" y="0"/>
                    </a:lnTo>
                    <a:lnTo>
                      <a:pt x="1191" y="0"/>
                    </a:lnTo>
                    <a:lnTo>
                      <a:pt x="1220" y="0"/>
                    </a:lnTo>
                    <a:lnTo>
                      <a:pt x="1255" y="4"/>
                    </a:lnTo>
                    <a:lnTo>
                      <a:pt x="1288" y="9"/>
                    </a:lnTo>
                    <a:lnTo>
                      <a:pt x="1321" y="13"/>
                    </a:lnTo>
                    <a:lnTo>
                      <a:pt x="1356" y="17"/>
                    </a:lnTo>
                    <a:lnTo>
                      <a:pt x="1393" y="26"/>
                    </a:lnTo>
                    <a:lnTo>
                      <a:pt x="1426" y="34"/>
                    </a:lnTo>
                    <a:close/>
                    <a:moveTo>
                      <a:pt x="62" y="728"/>
                    </a:moveTo>
                    <a:lnTo>
                      <a:pt x="151" y="728"/>
                    </a:lnTo>
                    <a:lnTo>
                      <a:pt x="139" y="761"/>
                    </a:lnTo>
                    <a:lnTo>
                      <a:pt x="126" y="791"/>
                    </a:lnTo>
                    <a:lnTo>
                      <a:pt x="113" y="824"/>
                    </a:lnTo>
                    <a:lnTo>
                      <a:pt x="105" y="853"/>
                    </a:lnTo>
                    <a:lnTo>
                      <a:pt x="92" y="883"/>
                    </a:lnTo>
                    <a:lnTo>
                      <a:pt x="88" y="912"/>
                    </a:lnTo>
                    <a:lnTo>
                      <a:pt x="80" y="942"/>
                    </a:lnTo>
                    <a:lnTo>
                      <a:pt x="75" y="971"/>
                    </a:lnTo>
                    <a:lnTo>
                      <a:pt x="0" y="955"/>
                    </a:lnTo>
                    <a:lnTo>
                      <a:pt x="12" y="901"/>
                    </a:lnTo>
                    <a:lnTo>
                      <a:pt x="25" y="846"/>
                    </a:lnTo>
                    <a:lnTo>
                      <a:pt x="42" y="787"/>
                    </a:lnTo>
                    <a:lnTo>
                      <a:pt x="62" y="728"/>
                    </a:lnTo>
                    <a:close/>
                    <a:moveTo>
                      <a:pt x="215" y="1879"/>
                    </a:moveTo>
                    <a:lnTo>
                      <a:pt x="248" y="1790"/>
                    </a:lnTo>
                    <a:lnTo>
                      <a:pt x="277" y="1832"/>
                    </a:lnTo>
                    <a:lnTo>
                      <a:pt x="307" y="1871"/>
                    </a:lnTo>
                    <a:lnTo>
                      <a:pt x="340" y="1913"/>
                    </a:lnTo>
                    <a:lnTo>
                      <a:pt x="375" y="1946"/>
                    </a:lnTo>
                    <a:lnTo>
                      <a:pt x="412" y="1980"/>
                    </a:lnTo>
                    <a:lnTo>
                      <a:pt x="450" y="2013"/>
                    </a:lnTo>
                    <a:lnTo>
                      <a:pt x="488" y="2048"/>
                    </a:lnTo>
                    <a:lnTo>
                      <a:pt x="530" y="2077"/>
                    </a:lnTo>
                    <a:lnTo>
                      <a:pt x="484" y="2136"/>
                    </a:lnTo>
                    <a:lnTo>
                      <a:pt x="441" y="2110"/>
                    </a:lnTo>
                    <a:lnTo>
                      <a:pt x="408" y="2081"/>
                    </a:lnTo>
                    <a:lnTo>
                      <a:pt x="375" y="2051"/>
                    </a:lnTo>
                    <a:lnTo>
                      <a:pt x="340" y="2022"/>
                    </a:lnTo>
                    <a:lnTo>
                      <a:pt x="307" y="1989"/>
                    </a:lnTo>
                    <a:lnTo>
                      <a:pt x="274" y="1950"/>
                    </a:lnTo>
                    <a:lnTo>
                      <a:pt x="244" y="1917"/>
                    </a:lnTo>
                    <a:lnTo>
                      <a:pt x="215" y="1879"/>
                    </a:lnTo>
                    <a:close/>
                    <a:moveTo>
                      <a:pt x="1474" y="2304"/>
                    </a:moveTo>
                    <a:lnTo>
                      <a:pt x="1389" y="2245"/>
                    </a:lnTo>
                    <a:lnTo>
                      <a:pt x="1439" y="2232"/>
                    </a:lnTo>
                    <a:lnTo>
                      <a:pt x="1490" y="2219"/>
                    </a:lnTo>
                    <a:lnTo>
                      <a:pt x="1540" y="2203"/>
                    </a:lnTo>
                    <a:lnTo>
                      <a:pt x="1586" y="2182"/>
                    </a:lnTo>
                    <a:lnTo>
                      <a:pt x="1638" y="2160"/>
                    </a:lnTo>
                    <a:lnTo>
                      <a:pt x="1684" y="2136"/>
                    </a:lnTo>
                    <a:lnTo>
                      <a:pt x="1730" y="2106"/>
                    </a:lnTo>
                    <a:lnTo>
                      <a:pt x="1776" y="2077"/>
                    </a:lnTo>
                    <a:lnTo>
                      <a:pt x="1822" y="2136"/>
                    </a:lnTo>
                    <a:lnTo>
                      <a:pt x="1781" y="2165"/>
                    </a:lnTo>
                    <a:lnTo>
                      <a:pt x="1739" y="2190"/>
                    </a:lnTo>
                    <a:lnTo>
                      <a:pt x="1696" y="2215"/>
                    </a:lnTo>
                    <a:lnTo>
                      <a:pt x="1650" y="2236"/>
                    </a:lnTo>
                    <a:lnTo>
                      <a:pt x="1604" y="2258"/>
                    </a:lnTo>
                    <a:lnTo>
                      <a:pt x="1562" y="2274"/>
                    </a:lnTo>
                    <a:lnTo>
                      <a:pt x="1516" y="2291"/>
                    </a:lnTo>
                    <a:lnTo>
                      <a:pt x="1474" y="230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501"/>
              <p:cNvSpPr>
                <a:spLocks noEditPoints="1"/>
              </p:cNvSpPr>
              <p:nvPr/>
            </p:nvSpPr>
            <p:spPr bwMode="auto">
              <a:xfrm>
                <a:off x="4035" y="2878"/>
                <a:ext cx="181" cy="181"/>
              </a:xfrm>
              <a:custGeom>
                <a:avLst/>
                <a:gdLst>
                  <a:gd name="T0" fmla="*/ 14 w 2177"/>
                  <a:gd name="T1" fmla="*/ 7 h 2169"/>
                  <a:gd name="T2" fmla="*/ 14 w 2177"/>
                  <a:gd name="T3" fmla="*/ 8 h 2169"/>
                  <a:gd name="T4" fmla="*/ 14 w 2177"/>
                  <a:gd name="T5" fmla="*/ 9 h 2169"/>
                  <a:gd name="T6" fmla="*/ 15 w 2177"/>
                  <a:gd name="T7" fmla="*/ 8 h 2169"/>
                  <a:gd name="T8" fmla="*/ 15 w 2177"/>
                  <a:gd name="T9" fmla="*/ 7 h 2169"/>
                  <a:gd name="T10" fmla="*/ 10 w 2177"/>
                  <a:gd name="T11" fmla="*/ 0 h 2169"/>
                  <a:gd name="T12" fmla="*/ 9 w 2177"/>
                  <a:gd name="T13" fmla="*/ 1 h 2169"/>
                  <a:gd name="T14" fmla="*/ 9 w 2177"/>
                  <a:gd name="T15" fmla="*/ 1 h 2169"/>
                  <a:gd name="T16" fmla="*/ 8 w 2177"/>
                  <a:gd name="T17" fmla="*/ 1 h 2169"/>
                  <a:gd name="T18" fmla="*/ 8 w 2177"/>
                  <a:gd name="T19" fmla="*/ 1 h 2169"/>
                  <a:gd name="T20" fmla="*/ 7 w 2177"/>
                  <a:gd name="T21" fmla="*/ 0 h 2169"/>
                  <a:gd name="T22" fmla="*/ 8 w 2177"/>
                  <a:gd name="T23" fmla="*/ 0 h 2169"/>
                  <a:gd name="T24" fmla="*/ 8 w 2177"/>
                  <a:gd name="T25" fmla="*/ 0 h 2169"/>
                  <a:gd name="T26" fmla="*/ 9 w 2177"/>
                  <a:gd name="T27" fmla="*/ 0 h 2169"/>
                  <a:gd name="T28" fmla="*/ 10 w 2177"/>
                  <a:gd name="T29" fmla="*/ 0 h 2169"/>
                  <a:gd name="T30" fmla="*/ 1 w 2177"/>
                  <a:gd name="T31" fmla="*/ 5 h 2169"/>
                  <a:gd name="T32" fmla="*/ 1 w 2177"/>
                  <a:gd name="T33" fmla="*/ 5 h 2169"/>
                  <a:gd name="T34" fmla="*/ 1 w 2177"/>
                  <a:gd name="T35" fmla="*/ 6 h 2169"/>
                  <a:gd name="T36" fmla="*/ 1 w 2177"/>
                  <a:gd name="T37" fmla="*/ 6 h 2169"/>
                  <a:gd name="T38" fmla="*/ 0 w 2177"/>
                  <a:gd name="T39" fmla="*/ 6 h 2169"/>
                  <a:gd name="T40" fmla="*/ 0 w 2177"/>
                  <a:gd name="T41" fmla="*/ 6 h 2169"/>
                  <a:gd name="T42" fmla="*/ 0 w 2177"/>
                  <a:gd name="T43" fmla="*/ 6 h 2169"/>
                  <a:gd name="T44" fmla="*/ 0 w 2177"/>
                  <a:gd name="T45" fmla="*/ 5 h 2169"/>
                  <a:gd name="T46" fmla="*/ 0 w 2177"/>
                  <a:gd name="T47" fmla="*/ 5 h 2169"/>
                  <a:gd name="T48" fmla="*/ 1 w 2177"/>
                  <a:gd name="T49" fmla="*/ 12 h 2169"/>
                  <a:gd name="T50" fmla="*/ 2 w 2177"/>
                  <a:gd name="T51" fmla="*/ 12 h 2169"/>
                  <a:gd name="T52" fmla="*/ 2 w 2177"/>
                  <a:gd name="T53" fmla="*/ 12 h 2169"/>
                  <a:gd name="T54" fmla="*/ 3 w 2177"/>
                  <a:gd name="T55" fmla="*/ 13 h 2169"/>
                  <a:gd name="T56" fmla="*/ 3 w 2177"/>
                  <a:gd name="T57" fmla="*/ 13 h 2169"/>
                  <a:gd name="T58" fmla="*/ 3 w 2177"/>
                  <a:gd name="T59" fmla="*/ 14 h 2169"/>
                  <a:gd name="T60" fmla="*/ 3 w 2177"/>
                  <a:gd name="T61" fmla="*/ 14 h 2169"/>
                  <a:gd name="T62" fmla="*/ 2 w 2177"/>
                  <a:gd name="T63" fmla="*/ 13 h 2169"/>
                  <a:gd name="T64" fmla="*/ 2 w 2177"/>
                  <a:gd name="T65" fmla="*/ 13 h 2169"/>
                  <a:gd name="T66" fmla="*/ 1 w 2177"/>
                  <a:gd name="T67" fmla="*/ 12 h 2169"/>
                  <a:gd name="T68" fmla="*/ 8 w 2177"/>
                  <a:gd name="T69" fmla="*/ 15 h 2169"/>
                  <a:gd name="T70" fmla="*/ 9 w 2177"/>
                  <a:gd name="T71" fmla="*/ 15 h 2169"/>
                  <a:gd name="T72" fmla="*/ 9 w 2177"/>
                  <a:gd name="T73" fmla="*/ 15 h 2169"/>
                  <a:gd name="T74" fmla="*/ 10 w 2177"/>
                  <a:gd name="T75" fmla="*/ 14 h 2169"/>
                  <a:gd name="T76" fmla="*/ 10 w 2177"/>
                  <a:gd name="T77" fmla="*/ 14 h 2169"/>
                  <a:gd name="T78" fmla="*/ 10 w 2177"/>
                  <a:gd name="T79" fmla="*/ 14 h 2169"/>
                  <a:gd name="T80" fmla="*/ 11 w 2177"/>
                  <a:gd name="T81" fmla="*/ 14 h 2169"/>
                  <a:gd name="T82" fmla="*/ 11 w 2177"/>
                  <a:gd name="T83" fmla="*/ 14 h 2169"/>
                  <a:gd name="T84" fmla="*/ 11 w 2177"/>
                  <a:gd name="T85" fmla="*/ 14 h 2169"/>
                  <a:gd name="T86" fmla="*/ 11 w 2177"/>
                  <a:gd name="T87" fmla="*/ 14 h 2169"/>
                  <a:gd name="T88" fmla="*/ 11 w 2177"/>
                  <a:gd name="T89" fmla="*/ 15 h 2169"/>
                  <a:gd name="T90" fmla="*/ 10 w 2177"/>
                  <a:gd name="T91" fmla="*/ 15 h 2169"/>
                  <a:gd name="T92" fmla="*/ 9 w 2177"/>
                  <a:gd name="T93" fmla="*/ 15 h 21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7"/>
                  <a:gd name="T142" fmla="*/ 0 h 2169"/>
                  <a:gd name="T143" fmla="*/ 2177 w 2177"/>
                  <a:gd name="T144" fmla="*/ 2169 h 21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7" h="2169">
                    <a:moveTo>
                      <a:pt x="2161" y="908"/>
                    </a:moveTo>
                    <a:lnTo>
                      <a:pt x="2080" y="930"/>
                    </a:lnTo>
                    <a:lnTo>
                      <a:pt x="2093" y="1035"/>
                    </a:lnTo>
                    <a:lnTo>
                      <a:pt x="2093" y="1134"/>
                    </a:lnTo>
                    <a:lnTo>
                      <a:pt x="2084" y="1235"/>
                    </a:lnTo>
                    <a:lnTo>
                      <a:pt x="2063" y="1336"/>
                    </a:lnTo>
                    <a:lnTo>
                      <a:pt x="2161" y="1268"/>
                    </a:lnTo>
                    <a:lnTo>
                      <a:pt x="2172" y="1176"/>
                    </a:lnTo>
                    <a:lnTo>
                      <a:pt x="2177" y="1089"/>
                    </a:lnTo>
                    <a:lnTo>
                      <a:pt x="2172" y="996"/>
                    </a:lnTo>
                    <a:lnTo>
                      <a:pt x="2161" y="908"/>
                    </a:lnTo>
                    <a:close/>
                    <a:moveTo>
                      <a:pt x="1382" y="46"/>
                    </a:moveTo>
                    <a:lnTo>
                      <a:pt x="1419" y="143"/>
                    </a:lnTo>
                    <a:lnTo>
                      <a:pt x="1377" y="126"/>
                    </a:lnTo>
                    <a:lnTo>
                      <a:pt x="1335" y="114"/>
                    </a:lnTo>
                    <a:lnTo>
                      <a:pt x="1292" y="105"/>
                    </a:lnTo>
                    <a:lnTo>
                      <a:pt x="1251" y="97"/>
                    </a:lnTo>
                    <a:lnTo>
                      <a:pt x="1209" y="88"/>
                    </a:lnTo>
                    <a:lnTo>
                      <a:pt x="1167" y="88"/>
                    </a:lnTo>
                    <a:lnTo>
                      <a:pt x="1125" y="79"/>
                    </a:lnTo>
                    <a:lnTo>
                      <a:pt x="1082" y="79"/>
                    </a:lnTo>
                    <a:lnTo>
                      <a:pt x="1082" y="0"/>
                    </a:lnTo>
                    <a:lnTo>
                      <a:pt x="1116" y="0"/>
                    </a:lnTo>
                    <a:lnTo>
                      <a:pt x="1154" y="4"/>
                    </a:lnTo>
                    <a:lnTo>
                      <a:pt x="1192" y="9"/>
                    </a:lnTo>
                    <a:lnTo>
                      <a:pt x="1230" y="13"/>
                    </a:lnTo>
                    <a:lnTo>
                      <a:pt x="1268" y="16"/>
                    </a:lnTo>
                    <a:lnTo>
                      <a:pt x="1305" y="25"/>
                    </a:lnTo>
                    <a:lnTo>
                      <a:pt x="1344" y="33"/>
                    </a:lnTo>
                    <a:lnTo>
                      <a:pt x="1382" y="46"/>
                    </a:lnTo>
                    <a:close/>
                    <a:moveTo>
                      <a:pt x="76" y="652"/>
                    </a:moveTo>
                    <a:lnTo>
                      <a:pt x="164" y="652"/>
                    </a:lnTo>
                    <a:lnTo>
                      <a:pt x="152" y="685"/>
                    </a:lnTo>
                    <a:lnTo>
                      <a:pt x="136" y="719"/>
                    </a:lnTo>
                    <a:lnTo>
                      <a:pt x="123" y="753"/>
                    </a:lnTo>
                    <a:lnTo>
                      <a:pt x="110" y="786"/>
                    </a:lnTo>
                    <a:lnTo>
                      <a:pt x="97" y="820"/>
                    </a:lnTo>
                    <a:lnTo>
                      <a:pt x="93" y="853"/>
                    </a:lnTo>
                    <a:lnTo>
                      <a:pt x="85" y="884"/>
                    </a:lnTo>
                    <a:lnTo>
                      <a:pt x="76" y="921"/>
                    </a:lnTo>
                    <a:lnTo>
                      <a:pt x="0" y="895"/>
                    </a:lnTo>
                    <a:lnTo>
                      <a:pt x="5" y="866"/>
                    </a:lnTo>
                    <a:lnTo>
                      <a:pt x="13" y="836"/>
                    </a:lnTo>
                    <a:lnTo>
                      <a:pt x="17" y="807"/>
                    </a:lnTo>
                    <a:lnTo>
                      <a:pt x="30" y="777"/>
                    </a:lnTo>
                    <a:lnTo>
                      <a:pt x="38" y="748"/>
                    </a:lnTo>
                    <a:lnTo>
                      <a:pt x="51" y="715"/>
                    </a:lnTo>
                    <a:lnTo>
                      <a:pt x="64" y="685"/>
                    </a:lnTo>
                    <a:lnTo>
                      <a:pt x="76" y="652"/>
                    </a:lnTo>
                    <a:close/>
                    <a:moveTo>
                      <a:pt x="173" y="1714"/>
                    </a:moveTo>
                    <a:lnTo>
                      <a:pt x="206" y="1622"/>
                    </a:lnTo>
                    <a:lnTo>
                      <a:pt x="236" y="1668"/>
                    </a:lnTo>
                    <a:lnTo>
                      <a:pt x="265" y="1710"/>
                    </a:lnTo>
                    <a:lnTo>
                      <a:pt x="300" y="1756"/>
                    </a:lnTo>
                    <a:lnTo>
                      <a:pt x="337" y="1795"/>
                    </a:lnTo>
                    <a:lnTo>
                      <a:pt x="375" y="1832"/>
                    </a:lnTo>
                    <a:lnTo>
                      <a:pt x="418" y="1870"/>
                    </a:lnTo>
                    <a:lnTo>
                      <a:pt x="460" y="1904"/>
                    </a:lnTo>
                    <a:lnTo>
                      <a:pt x="506" y="1937"/>
                    </a:lnTo>
                    <a:lnTo>
                      <a:pt x="455" y="2001"/>
                    </a:lnTo>
                    <a:lnTo>
                      <a:pt x="413" y="1972"/>
                    </a:lnTo>
                    <a:lnTo>
                      <a:pt x="375" y="1937"/>
                    </a:lnTo>
                    <a:lnTo>
                      <a:pt x="337" y="1904"/>
                    </a:lnTo>
                    <a:lnTo>
                      <a:pt x="300" y="1870"/>
                    </a:lnTo>
                    <a:lnTo>
                      <a:pt x="265" y="1837"/>
                    </a:lnTo>
                    <a:lnTo>
                      <a:pt x="232" y="1795"/>
                    </a:lnTo>
                    <a:lnTo>
                      <a:pt x="202" y="1756"/>
                    </a:lnTo>
                    <a:lnTo>
                      <a:pt x="173" y="1714"/>
                    </a:lnTo>
                    <a:close/>
                    <a:moveTo>
                      <a:pt x="1314" y="2169"/>
                    </a:moveTo>
                    <a:lnTo>
                      <a:pt x="1217" y="2101"/>
                    </a:lnTo>
                    <a:lnTo>
                      <a:pt x="1246" y="2097"/>
                    </a:lnTo>
                    <a:lnTo>
                      <a:pt x="1276" y="2093"/>
                    </a:lnTo>
                    <a:lnTo>
                      <a:pt x="1305" y="2089"/>
                    </a:lnTo>
                    <a:lnTo>
                      <a:pt x="1331" y="2084"/>
                    </a:lnTo>
                    <a:lnTo>
                      <a:pt x="1360" y="2077"/>
                    </a:lnTo>
                    <a:lnTo>
                      <a:pt x="1386" y="2064"/>
                    </a:lnTo>
                    <a:lnTo>
                      <a:pt x="1415" y="2055"/>
                    </a:lnTo>
                    <a:lnTo>
                      <a:pt x="1445" y="2047"/>
                    </a:lnTo>
                    <a:lnTo>
                      <a:pt x="1470" y="2038"/>
                    </a:lnTo>
                    <a:lnTo>
                      <a:pt x="1495" y="2026"/>
                    </a:lnTo>
                    <a:lnTo>
                      <a:pt x="1524" y="2014"/>
                    </a:lnTo>
                    <a:lnTo>
                      <a:pt x="1550" y="1996"/>
                    </a:lnTo>
                    <a:lnTo>
                      <a:pt x="1575" y="1984"/>
                    </a:lnTo>
                    <a:lnTo>
                      <a:pt x="1600" y="1967"/>
                    </a:lnTo>
                    <a:lnTo>
                      <a:pt x="1625" y="1955"/>
                    </a:lnTo>
                    <a:lnTo>
                      <a:pt x="1651" y="1937"/>
                    </a:lnTo>
                    <a:lnTo>
                      <a:pt x="1701" y="2001"/>
                    </a:lnTo>
                    <a:lnTo>
                      <a:pt x="1655" y="2030"/>
                    </a:lnTo>
                    <a:lnTo>
                      <a:pt x="1609" y="2060"/>
                    </a:lnTo>
                    <a:lnTo>
                      <a:pt x="1563" y="2084"/>
                    </a:lnTo>
                    <a:lnTo>
                      <a:pt x="1511" y="2106"/>
                    </a:lnTo>
                    <a:lnTo>
                      <a:pt x="1465" y="2127"/>
                    </a:lnTo>
                    <a:lnTo>
                      <a:pt x="1415" y="2143"/>
                    </a:lnTo>
                    <a:lnTo>
                      <a:pt x="1364" y="2156"/>
                    </a:lnTo>
                    <a:lnTo>
                      <a:pt x="1314" y="216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502"/>
              <p:cNvSpPr>
                <a:spLocks noEditPoints="1"/>
              </p:cNvSpPr>
              <p:nvPr/>
            </p:nvSpPr>
            <p:spPr bwMode="auto">
              <a:xfrm>
                <a:off x="4041" y="2885"/>
                <a:ext cx="168" cy="168"/>
              </a:xfrm>
              <a:custGeom>
                <a:avLst/>
                <a:gdLst>
                  <a:gd name="T0" fmla="*/ 13 w 2017"/>
                  <a:gd name="T1" fmla="*/ 6 h 2022"/>
                  <a:gd name="T2" fmla="*/ 13 w 2017"/>
                  <a:gd name="T3" fmla="*/ 8 h 2022"/>
                  <a:gd name="T4" fmla="*/ 13 w 2017"/>
                  <a:gd name="T5" fmla="*/ 9 h 2022"/>
                  <a:gd name="T6" fmla="*/ 14 w 2017"/>
                  <a:gd name="T7" fmla="*/ 8 h 2022"/>
                  <a:gd name="T8" fmla="*/ 14 w 2017"/>
                  <a:gd name="T9" fmla="*/ 7 h 2022"/>
                  <a:gd name="T10" fmla="*/ 9 w 2017"/>
                  <a:gd name="T11" fmla="*/ 0 h 2022"/>
                  <a:gd name="T12" fmla="*/ 9 w 2017"/>
                  <a:gd name="T13" fmla="*/ 1 h 2022"/>
                  <a:gd name="T14" fmla="*/ 9 w 2017"/>
                  <a:gd name="T15" fmla="*/ 1 h 2022"/>
                  <a:gd name="T16" fmla="*/ 8 w 2017"/>
                  <a:gd name="T17" fmla="*/ 1 h 2022"/>
                  <a:gd name="T18" fmla="*/ 7 w 2017"/>
                  <a:gd name="T19" fmla="*/ 1 h 2022"/>
                  <a:gd name="T20" fmla="*/ 7 w 2017"/>
                  <a:gd name="T21" fmla="*/ 0 h 2022"/>
                  <a:gd name="T22" fmla="*/ 8 w 2017"/>
                  <a:gd name="T23" fmla="*/ 0 h 2022"/>
                  <a:gd name="T24" fmla="*/ 8 w 2017"/>
                  <a:gd name="T25" fmla="*/ 0 h 2022"/>
                  <a:gd name="T26" fmla="*/ 9 w 2017"/>
                  <a:gd name="T27" fmla="*/ 0 h 2022"/>
                  <a:gd name="T28" fmla="*/ 9 w 2017"/>
                  <a:gd name="T29" fmla="*/ 0 h 2022"/>
                  <a:gd name="T30" fmla="*/ 1 w 2017"/>
                  <a:gd name="T31" fmla="*/ 4 h 2022"/>
                  <a:gd name="T32" fmla="*/ 1 w 2017"/>
                  <a:gd name="T33" fmla="*/ 4 h 2022"/>
                  <a:gd name="T34" fmla="*/ 1 w 2017"/>
                  <a:gd name="T35" fmla="*/ 5 h 2022"/>
                  <a:gd name="T36" fmla="*/ 1 w 2017"/>
                  <a:gd name="T37" fmla="*/ 5 h 2022"/>
                  <a:gd name="T38" fmla="*/ 0 w 2017"/>
                  <a:gd name="T39" fmla="*/ 6 h 2022"/>
                  <a:gd name="T40" fmla="*/ 0 w 2017"/>
                  <a:gd name="T41" fmla="*/ 6 h 2022"/>
                  <a:gd name="T42" fmla="*/ 0 w 2017"/>
                  <a:gd name="T43" fmla="*/ 5 h 2022"/>
                  <a:gd name="T44" fmla="*/ 0 w 2017"/>
                  <a:gd name="T45" fmla="*/ 5 h 2022"/>
                  <a:gd name="T46" fmla="*/ 0 w 2017"/>
                  <a:gd name="T47" fmla="*/ 4 h 2022"/>
                  <a:gd name="T48" fmla="*/ 1 w 2017"/>
                  <a:gd name="T49" fmla="*/ 11 h 2022"/>
                  <a:gd name="T50" fmla="*/ 1 w 2017"/>
                  <a:gd name="T51" fmla="*/ 10 h 2022"/>
                  <a:gd name="T52" fmla="*/ 2 w 2017"/>
                  <a:gd name="T53" fmla="*/ 11 h 2022"/>
                  <a:gd name="T54" fmla="*/ 2 w 2017"/>
                  <a:gd name="T55" fmla="*/ 12 h 2022"/>
                  <a:gd name="T56" fmla="*/ 3 w 2017"/>
                  <a:gd name="T57" fmla="*/ 12 h 2022"/>
                  <a:gd name="T58" fmla="*/ 3 w 2017"/>
                  <a:gd name="T59" fmla="*/ 13 h 2022"/>
                  <a:gd name="T60" fmla="*/ 2 w 2017"/>
                  <a:gd name="T61" fmla="*/ 12 h 2022"/>
                  <a:gd name="T62" fmla="*/ 2 w 2017"/>
                  <a:gd name="T63" fmla="*/ 12 h 2022"/>
                  <a:gd name="T64" fmla="*/ 1 w 2017"/>
                  <a:gd name="T65" fmla="*/ 11 h 2022"/>
                  <a:gd name="T66" fmla="*/ 1 w 2017"/>
                  <a:gd name="T67" fmla="*/ 11 h 2022"/>
                  <a:gd name="T68" fmla="*/ 7 w 2017"/>
                  <a:gd name="T69" fmla="*/ 13 h 2022"/>
                  <a:gd name="T70" fmla="*/ 8 w 2017"/>
                  <a:gd name="T71" fmla="*/ 13 h 2022"/>
                  <a:gd name="T72" fmla="*/ 8 w 2017"/>
                  <a:gd name="T73" fmla="*/ 13 h 2022"/>
                  <a:gd name="T74" fmla="*/ 9 w 2017"/>
                  <a:gd name="T75" fmla="*/ 13 h 2022"/>
                  <a:gd name="T76" fmla="*/ 9 w 2017"/>
                  <a:gd name="T77" fmla="*/ 13 h 2022"/>
                  <a:gd name="T78" fmla="*/ 9 w 2017"/>
                  <a:gd name="T79" fmla="*/ 13 h 2022"/>
                  <a:gd name="T80" fmla="*/ 10 w 2017"/>
                  <a:gd name="T81" fmla="*/ 13 h 2022"/>
                  <a:gd name="T82" fmla="*/ 10 w 2017"/>
                  <a:gd name="T83" fmla="*/ 13 h 2022"/>
                  <a:gd name="T84" fmla="*/ 11 w 2017"/>
                  <a:gd name="T85" fmla="*/ 12 h 2022"/>
                  <a:gd name="T86" fmla="*/ 11 w 2017"/>
                  <a:gd name="T87" fmla="*/ 13 h 2022"/>
                  <a:gd name="T88" fmla="*/ 10 w 2017"/>
                  <a:gd name="T89" fmla="*/ 13 h 2022"/>
                  <a:gd name="T90" fmla="*/ 10 w 2017"/>
                  <a:gd name="T91" fmla="*/ 13 h 2022"/>
                  <a:gd name="T92" fmla="*/ 10 w 2017"/>
                  <a:gd name="T93" fmla="*/ 14 h 2022"/>
                  <a:gd name="T94" fmla="*/ 9 w 2017"/>
                  <a:gd name="T95" fmla="*/ 14 h 2022"/>
                  <a:gd name="T96" fmla="*/ 9 w 2017"/>
                  <a:gd name="T97" fmla="*/ 14 h 2022"/>
                  <a:gd name="T98" fmla="*/ 8 w 2017"/>
                  <a:gd name="T99" fmla="*/ 14 h 2022"/>
                  <a:gd name="T100" fmla="*/ 8 w 2017"/>
                  <a:gd name="T101" fmla="*/ 14 h 20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17"/>
                  <a:gd name="T154" fmla="*/ 0 h 2022"/>
                  <a:gd name="T155" fmla="*/ 2017 w 2017"/>
                  <a:gd name="T156" fmla="*/ 2022 h 20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17" h="2022">
                    <a:moveTo>
                      <a:pt x="2004" y="851"/>
                    </a:moveTo>
                    <a:lnTo>
                      <a:pt x="1928" y="871"/>
                    </a:lnTo>
                    <a:lnTo>
                      <a:pt x="1941" y="989"/>
                    </a:lnTo>
                    <a:lnTo>
                      <a:pt x="1937" y="1101"/>
                    </a:lnTo>
                    <a:lnTo>
                      <a:pt x="1920" y="1215"/>
                    </a:lnTo>
                    <a:lnTo>
                      <a:pt x="1890" y="1329"/>
                    </a:lnTo>
                    <a:lnTo>
                      <a:pt x="1987" y="1257"/>
                    </a:lnTo>
                    <a:lnTo>
                      <a:pt x="2008" y="1156"/>
                    </a:lnTo>
                    <a:lnTo>
                      <a:pt x="2017" y="1055"/>
                    </a:lnTo>
                    <a:lnTo>
                      <a:pt x="2017" y="956"/>
                    </a:lnTo>
                    <a:lnTo>
                      <a:pt x="2004" y="851"/>
                    </a:lnTo>
                    <a:close/>
                    <a:moveTo>
                      <a:pt x="1343" y="64"/>
                    </a:moveTo>
                    <a:lnTo>
                      <a:pt x="1381" y="160"/>
                    </a:lnTo>
                    <a:lnTo>
                      <a:pt x="1335" y="144"/>
                    </a:lnTo>
                    <a:lnTo>
                      <a:pt x="1288" y="127"/>
                    </a:lnTo>
                    <a:lnTo>
                      <a:pt x="1242" y="110"/>
                    </a:lnTo>
                    <a:lnTo>
                      <a:pt x="1196" y="97"/>
                    </a:lnTo>
                    <a:lnTo>
                      <a:pt x="1150" y="94"/>
                    </a:lnTo>
                    <a:lnTo>
                      <a:pt x="1104" y="85"/>
                    </a:lnTo>
                    <a:lnTo>
                      <a:pt x="1052" y="81"/>
                    </a:lnTo>
                    <a:lnTo>
                      <a:pt x="1006" y="81"/>
                    </a:lnTo>
                    <a:lnTo>
                      <a:pt x="1006" y="0"/>
                    </a:lnTo>
                    <a:lnTo>
                      <a:pt x="1049" y="0"/>
                    </a:lnTo>
                    <a:lnTo>
                      <a:pt x="1091" y="9"/>
                    </a:lnTo>
                    <a:lnTo>
                      <a:pt x="1133" y="9"/>
                    </a:lnTo>
                    <a:lnTo>
                      <a:pt x="1175" y="18"/>
                    </a:lnTo>
                    <a:lnTo>
                      <a:pt x="1216" y="26"/>
                    </a:lnTo>
                    <a:lnTo>
                      <a:pt x="1259" y="35"/>
                    </a:lnTo>
                    <a:lnTo>
                      <a:pt x="1301" y="47"/>
                    </a:lnTo>
                    <a:lnTo>
                      <a:pt x="1343" y="64"/>
                    </a:lnTo>
                    <a:close/>
                    <a:moveTo>
                      <a:pt x="88" y="573"/>
                    </a:moveTo>
                    <a:lnTo>
                      <a:pt x="178" y="573"/>
                    </a:lnTo>
                    <a:lnTo>
                      <a:pt x="156" y="610"/>
                    </a:lnTo>
                    <a:lnTo>
                      <a:pt x="143" y="644"/>
                    </a:lnTo>
                    <a:lnTo>
                      <a:pt x="126" y="678"/>
                    </a:lnTo>
                    <a:lnTo>
                      <a:pt x="114" y="716"/>
                    </a:lnTo>
                    <a:lnTo>
                      <a:pt x="101" y="753"/>
                    </a:lnTo>
                    <a:lnTo>
                      <a:pt x="93" y="787"/>
                    </a:lnTo>
                    <a:lnTo>
                      <a:pt x="84" y="821"/>
                    </a:lnTo>
                    <a:lnTo>
                      <a:pt x="76" y="859"/>
                    </a:lnTo>
                    <a:lnTo>
                      <a:pt x="0" y="842"/>
                    </a:lnTo>
                    <a:lnTo>
                      <a:pt x="9" y="805"/>
                    </a:lnTo>
                    <a:lnTo>
                      <a:pt x="17" y="774"/>
                    </a:lnTo>
                    <a:lnTo>
                      <a:pt x="21" y="741"/>
                    </a:lnTo>
                    <a:lnTo>
                      <a:pt x="34" y="707"/>
                    </a:lnTo>
                    <a:lnTo>
                      <a:pt x="47" y="674"/>
                    </a:lnTo>
                    <a:lnTo>
                      <a:pt x="60" y="640"/>
                    </a:lnTo>
                    <a:lnTo>
                      <a:pt x="76" y="606"/>
                    </a:lnTo>
                    <a:lnTo>
                      <a:pt x="88" y="573"/>
                    </a:lnTo>
                    <a:close/>
                    <a:moveTo>
                      <a:pt x="130" y="1543"/>
                    </a:moveTo>
                    <a:lnTo>
                      <a:pt x="165" y="1447"/>
                    </a:lnTo>
                    <a:lnTo>
                      <a:pt x="194" y="1497"/>
                    </a:lnTo>
                    <a:lnTo>
                      <a:pt x="224" y="1547"/>
                    </a:lnTo>
                    <a:lnTo>
                      <a:pt x="261" y="1598"/>
                    </a:lnTo>
                    <a:lnTo>
                      <a:pt x="299" y="1640"/>
                    </a:lnTo>
                    <a:lnTo>
                      <a:pt x="337" y="1682"/>
                    </a:lnTo>
                    <a:lnTo>
                      <a:pt x="379" y="1724"/>
                    </a:lnTo>
                    <a:lnTo>
                      <a:pt x="425" y="1762"/>
                    </a:lnTo>
                    <a:lnTo>
                      <a:pt x="476" y="1795"/>
                    </a:lnTo>
                    <a:lnTo>
                      <a:pt x="430" y="1858"/>
                    </a:lnTo>
                    <a:lnTo>
                      <a:pt x="384" y="1825"/>
                    </a:lnTo>
                    <a:lnTo>
                      <a:pt x="342" y="1791"/>
                    </a:lnTo>
                    <a:lnTo>
                      <a:pt x="299" y="1753"/>
                    </a:lnTo>
                    <a:lnTo>
                      <a:pt x="261" y="1716"/>
                    </a:lnTo>
                    <a:lnTo>
                      <a:pt x="224" y="1677"/>
                    </a:lnTo>
                    <a:lnTo>
                      <a:pt x="189" y="1631"/>
                    </a:lnTo>
                    <a:lnTo>
                      <a:pt x="160" y="1589"/>
                    </a:lnTo>
                    <a:lnTo>
                      <a:pt x="130" y="1543"/>
                    </a:lnTo>
                    <a:close/>
                    <a:moveTo>
                      <a:pt x="1141" y="2022"/>
                    </a:moveTo>
                    <a:lnTo>
                      <a:pt x="1045" y="1955"/>
                    </a:lnTo>
                    <a:lnTo>
                      <a:pt x="1074" y="1951"/>
                    </a:lnTo>
                    <a:lnTo>
                      <a:pt x="1107" y="1951"/>
                    </a:lnTo>
                    <a:lnTo>
                      <a:pt x="1141" y="1947"/>
                    </a:lnTo>
                    <a:lnTo>
                      <a:pt x="1170" y="1943"/>
                    </a:lnTo>
                    <a:lnTo>
                      <a:pt x="1205" y="1935"/>
                    </a:lnTo>
                    <a:lnTo>
                      <a:pt x="1234" y="1930"/>
                    </a:lnTo>
                    <a:lnTo>
                      <a:pt x="1264" y="1922"/>
                    </a:lnTo>
                    <a:lnTo>
                      <a:pt x="1297" y="1913"/>
                    </a:lnTo>
                    <a:lnTo>
                      <a:pt x="1326" y="1900"/>
                    </a:lnTo>
                    <a:lnTo>
                      <a:pt x="1356" y="1888"/>
                    </a:lnTo>
                    <a:lnTo>
                      <a:pt x="1385" y="1876"/>
                    </a:lnTo>
                    <a:lnTo>
                      <a:pt x="1415" y="1863"/>
                    </a:lnTo>
                    <a:lnTo>
                      <a:pt x="1440" y="1850"/>
                    </a:lnTo>
                    <a:lnTo>
                      <a:pt x="1470" y="1834"/>
                    </a:lnTo>
                    <a:lnTo>
                      <a:pt x="1499" y="1817"/>
                    </a:lnTo>
                    <a:lnTo>
                      <a:pt x="1529" y="1795"/>
                    </a:lnTo>
                    <a:lnTo>
                      <a:pt x="1575" y="1858"/>
                    </a:lnTo>
                    <a:lnTo>
                      <a:pt x="1549" y="1876"/>
                    </a:lnTo>
                    <a:lnTo>
                      <a:pt x="1524" y="1888"/>
                    </a:lnTo>
                    <a:lnTo>
                      <a:pt x="1499" y="1905"/>
                    </a:lnTo>
                    <a:lnTo>
                      <a:pt x="1474" y="1917"/>
                    </a:lnTo>
                    <a:lnTo>
                      <a:pt x="1448" y="1935"/>
                    </a:lnTo>
                    <a:lnTo>
                      <a:pt x="1419" y="1947"/>
                    </a:lnTo>
                    <a:lnTo>
                      <a:pt x="1394" y="1959"/>
                    </a:lnTo>
                    <a:lnTo>
                      <a:pt x="1369" y="1968"/>
                    </a:lnTo>
                    <a:lnTo>
                      <a:pt x="1339" y="1976"/>
                    </a:lnTo>
                    <a:lnTo>
                      <a:pt x="1310" y="1985"/>
                    </a:lnTo>
                    <a:lnTo>
                      <a:pt x="1284" y="1998"/>
                    </a:lnTo>
                    <a:lnTo>
                      <a:pt x="1255" y="2005"/>
                    </a:lnTo>
                    <a:lnTo>
                      <a:pt x="1229" y="2010"/>
                    </a:lnTo>
                    <a:lnTo>
                      <a:pt x="1200" y="2014"/>
                    </a:lnTo>
                    <a:lnTo>
                      <a:pt x="1170" y="2018"/>
                    </a:lnTo>
                    <a:lnTo>
                      <a:pt x="1141" y="20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503"/>
              <p:cNvSpPr>
                <a:spLocks noEditPoints="1"/>
              </p:cNvSpPr>
              <p:nvPr/>
            </p:nvSpPr>
            <p:spPr bwMode="auto">
              <a:xfrm>
                <a:off x="4047" y="2891"/>
                <a:ext cx="156" cy="156"/>
              </a:xfrm>
              <a:custGeom>
                <a:avLst/>
                <a:gdLst>
                  <a:gd name="T0" fmla="*/ 12 w 1865"/>
                  <a:gd name="T1" fmla="*/ 6 h 1874"/>
                  <a:gd name="T2" fmla="*/ 13 w 1865"/>
                  <a:gd name="T3" fmla="*/ 6 h 1874"/>
                  <a:gd name="T4" fmla="*/ 12 w 1865"/>
                  <a:gd name="T5" fmla="*/ 7 h 1874"/>
                  <a:gd name="T6" fmla="*/ 12 w 1865"/>
                  <a:gd name="T7" fmla="*/ 8 h 1874"/>
                  <a:gd name="T8" fmla="*/ 12 w 1865"/>
                  <a:gd name="T9" fmla="*/ 9 h 1874"/>
                  <a:gd name="T10" fmla="*/ 13 w 1865"/>
                  <a:gd name="T11" fmla="*/ 9 h 1874"/>
                  <a:gd name="T12" fmla="*/ 13 w 1865"/>
                  <a:gd name="T13" fmla="*/ 7 h 1874"/>
                  <a:gd name="T14" fmla="*/ 13 w 1865"/>
                  <a:gd name="T15" fmla="*/ 5 h 1874"/>
                  <a:gd name="T16" fmla="*/ 9 w 1865"/>
                  <a:gd name="T17" fmla="*/ 1 h 1874"/>
                  <a:gd name="T18" fmla="*/ 9 w 1865"/>
                  <a:gd name="T19" fmla="*/ 1 h 1874"/>
                  <a:gd name="T20" fmla="*/ 9 w 1865"/>
                  <a:gd name="T21" fmla="*/ 1 h 1874"/>
                  <a:gd name="T22" fmla="*/ 8 w 1865"/>
                  <a:gd name="T23" fmla="*/ 1 h 1874"/>
                  <a:gd name="T24" fmla="*/ 8 w 1865"/>
                  <a:gd name="T25" fmla="*/ 1 h 1874"/>
                  <a:gd name="T26" fmla="*/ 8 w 1865"/>
                  <a:gd name="T27" fmla="*/ 1 h 1874"/>
                  <a:gd name="T28" fmla="*/ 7 w 1865"/>
                  <a:gd name="T29" fmla="*/ 1 h 1874"/>
                  <a:gd name="T30" fmla="*/ 7 w 1865"/>
                  <a:gd name="T31" fmla="*/ 1 h 1874"/>
                  <a:gd name="T32" fmla="*/ 7 w 1865"/>
                  <a:gd name="T33" fmla="*/ 0 h 1874"/>
                  <a:gd name="T34" fmla="*/ 7 w 1865"/>
                  <a:gd name="T35" fmla="*/ 0 h 1874"/>
                  <a:gd name="T36" fmla="*/ 8 w 1865"/>
                  <a:gd name="T37" fmla="*/ 0 h 1874"/>
                  <a:gd name="T38" fmla="*/ 8 w 1865"/>
                  <a:gd name="T39" fmla="*/ 0 h 1874"/>
                  <a:gd name="T40" fmla="*/ 9 w 1865"/>
                  <a:gd name="T41" fmla="*/ 0 h 1874"/>
                  <a:gd name="T42" fmla="*/ 1 w 1865"/>
                  <a:gd name="T43" fmla="*/ 3 h 1874"/>
                  <a:gd name="T44" fmla="*/ 1 w 1865"/>
                  <a:gd name="T45" fmla="*/ 4 h 1874"/>
                  <a:gd name="T46" fmla="*/ 1 w 1865"/>
                  <a:gd name="T47" fmla="*/ 4 h 1874"/>
                  <a:gd name="T48" fmla="*/ 1 w 1865"/>
                  <a:gd name="T49" fmla="*/ 5 h 1874"/>
                  <a:gd name="T50" fmla="*/ 1 w 1865"/>
                  <a:gd name="T51" fmla="*/ 5 h 1874"/>
                  <a:gd name="T52" fmla="*/ 0 w 1865"/>
                  <a:gd name="T53" fmla="*/ 5 h 1874"/>
                  <a:gd name="T54" fmla="*/ 0 w 1865"/>
                  <a:gd name="T55" fmla="*/ 5 h 1874"/>
                  <a:gd name="T56" fmla="*/ 0 w 1865"/>
                  <a:gd name="T57" fmla="*/ 4 h 1874"/>
                  <a:gd name="T58" fmla="*/ 1 w 1865"/>
                  <a:gd name="T59" fmla="*/ 4 h 1874"/>
                  <a:gd name="T60" fmla="*/ 1 w 1865"/>
                  <a:gd name="T61" fmla="*/ 3 h 1874"/>
                  <a:gd name="T62" fmla="*/ 1 w 1865"/>
                  <a:gd name="T63" fmla="*/ 9 h 1874"/>
                  <a:gd name="T64" fmla="*/ 1 w 1865"/>
                  <a:gd name="T65" fmla="*/ 9 h 1874"/>
                  <a:gd name="T66" fmla="*/ 2 w 1865"/>
                  <a:gd name="T67" fmla="*/ 10 h 1874"/>
                  <a:gd name="T68" fmla="*/ 2 w 1865"/>
                  <a:gd name="T69" fmla="*/ 11 h 1874"/>
                  <a:gd name="T70" fmla="*/ 3 w 1865"/>
                  <a:gd name="T71" fmla="*/ 11 h 1874"/>
                  <a:gd name="T72" fmla="*/ 3 w 1865"/>
                  <a:gd name="T73" fmla="*/ 12 h 1874"/>
                  <a:gd name="T74" fmla="*/ 2 w 1865"/>
                  <a:gd name="T75" fmla="*/ 11 h 1874"/>
                  <a:gd name="T76" fmla="*/ 2 w 1865"/>
                  <a:gd name="T77" fmla="*/ 11 h 1874"/>
                  <a:gd name="T78" fmla="*/ 1 w 1865"/>
                  <a:gd name="T79" fmla="*/ 10 h 1874"/>
                  <a:gd name="T80" fmla="*/ 1 w 1865"/>
                  <a:gd name="T81" fmla="*/ 9 h 1874"/>
                  <a:gd name="T82" fmla="*/ 7 w 1865"/>
                  <a:gd name="T83" fmla="*/ 13 h 1874"/>
                  <a:gd name="T84" fmla="*/ 7 w 1865"/>
                  <a:gd name="T85" fmla="*/ 12 h 1874"/>
                  <a:gd name="T86" fmla="*/ 7 w 1865"/>
                  <a:gd name="T87" fmla="*/ 12 h 1874"/>
                  <a:gd name="T88" fmla="*/ 8 w 1865"/>
                  <a:gd name="T89" fmla="*/ 12 h 1874"/>
                  <a:gd name="T90" fmla="*/ 8 w 1865"/>
                  <a:gd name="T91" fmla="*/ 12 h 1874"/>
                  <a:gd name="T92" fmla="*/ 8 w 1865"/>
                  <a:gd name="T93" fmla="*/ 12 h 1874"/>
                  <a:gd name="T94" fmla="*/ 9 w 1865"/>
                  <a:gd name="T95" fmla="*/ 12 h 1874"/>
                  <a:gd name="T96" fmla="*/ 9 w 1865"/>
                  <a:gd name="T97" fmla="*/ 12 h 1874"/>
                  <a:gd name="T98" fmla="*/ 10 w 1865"/>
                  <a:gd name="T99" fmla="*/ 12 h 1874"/>
                  <a:gd name="T100" fmla="*/ 10 w 1865"/>
                  <a:gd name="T101" fmla="*/ 12 h 1874"/>
                  <a:gd name="T102" fmla="*/ 10 w 1865"/>
                  <a:gd name="T103" fmla="*/ 12 h 1874"/>
                  <a:gd name="T104" fmla="*/ 9 w 1865"/>
                  <a:gd name="T105" fmla="*/ 12 h 1874"/>
                  <a:gd name="T106" fmla="*/ 9 w 1865"/>
                  <a:gd name="T107" fmla="*/ 12 h 1874"/>
                  <a:gd name="T108" fmla="*/ 9 w 1865"/>
                  <a:gd name="T109" fmla="*/ 13 h 1874"/>
                  <a:gd name="T110" fmla="*/ 8 w 1865"/>
                  <a:gd name="T111" fmla="*/ 13 h 1874"/>
                  <a:gd name="T112" fmla="*/ 8 w 1865"/>
                  <a:gd name="T113" fmla="*/ 13 h 1874"/>
                  <a:gd name="T114" fmla="*/ 7 w 1865"/>
                  <a:gd name="T115" fmla="*/ 13 h 1874"/>
                  <a:gd name="T116" fmla="*/ 7 w 1865"/>
                  <a:gd name="T117" fmla="*/ 13 h 18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5"/>
                  <a:gd name="T178" fmla="*/ 0 h 1874"/>
                  <a:gd name="T179" fmla="*/ 1865 w 1865"/>
                  <a:gd name="T180" fmla="*/ 1874 h 18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5" h="1874">
                    <a:moveTo>
                      <a:pt x="1852" y="790"/>
                    </a:moveTo>
                    <a:lnTo>
                      <a:pt x="1781" y="811"/>
                    </a:lnTo>
                    <a:lnTo>
                      <a:pt x="1785" y="875"/>
                    </a:lnTo>
                    <a:lnTo>
                      <a:pt x="1790" y="934"/>
                    </a:lnTo>
                    <a:lnTo>
                      <a:pt x="1785" y="992"/>
                    </a:lnTo>
                    <a:lnTo>
                      <a:pt x="1781" y="1049"/>
                    </a:lnTo>
                    <a:lnTo>
                      <a:pt x="1768" y="1113"/>
                    </a:lnTo>
                    <a:lnTo>
                      <a:pt x="1755" y="1172"/>
                    </a:lnTo>
                    <a:lnTo>
                      <a:pt x="1738" y="1226"/>
                    </a:lnTo>
                    <a:lnTo>
                      <a:pt x="1714" y="1285"/>
                    </a:lnTo>
                    <a:lnTo>
                      <a:pt x="1743" y="1294"/>
                    </a:lnTo>
                    <a:lnTo>
                      <a:pt x="1814" y="1248"/>
                    </a:lnTo>
                    <a:lnTo>
                      <a:pt x="1844" y="1134"/>
                    </a:lnTo>
                    <a:lnTo>
                      <a:pt x="1861" y="1020"/>
                    </a:lnTo>
                    <a:lnTo>
                      <a:pt x="1865" y="908"/>
                    </a:lnTo>
                    <a:lnTo>
                      <a:pt x="1852" y="790"/>
                    </a:lnTo>
                    <a:close/>
                    <a:moveTo>
                      <a:pt x="1305" y="79"/>
                    </a:moveTo>
                    <a:lnTo>
                      <a:pt x="1348" y="184"/>
                    </a:lnTo>
                    <a:lnTo>
                      <a:pt x="1322" y="172"/>
                    </a:lnTo>
                    <a:lnTo>
                      <a:pt x="1297" y="160"/>
                    </a:lnTo>
                    <a:lnTo>
                      <a:pt x="1271" y="151"/>
                    </a:lnTo>
                    <a:lnTo>
                      <a:pt x="1247" y="138"/>
                    </a:lnTo>
                    <a:lnTo>
                      <a:pt x="1221" y="125"/>
                    </a:lnTo>
                    <a:lnTo>
                      <a:pt x="1195" y="122"/>
                    </a:lnTo>
                    <a:lnTo>
                      <a:pt x="1170" y="109"/>
                    </a:lnTo>
                    <a:lnTo>
                      <a:pt x="1140" y="105"/>
                    </a:lnTo>
                    <a:lnTo>
                      <a:pt x="1116" y="101"/>
                    </a:lnTo>
                    <a:lnTo>
                      <a:pt x="1090" y="92"/>
                    </a:lnTo>
                    <a:lnTo>
                      <a:pt x="1065" y="88"/>
                    </a:lnTo>
                    <a:lnTo>
                      <a:pt x="1040" y="83"/>
                    </a:lnTo>
                    <a:lnTo>
                      <a:pt x="1011" y="79"/>
                    </a:lnTo>
                    <a:lnTo>
                      <a:pt x="981" y="79"/>
                    </a:lnTo>
                    <a:lnTo>
                      <a:pt x="956" y="75"/>
                    </a:lnTo>
                    <a:lnTo>
                      <a:pt x="930" y="75"/>
                    </a:lnTo>
                    <a:lnTo>
                      <a:pt x="930" y="0"/>
                    </a:lnTo>
                    <a:lnTo>
                      <a:pt x="976" y="0"/>
                    </a:lnTo>
                    <a:lnTo>
                      <a:pt x="1028" y="4"/>
                    </a:lnTo>
                    <a:lnTo>
                      <a:pt x="1074" y="13"/>
                    </a:lnTo>
                    <a:lnTo>
                      <a:pt x="1120" y="16"/>
                    </a:lnTo>
                    <a:lnTo>
                      <a:pt x="1166" y="29"/>
                    </a:lnTo>
                    <a:lnTo>
                      <a:pt x="1212" y="46"/>
                    </a:lnTo>
                    <a:lnTo>
                      <a:pt x="1259" y="63"/>
                    </a:lnTo>
                    <a:lnTo>
                      <a:pt x="1305" y="79"/>
                    </a:lnTo>
                    <a:close/>
                    <a:moveTo>
                      <a:pt x="102" y="492"/>
                    </a:moveTo>
                    <a:lnTo>
                      <a:pt x="190" y="492"/>
                    </a:lnTo>
                    <a:lnTo>
                      <a:pt x="168" y="529"/>
                    </a:lnTo>
                    <a:lnTo>
                      <a:pt x="148" y="567"/>
                    </a:lnTo>
                    <a:lnTo>
                      <a:pt x="131" y="606"/>
                    </a:lnTo>
                    <a:lnTo>
                      <a:pt x="113" y="643"/>
                    </a:lnTo>
                    <a:lnTo>
                      <a:pt x="102" y="681"/>
                    </a:lnTo>
                    <a:lnTo>
                      <a:pt x="89" y="724"/>
                    </a:lnTo>
                    <a:lnTo>
                      <a:pt x="84" y="761"/>
                    </a:lnTo>
                    <a:lnTo>
                      <a:pt x="76" y="799"/>
                    </a:lnTo>
                    <a:lnTo>
                      <a:pt x="0" y="778"/>
                    </a:lnTo>
                    <a:lnTo>
                      <a:pt x="8" y="740"/>
                    </a:lnTo>
                    <a:lnTo>
                      <a:pt x="17" y="706"/>
                    </a:lnTo>
                    <a:lnTo>
                      <a:pt x="25" y="672"/>
                    </a:lnTo>
                    <a:lnTo>
                      <a:pt x="38" y="635"/>
                    </a:lnTo>
                    <a:lnTo>
                      <a:pt x="50" y="597"/>
                    </a:lnTo>
                    <a:lnTo>
                      <a:pt x="67" y="563"/>
                    </a:lnTo>
                    <a:lnTo>
                      <a:pt x="80" y="529"/>
                    </a:lnTo>
                    <a:lnTo>
                      <a:pt x="102" y="492"/>
                    </a:lnTo>
                    <a:close/>
                    <a:moveTo>
                      <a:pt x="89" y="1366"/>
                    </a:moveTo>
                    <a:lnTo>
                      <a:pt x="118" y="1285"/>
                    </a:lnTo>
                    <a:lnTo>
                      <a:pt x="135" y="1281"/>
                    </a:lnTo>
                    <a:lnTo>
                      <a:pt x="164" y="1336"/>
                    </a:lnTo>
                    <a:lnTo>
                      <a:pt x="194" y="1390"/>
                    </a:lnTo>
                    <a:lnTo>
                      <a:pt x="227" y="1441"/>
                    </a:lnTo>
                    <a:lnTo>
                      <a:pt x="261" y="1491"/>
                    </a:lnTo>
                    <a:lnTo>
                      <a:pt x="303" y="1538"/>
                    </a:lnTo>
                    <a:lnTo>
                      <a:pt x="349" y="1580"/>
                    </a:lnTo>
                    <a:lnTo>
                      <a:pt x="396" y="1618"/>
                    </a:lnTo>
                    <a:lnTo>
                      <a:pt x="446" y="1651"/>
                    </a:lnTo>
                    <a:lnTo>
                      <a:pt x="400" y="1714"/>
                    </a:lnTo>
                    <a:lnTo>
                      <a:pt x="349" y="1681"/>
                    </a:lnTo>
                    <a:lnTo>
                      <a:pt x="303" y="1643"/>
                    </a:lnTo>
                    <a:lnTo>
                      <a:pt x="261" y="1601"/>
                    </a:lnTo>
                    <a:lnTo>
                      <a:pt x="223" y="1559"/>
                    </a:lnTo>
                    <a:lnTo>
                      <a:pt x="185" y="1517"/>
                    </a:lnTo>
                    <a:lnTo>
                      <a:pt x="148" y="1466"/>
                    </a:lnTo>
                    <a:lnTo>
                      <a:pt x="118" y="1416"/>
                    </a:lnTo>
                    <a:lnTo>
                      <a:pt x="89" y="1366"/>
                    </a:lnTo>
                    <a:close/>
                    <a:moveTo>
                      <a:pt x="969" y="1874"/>
                    </a:moveTo>
                    <a:lnTo>
                      <a:pt x="930" y="1849"/>
                    </a:lnTo>
                    <a:lnTo>
                      <a:pt x="930" y="1799"/>
                    </a:lnTo>
                    <a:lnTo>
                      <a:pt x="960" y="1799"/>
                    </a:lnTo>
                    <a:lnTo>
                      <a:pt x="993" y="1799"/>
                    </a:lnTo>
                    <a:lnTo>
                      <a:pt x="1023" y="1795"/>
                    </a:lnTo>
                    <a:lnTo>
                      <a:pt x="1052" y="1790"/>
                    </a:lnTo>
                    <a:lnTo>
                      <a:pt x="1086" y="1786"/>
                    </a:lnTo>
                    <a:lnTo>
                      <a:pt x="1116" y="1777"/>
                    </a:lnTo>
                    <a:lnTo>
                      <a:pt x="1145" y="1769"/>
                    </a:lnTo>
                    <a:lnTo>
                      <a:pt x="1175" y="1760"/>
                    </a:lnTo>
                    <a:lnTo>
                      <a:pt x="1204" y="1753"/>
                    </a:lnTo>
                    <a:lnTo>
                      <a:pt x="1234" y="1740"/>
                    </a:lnTo>
                    <a:lnTo>
                      <a:pt x="1263" y="1727"/>
                    </a:lnTo>
                    <a:lnTo>
                      <a:pt x="1293" y="1714"/>
                    </a:lnTo>
                    <a:lnTo>
                      <a:pt x="1322" y="1702"/>
                    </a:lnTo>
                    <a:lnTo>
                      <a:pt x="1348" y="1689"/>
                    </a:lnTo>
                    <a:lnTo>
                      <a:pt x="1377" y="1672"/>
                    </a:lnTo>
                    <a:lnTo>
                      <a:pt x="1407" y="1651"/>
                    </a:lnTo>
                    <a:lnTo>
                      <a:pt x="1453" y="1714"/>
                    </a:lnTo>
                    <a:lnTo>
                      <a:pt x="1423" y="1736"/>
                    </a:lnTo>
                    <a:lnTo>
                      <a:pt x="1394" y="1753"/>
                    </a:lnTo>
                    <a:lnTo>
                      <a:pt x="1364" y="1769"/>
                    </a:lnTo>
                    <a:lnTo>
                      <a:pt x="1339" y="1782"/>
                    </a:lnTo>
                    <a:lnTo>
                      <a:pt x="1309" y="1795"/>
                    </a:lnTo>
                    <a:lnTo>
                      <a:pt x="1280" y="1807"/>
                    </a:lnTo>
                    <a:lnTo>
                      <a:pt x="1250" y="1819"/>
                    </a:lnTo>
                    <a:lnTo>
                      <a:pt x="1221" y="1832"/>
                    </a:lnTo>
                    <a:lnTo>
                      <a:pt x="1188" y="1841"/>
                    </a:lnTo>
                    <a:lnTo>
                      <a:pt x="1158" y="1849"/>
                    </a:lnTo>
                    <a:lnTo>
                      <a:pt x="1129" y="1854"/>
                    </a:lnTo>
                    <a:lnTo>
                      <a:pt x="1094" y="1862"/>
                    </a:lnTo>
                    <a:lnTo>
                      <a:pt x="1065" y="1866"/>
                    </a:lnTo>
                    <a:lnTo>
                      <a:pt x="1031" y="1870"/>
                    </a:lnTo>
                    <a:lnTo>
                      <a:pt x="998" y="1870"/>
                    </a:lnTo>
                    <a:lnTo>
                      <a:pt x="969" y="18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504"/>
              <p:cNvSpPr>
                <a:spLocks noEditPoints="1"/>
              </p:cNvSpPr>
              <p:nvPr/>
            </p:nvSpPr>
            <p:spPr bwMode="auto">
              <a:xfrm>
                <a:off x="4053" y="2897"/>
                <a:ext cx="143" cy="144"/>
              </a:xfrm>
              <a:custGeom>
                <a:avLst/>
                <a:gdLst>
                  <a:gd name="T0" fmla="*/ 11 w 1714"/>
                  <a:gd name="T1" fmla="*/ 5 h 1724"/>
                  <a:gd name="T2" fmla="*/ 11 w 1714"/>
                  <a:gd name="T3" fmla="*/ 6 h 1724"/>
                  <a:gd name="T4" fmla="*/ 11 w 1714"/>
                  <a:gd name="T5" fmla="*/ 7 h 1724"/>
                  <a:gd name="T6" fmla="*/ 11 w 1714"/>
                  <a:gd name="T7" fmla="*/ 8 h 1724"/>
                  <a:gd name="T8" fmla="*/ 11 w 1714"/>
                  <a:gd name="T9" fmla="*/ 8 h 1724"/>
                  <a:gd name="T10" fmla="*/ 12 w 1714"/>
                  <a:gd name="T11" fmla="*/ 8 h 1724"/>
                  <a:gd name="T12" fmla="*/ 12 w 1714"/>
                  <a:gd name="T13" fmla="*/ 7 h 1724"/>
                  <a:gd name="T14" fmla="*/ 12 w 1714"/>
                  <a:gd name="T15" fmla="*/ 6 h 1724"/>
                  <a:gd name="T16" fmla="*/ 12 w 1714"/>
                  <a:gd name="T17" fmla="*/ 6 h 1724"/>
                  <a:gd name="T18" fmla="*/ 9 w 1714"/>
                  <a:gd name="T19" fmla="*/ 1 h 1724"/>
                  <a:gd name="T20" fmla="*/ 9 w 1714"/>
                  <a:gd name="T21" fmla="*/ 2 h 1724"/>
                  <a:gd name="T22" fmla="*/ 9 w 1714"/>
                  <a:gd name="T23" fmla="*/ 1 h 1724"/>
                  <a:gd name="T24" fmla="*/ 8 w 1714"/>
                  <a:gd name="T25" fmla="*/ 1 h 1724"/>
                  <a:gd name="T26" fmla="*/ 8 w 1714"/>
                  <a:gd name="T27" fmla="*/ 1 h 1724"/>
                  <a:gd name="T28" fmla="*/ 7 w 1714"/>
                  <a:gd name="T29" fmla="*/ 1 h 1724"/>
                  <a:gd name="T30" fmla="*/ 7 w 1714"/>
                  <a:gd name="T31" fmla="*/ 1 h 1724"/>
                  <a:gd name="T32" fmla="*/ 7 w 1714"/>
                  <a:gd name="T33" fmla="*/ 1 h 1724"/>
                  <a:gd name="T34" fmla="*/ 6 w 1714"/>
                  <a:gd name="T35" fmla="*/ 1 h 1724"/>
                  <a:gd name="T36" fmla="*/ 6 w 1714"/>
                  <a:gd name="T37" fmla="*/ 0 h 1724"/>
                  <a:gd name="T38" fmla="*/ 6 w 1714"/>
                  <a:gd name="T39" fmla="*/ 0 h 1724"/>
                  <a:gd name="T40" fmla="*/ 7 w 1714"/>
                  <a:gd name="T41" fmla="*/ 0 h 1724"/>
                  <a:gd name="T42" fmla="*/ 7 w 1714"/>
                  <a:gd name="T43" fmla="*/ 0 h 1724"/>
                  <a:gd name="T44" fmla="*/ 7 w 1714"/>
                  <a:gd name="T45" fmla="*/ 0 h 1724"/>
                  <a:gd name="T46" fmla="*/ 8 w 1714"/>
                  <a:gd name="T47" fmla="*/ 0 h 1724"/>
                  <a:gd name="T48" fmla="*/ 8 w 1714"/>
                  <a:gd name="T49" fmla="*/ 0 h 1724"/>
                  <a:gd name="T50" fmla="*/ 9 w 1714"/>
                  <a:gd name="T51" fmla="*/ 1 h 1724"/>
                  <a:gd name="T52" fmla="*/ 9 w 1714"/>
                  <a:gd name="T53" fmla="*/ 1 h 1724"/>
                  <a:gd name="T54" fmla="*/ 1 w 1714"/>
                  <a:gd name="T55" fmla="*/ 3 h 1724"/>
                  <a:gd name="T56" fmla="*/ 1 w 1714"/>
                  <a:gd name="T57" fmla="*/ 3 h 1724"/>
                  <a:gd name="T58" fmla="*/ 1 w 1714"/>
                  <a:gd name="T59" fmla="*/ 4 h 1724"/>
                  <a:gd name="T60" fmla="*/ 1 w 1714"/>
                  <a:gd name="T61" fmla="*/ 5 h 1724"/>
                  <a:gd name="T62" fmla="*/ 1 w 1714"/>
                  <a:gd name="T63" fmla="*/ 5 h 1724"/>
                  <a:gd name="T64" fmla="*/ 0 w 1714"/>
                  <a:gd name="T65" fmla="*/ 5 h 1724"/>
                  <a:gd name="T66" fmla="*/ 0 w 1714"/>
                  <a:gd name="T67" fmla="*/ 4 h 1724"/>
                  <a:gd name="T68" fmla="*/ 0 w 1714"/>
                  <a:gd name="T69" fmla="*/ 4 h 1724"/>
                  <a:gd name="T70" fmla="*/ 1 w 1714"/>
                  <a:gd name="T71" fmla="*/ 3 h 1724"/>
                  <a:gd name="T72" fmla="*/ 0 w 1714"/>
                  <a:gd name="T73" fmla="*/ 8 h 1724"/>
                  <a:gd name="T74" fmla="*/ 1 w 1714"/>
                  <a:gd name="T75" fmla="*/ 9 h 1724"/>
                  <a:gd name="T76" fmla="*/ 2 w 1714"/>
                  <a:gd name="T77" fmla="*/ 9 h 1724"/>
                  <a:gd name="T78" fmla="*/ 2 w 1714"/>
                  <a:gd name="T79" fmla="*/ 10 h 1724"/>
                  <a:gd name="T80" fmla="*/ 3 w 1714"/>
                  <a:gd name="T81" fmla="*/ 10 h 1724"/>
                  <a:gd name="T82" fmla="*/ 3 w 1714"/>
                  <a:gd name="T83" fmla="*/ 11 h 1724"/>
                  <a:gd name="T84" fmla="*/ 2 w 1714"/>
                  <a:gd name="T85" fmla="*/ 11 h 1724"/>
                  <a:gd name="T86" fmla="*/ 1 w 1714"/>
                  <a:gd name="T87" fmla="*/ 10 h 1724"/>
                  <a:gd name="T88" fmla="*/ 1 w 1714"/>
                  <a:gd name="T89" fmla="*/ 9 h 1724"/>
                  <a:gd name="T90" fmla="*/ 0 w 1714"/>
                  <a:gd name="T91" fmla="*/ 8 h 1724"/>
                  <a:gd name="T92" fmla="*/ 6 w 1714"/>
                  <a:gd name="T93" fmla="*/ 12 h 1724"/>
                  <a:gd name="T94" fmla="*/ 6 w 1714"/>
                  <a:gd name="T95" fmla="*/ 11 h 1724"/>
                  <a:gd name="T96" fmla="*/ 7 w 1714"/>
                  <a:gd name="T97" fmla="*/ 11 h 1724"/>
                  <a:gd name="T98" fmla="*/ 7 w 1714"/>
                  <a:gd name="T99" fmla="*/ 11 h 1724"/>
                  <a:gd name="T100" fmla="*/ 8 w 1714"/>
                  <a:gd name="T101" fmla="*/ 11 h 1724"/>
                  <a:gd name="T102" fmla="*/ 8 w 1714"/>
                  <a:gd name="T103" fmla="*/ 11 h 1724"/>
                  <a:gd name="T104" fmla="*/ 8 w 1714"/>
                  <a:gd name="T105" fmla="*/ 11 h 1724"/>
                  <a:gd name="T106" fmla="*/ 9 w 1714"/>
                  <a:gd name="T107" fmla="*/ 11 h 1724"/>
                  <a:gd name="T108" fmla="*/ 9 w 1714"/>
                  <a:gd name="T109" fmla="*/ 11 h 1724"/>
                  <a:gd name="T110" fmla="*/ 9 w 1714"/>
                  <a:gd name="T111" fmla="*/ 11 h 1724"/>
                  <a:gd name="T112" fmla="*/ 9 w 1714"/>
                  <a:gd name="T113" fmla="*/ 11 h 1724"/>
                  <a:gd name="T114" fmla="*/ 8 w 1714"/>
                  <a:gd name="T115" fmla="*/ 12 h 1724"/>
                  <a:gd name="T116" fmla="*/ 8 w 1714"/>
                  <a:gd name="T117" fmla="*/ 12 h 1724"/>
                  <a:gd name="T118" fmla="*/ 7 w 1714"/>
                  <a:gd name="T119" fmla="*/ 12 h 1724"/>
                  <a:gd name="T120" fmla="*/ 7 w 1714"/>
                  <a:gd name="T121" fmla="*/ 12 h 1724"/>
                  <a:gd name="T122" fmla="*/ 7 w 1714"/>
                  <a:gd name="T123" fmla="*/ 12 h 1724"/>
                  <a:gd name="T124" fmla="*/ 6 w 1714"/>
                  <a:gd name="T125" fmla="*/ 12 h 17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4"/>
                  <a:gd name="T190" fmla="*/ 0 h 1724"/>
                  <a:gd name="T191" fmla="*/ 1714 w 1714"/>
                  <a:gd name="T192" fmla="*/ 1724 h 17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4" h="1724">
                    <a:moveTo>
                      <a:pt x="1705" y="736"/>
                    </a:moveTo>
                    <a:lnTo>
                      <a:pt x="1625" y="758"/>
                    </a:lnTo>
                    <a:lnTo>
                      <a:pt x="1633" y="813"/>
                    </a:lnTo>
                    <a:lnTo>
                      <a:pt x="1633" y="866"/>
                    </a:lnTo>
                    <a:lnTo>
                      <a:pt x="1633" y="920"/>
                    </a:lnTo>
                    <a:lnTo>
                      <a:pt x="1625" y="974"/>
                    </a:lnTo>
                    <a:lnTo>
                      <a:pt x="1616" y="1029"/>
                    </a:lnTo>
                    <a:lnTo>
                      <a:pt x="1604" y="1084"/>
                    </a:lnTo>
                    <a:lnTo>
                      <a:pt x="1587" y="1135"/>
                    </a:lnTo>
                    <a:lnTo>
                      <a:pt x="1566" y="1190"/>
                    </a:lnTo>
                    <a:lnTo>
                      <a:pt x="1638" y="1210"/>
                    </a:lnTo>
                    <a:lnTo>
                      <a:pt x="1662" y="1151"/>
                    </a:lnTo>
                    <a:lnTo>
                      <a:pt x="1679" y="1097"/>
                    </a:lnTo>
                    <a:lnTo>
                      <a:pt x="1692" y="1038"/>
                    </a:lnTo>
                    <a:lnTo>
                      <a:pt x="1705" y="974"/>
                    </a:lnTo>
                    <a:lnTo>
                      <a:pt x="1709" y="917"/>
                    </a:lnTo>
                    <a:lnTo>
                      <a:pt x="1714" y="859"/>
                    </a:lnTo>
                    <a:lnTo>
                      <a:pt x="1709" y="800"/>
                    </a:lnTo>
                    <a:lnTo>
                      <a:pt x="1705" y="736"/>
                    </a:lnTo>
                    <a:close/>
                    <a:moveTo>
                      <a:pt x="1272" y="109"/>
                    </a:moveTo>
                    <a:lnTo>
                      <a:pt x="1318" y="236"/>
                    </a:lnTo>
                    <a:lnTo>
                      <a:pt x="1292" y="214"/>
                    </a:lnTo>
                    <a:lnTo>
                      <a:pt x="1267" y="198"/>
                    </a:lnTo>
                    <a:lnTo>
                      <a:pt x="1237" y="181"/>
                    </a:lnTo>
                    <a:lnTo>
                      <a:pt x="1213" y="168"/>
                    </a:lnTo>
                    <a:lnTo>
                      <a:pt x="1183" y="156"/>
                    </a:lnTo>
                    <a:lnTo>
                      <a:pt x="1158" y="139"/>
                    </a:lnTo>
                    <a:lnTo>
                      <a:pt x="1128" y="131"/>
                    </a:lnTo>
                    <a:lnTo>
                      <a:pt x="1099" y="118"/>
                    </a:lnTo>
                    <a:lnTo>
                      <a:pt x="1069" y="109"/>
                    </a:lnTo>
                    <a:lnTo>
                      <a:pt x="1035" y="102"/>
                    </a:lnTo>
                    <a:lnTo>
                      <a:pt x="1010" y="93"/>
                    </a:lnTo>
                    <a:lnTo>
                      <a:pt x="976" y="89"/>
                    </a:lnTo>
                    <a:lnTo>
                      <a:pt x="947" y="85"/>
                    </a:lnTo>
                    <a:lnTo>
                      <a:pt x="917" y="80"/>
                    </a:lnTo>
                    <a:lnTo>
                      <a:pt x="884" y="80"/>
                    </a:lnTo>
                    <a:lnTo>
                      <a:pt x="854" y="80"/>
                    </a:lnTo>
                    <a:lnTo>
                      <a:pt x="854" y="0"/>
                    </a:lnTo>
                    <a:lnTo>
                      <a:pt x="880" y="0"/>
                    </a:lnTo>
                    <a:lnTo>
                      <a:pt x="905" y="4"/>
                    </a:lnTo>
                    <a:lnTo>
                      <a:pt x="935" y="4"/>
                    </a:lnTo>
                    <a:lnTo>
                      <a:pt x="964" y="8"/>
                    </a:lnTo>
                    <a:lnTo>
                      <a:pt x="989" y="13"/>
                    </a:lnTo>
                    <a:lnTo>
                      <a:pt x="1014" y="17"/>
                    </a:lnTo>
                    <a:lnTo>
                      <a:pt x="1040" y="26"/>
                    </a:lnTo>
                    <a:lnTo>
                      <a:pt x="1064" y="30"/>
                    </a:lnTo>
                    <a:lnTo>
                      <a:pt x="1094" y="34"/>
                    </a:lnTo>
                    <a:lnTo>
                      <a:pt x="1119" y="47"/>
                    </a:lnTo>
                    <a:lnTo>
                      <a:pt x="1145" y="50"/>
                    </a:lnTo>
                    <a:lnTo>
                      <a:pt x="1171" y="63"/>
                    </a:lnTo>
                    <a:lnTo>
                      <a:pt x="1195" y="76"/>
                    </a:lnTo>
                    <a:lnTo>
                      <a:pt x="1221" y="85"/>
                    </a:lnTo>
                    <a:lnTo>
                      <a:pt x="1246" y="97"/>
                    </a:lnTo>
                    <a:lnTo>
                      <a:pt x="1272" y="109"/>
                    </a:lnTo>
                    <a:close/>
                    <a:moveTo>
                      <a:pt x="114" y="417"/>
                    </a:moveTo>
                    <a:lnTo>
                      <a:pt x="206" y="417"/>
                    </a:lnTo>
                    <a:lnTo>
                      <a:pt x="181" y="454"/>
                    </a:lnTo>
                    <a:lnTo>
                      <a:pt x="160" y="492"/>
                    </a:lnTo>
                    <a:lnTo>
                      <a:pt x="138" y="535"/>
                    </a:lnTo>
                    <a:lnTo>
                      <a:pt x="122" y="577"/>
                    </a:lnTo>
                    <a:lnTo>
                      <a:pt x="105" y="614"/>
                    </a:lnTo>
                    <a:lnTo>
                      <a:pt x="92" y="660"/>
                    </a:lnTo>
                    <a:lnTo>
                      <a:pt x="84" y="703"/>
                    </a:lnTo>
                    <a:lnTo>
                      <a:pt x="76" y="745"/>
                    </a:lnTo>
                    <a:lnTo>
                      <a:pt x="0" y="724"/>
                    </a:lnTo>
                    <a:lnTo>
                      <a:pt x="8" y="686"/>
                    </a:lnTo>
                    <a:lnTo>
                      <a:pt x="13" y="649"/>
                    </a:lnTo>
                    <a:lnTo>
                      <a:pt x="26" y="606"/>
                    </a:lnTo>
                    <a:lnTo>
                      <a:pt x="37" y="568"/>
                    </a:lnTo>
                    <a:lnTo>
                      <a:pt x="55" y="531"/>
                    </a:lnTo>
                    <a:lnTo>
                      <a:pt x="72" y="492"/>
                    </a:lnTo>
                    <a:lnTo>
                      <a:pt x="92" y="454"/>
                    </a:lnTo>
                    <a:lnTo>
                      <a:pt x="114" y="417"/>
                    </a:lnTo>
                    <a:close/>
                    <a:moveTo>
                      <a:pt x="59" y="1206"/>
                    </a:moveTo>
                    <a:lnTo>
                      <a:pt x="135" y="1181"/>
                    </a:lnTo>
                    <a:lnTo>
                      <a:pt x="160" y="1236"/>
                    </a:lnTo>
                    <a:lnTo>
                      <a:pt x="185" y="1278"/>
                    </a:lnTo>
                    <a:lnTo>
                      <a:pt x="219" y="1324"/>
                    </a:lnTo>
                    <a:lnTo>
                      <a:pt x="252" y="1370"/>
                    </a:lnTo>
                    <a:lnTo>
                      <a:pt x="291" y="1412"/>
                    </a:lnTo>
                    <a:lnTo>
                      <a:pt x="333" y="1450"/>
                    </a:lnTo>
                    <a:lnTo>
                      <a:pt x="374" y="1488"/>
                    </a:lnTo>
                    <a:lnTo>
                      <a:pt x="421" y="1518"/>
                    </a:lnTo>
                    <a:lnTo>
                      <a:pt x="370" y="1576"/>
                    </a:lnTo>
                    <a:lnTo>
                      <a:pt x="320" y="1543"/>
                    </a:lnTo>
                    <a:lnTo>
                      <a:pt x="273" y="1505"/>
                    </a:lnTo>
                    <a:lnTo>
                      <a:pt x="227" y="1463"/>
                    </a:lnTo>
                    <a:lnTo>
                      <a:pt x="185" y="1416"/>
                    </a:lnTo>
                    <a:lnTo>
                      <a:pt x="151" y="1366"/>
                    </a:lnTo>
                    <a:lnTo>
                      <a:pt x="118" y="1315"/>
                    </a:lnTo>
                    <a:lnTo>
                      <a:pt x="88" y="1261"/>
                    </a:lnTo>
                    <a:lnTo>
                      <a:pt x="59" y="1206"/>
                    </a:lnTo>
                    <a:close/>
                    <a:moveTo>
                      <a:pt x="854" y="1724"/>
                    </a:moveTo>
                    <a:lnTo>
                      <a:pt x="854" y="1648"/>
                    </a:lnTo>
                    <a:lnTo>
                      <a:pt x="884" y="1648"/>
                    </a:lnTo>
                    <a:lnTo>
                      <a:pt x="909" y="1643"/>
                    </a:lnTo>
                    <a:lnTo>
                      <a:pt x="939" y="1639"/>
                    </a:lnTo>
                    <a:lnTo>
                      <a:pt x="968" y="1635"/>
                    </a:lnTo>
                    <a:lnTo>
                      <a:pt x="994" y="1635"/>
                    </a:lnTo>
                    <a:lnTo>
                      <a:pt x="1018" y="1627"/>
                    </a:lnTo>
                    <a:lnTo>
                      <a:pt x="1048" y="1619"/>
                    </a:lnTo>
                    <a:lnTo>
                      <a:pt x="1077" y="1614"/>
                    </a:lnTo>
                    <a:lnTo>
                      <a:pt x="1103" y="1606"/>
                    </a:lnTo>
                    <a:lnTo>
                      <a:pt x="1128" y="1597"/>
                    </a:lnTo>
                    <a:lnTo>
                      <a:pt x="1154" y="1584"/>
                    </a:lnTo>
                    <a:lnTo>
                      <a:pt x="1178" y="1573"/>
                    </a:lnTo>
                    <a:lnTo>
                      <a:pt x="1204" y="1560"/>
                    </a:lnTo>
                    <a:lnTo>
                      <a:pt x="1233" y="1547"/>
                    </a:lnTo>
                    <a:lnTo>
                      <a:pt x="1254" y="1534"/>
                    </a:lnTo>
                    <a:lnTo>
                      <a:pt x="1280" y="1518"/>
                    </a:lnTo>
                    <a:lnTo>
                      <a:pt x="1331" y="1576"/>
                    </a:lnTo>
                    <a:lnTo>
                      <a:pt x="1301" y="1597"/>
                    </a:lnTo>
                    <a:lnTo>
                      <a:pt x="1272" y="1614"/>
                    </a:lnTo>
                    <a:lnTo>
                      <a:pt x="1246" y="1627"/>
                    </a:lnTo>
                    <a:lnTo>
                      <a:pt x="1217" y="1639"/>
                    </a:lnTo>
                    <a:lnTo>
                      <a:pt x="1187" y="1652"/>
                    </a:lnTo>
                    <a:lnTo>
                      <a:pt x="1158" y="1665"/>
                    </a:lnTo>
                    <a:lnTo>
                      <a:pt x="1128" y="1678"/>
                    </a:lnTo>
                    <a:lnTo>
                      <a:pt x="1099" y="1685"/>
                    </a:lnTo>
                    <a:lnTo>
                      <a:pt x="1069" y="1694"/>
                    </a:lnTo>
                    <a:lnTo>
                      <a:pt x="1040" y="1702"/>
                    </a:lnTo>
                    <a:lnTo>
                      <a:pt x="1010" y="1711"/>
                    </a:lnTo>
                    <a:lnTo>
                      <a:pt x="976" y="1715"/>
                    </a:lnTo>
                    <a:lnTo>
                      <a:pt x="947" y="1720"/>
                    </a:lnTo>
                    <a:lnTo>
                      <a:pt x="917" y="1724"/>
                    </a:lnTo>
                    <a:lnTo>
                      <a:pt x="884" y="1724"/>
                    </a:lnTo>
                    <a:lnTo>
                      <a:pt x="854" y="172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505"/>
              <p:cNvSpPr>
                <a:spLocks noEditPoints="1"/>
              </p:cNvSpPr>
              <p:nvPr/>
            </p:nvSpPr>
            <p:spPr bwMode="auto">
              <a:xfrm>
                <a:off x="4060" y="2904"/>
                <a:ext cx="130" cy="131"/>
              </a:xfrm>
              <a:custGeom>
                <a:avLst/>
                <a:gdLst>
                  <a:gd name="T0" fmla="*/ 10 w 1557"/>
                  <a:gd name="T1" fmla="*/ 5 h 1568"/>
                  <a:gd name="T2" fmla="*/ 10 w 1557"/>
                  <a:gd name="T3" fmla="*/ 6 h 1568"/>
                  <a:gd name="T4" fmla="*/ 10 w 1557"/>
                  <a:gd name="T5" fmla="*/ 6 h 1568"/>
                  <a:gd name="T6" fmla="*/ 10 w 1557"/>
                  <a:gd name="T7" fmla="*/ 7 h 1568"/>
                  <a:gd name="T8" fmla="*/ 10 w 1557"/>
                  <a:gd name="T9" fmla="*/ 8 h 1568"/>
                  <a:gd name="T10" fmla="*/ 11 w 1557"/>
                  <a:gd name="T11" fmla="*/ 7 h 1568"/>
                  <a:gd name="T12" fmla="*/ 11 w 1557"/>
                  <a:gd name="T13" fmla="*/ 7 h 1568"/>
                  <a:gd name="T14" fmla="*/ 11 w 1557"/>
                  <a:gd name="T15" fmla="*/ 6 h 1568"/>
                  <a:gd name="T16" fmla="*/ 11 w 1557"/>
                  <a:gd name="T17" fmla="*/ 5 h 1568"/>
                  <a:gd name="T18" fmla="*/ 9 w 1557"/>
                  <a:gd name="T19" fmla="*/ 1 h 1568"/>
                  <a:gd name="T20" fmla="*/ 9 w 1557"/>
                  <a:gd name="T21" fmla="*/ 2 h 1568"/>
                  <a:gd name="T22" fmla="*/ 9 w 1557"/>
                  <a:gd name="T23" fmla="*/ 2 h 1568"/>
                  <a:gd name="T24" fmla="*/ 8 w 1557"/>
                  <a:gd name="T25" fmla="*/ 1 h 1568"/>
                  <a:gd name="T26" fmla="*/ 8 w 1557"/>
                  <a:gd name="T27" fmla="*/ 1 h 1568"/>
                  <a:gd name="T28" fmla="*/ 7 w 1557"/>
                  <a:gd name="T29" fmla="*/ 1 h 1568"/>
                  <a:gd name="T30" fmla="*/ 7 w 1557"/>
                  <a:gd name="T31" fmla="*/ 1 h 1568"/>
                  <a:gd name="T32" fmla="*/ 6 w 1557"/>
                  <a:gd name="T33" fmla="*/ 1 h 1568"/>
                  <a:gd name="T34" fmla="*/ 6 w 1557"/>
                  <a:gd name="T35" fmla="*/ 1 h 1568"/>
                  <a:gd name="T36" fmla="*/ 5 w 1557"/>
                  <a:gd name="T37" fmla="*/ 0 h 1568"/>
                  <a:gd name="T38" fmla="*/ 6 w 1557"/>
                  <a:gd name="T39" fmla="*/ 0 h 1568"/>
                  <a:gd name="T40" fmla="*/ 6 w 1557"/>
                  <a:gd name="T41" fmla="*/ 0 h 1568"/>
                  <a:gd name="T42" fmla="*/ 7 w 1557"/>
                  <a:gd name="T43" fmla="*/ 0 h 1568"/>
                  <a:gd name="T44" fmla="*/ 7 w 1557"/>
                  <a:gd name="T45" fmla="*/ 0 h 1568"/>
                  <a:gd name="T46" fmla="*/ 8 w 1557"/>
                  <a:gd name="T47" fmla="*/ 0 h 1568"/>
                  <a:gd name="T48" fmla="*/ 8 w 1557"/>
                  <a:gd name="T49" fmla="*/ 1 h 1568"/>
                  <a:gd name="T50" fmla="*/ 8 w 1557"/>
                  <a:gd name="T51" fmla="*/ 1 h 1568"/>
                  <a:gd name="T52" fmla="*/ 9 w 1557"/>
                  <a:gd name="T53" fmla="*/ 1 h 1568"/>
                  <a:gd name="T54" fmla="*/ 2 w 1557"/>
                  <a:gd name="T55" fmla="*/ 2 h 1568"/>
                  <a:gd name="T56" fmla="*/ 1 w 1557"/>
                  <a:gd name="T57" fmla="*/ 3 h 1568"/>
                  <a:gd name="T58" fmla="*/ 1 w 1557"/>
                  <a:gd name="T59" fmla="*/ 4 h 1568"/>
                  <a:gd name="T60" fmla="*/ 1 w 1557"/>
                  <a:gd name="T61" fmla="*/ 4 h 1568"/>
                  <a:gd name="T62" fmla="*/ 1 w 1557"/>
                  <a:gd name="T63" fmla="*/ 5 h 1568"/>
                  <a:gd name="T64" fmla="*/ 0 w 1557"/>
                  <a:gd name="T65" fmla="*/ 4 h 1568"/>
                  <a:gd name="T66" fmla="*/ 0 w 1557"/>
                  <a:gd name="T67" fmla="*/ 4 h 1568"/>
                  <a:gd name="T68" fmla="*/ 0 w 1557"/>
                  <a:gd name="T69" fmla="*/ 3 h 1568"/>
                  <a:gd name="T70" fmla="*/ 1 w 1557"/>
                  <a:gd name="T71" fmla="*/ 3 h 1568"/>
                  <a:gd name="T72" fmla="*/ 0 w 1557"/>
                  <a:gd name="T73" fmla="*/ 8 h 1568"/>
                  <a:gd name="T74" fmla="*/ 1 w 1557"/>
                  <a:gd name="T75" fmla="*/ 8 h 1568"/>
                  <a:gd name="T76" fmla="*/ 2 w 1557"/>
                  <a:gd name="T77" fmla="*/ 8 h 1568"/>
                  <a:gd name="T78" fmla="*/ 2 w 1557"/>
                  <a:gd name="T79" fmla="*/ 9 h 1568"/>
                  <a:gd name="T80" fmla="*/ 2 w 1557"/>
                  <a:gd name="T81" fmla="*/ 9 h 1568"/>
                  <a:gd name="T82" fmla="*/ 2 w 1557"/>
                  <a:gd name="T83" fmla="*/ 10 h 1568"/>
                  <a:gd name="T84" fmla="*/ 2 w 1557"/>
                  <a:gd name="T85" fmla="*/ 10 h 1568"/>
                  <a:gd name="T86" fmla="*/ 1 w 1557"/>
                  <a:gd name="T87" fmla="*/ 9 h 1568"/>
                  <a:gd name="T88" fmla="*/ 1 w 1557"/>
                  <a:gd name="T89" fmla="*/ 8 h 1568"/>
                  <a:gd name="T90" fmla="*/ 0 w 1557"/>
                  <a:gd name="T91" fmla="*/ 8 h 1568"/>
                  <a:gd name="T92" fmla="*/ 5 w 1557"/>
                  <a:gd name="T93" fmla="*/ 10 h 1568"/>
                  <a:gd name="T94" fmla="*/ 6 w 1557"/>
                  <a:gd name="T95" fmla="*/ 10 h 1568"/>
                  <a:gd name="T96" fmla="*/ 7 w 1557"/>
                  <a:gd name="T97" fmla="*/ 10 h 1568"/>
                  <a:gd name="T98" fmla="*/ 7 w 1557"/>
                  <a:gd name="T99" fmla="*/ 10 h 1568"/>
                  <a:gd name="T100" fmla="*/ 8 w 1557"/>
                  <a:gd name="T101" fmla="*/ 10 h 1568"/>
                  <a:gd name="T102" fmla="*/ 8 w 1557"/>
                  <a:gd name="T103" fmla="*/ 10 h 1568"/>
                  <a:gd name="T104" fmla="*/ 8 w 1557"/>
                  <a:gd name="T105" fmla="*/ 10 h 1568"/>
                  <a:gd name="T106" fmla="*/ 8 w 1557"/>
                  <a:gd name="T107" fmla="*/ 11 h 1568"/>
                  <a:gd name="T108" fmla="*/ 7 w 1557"/>
                  <a:gd name="T109" fmla="*/ 11 h 1568"/>
                  <a:gd name="T110" fmla="*/ 7 w 1557"/>
                  <a:gd name="T111" fmla="*/ 11 h 1568"/>
                  <a:gd name="T112" fmla="*/ 6 w 1557"/>
                  <a:gd name="T113" fmla="*/ 11 h 1568"/>
                  <a:gd name="T114" fmla="*/ 6 w 1557"/>
                  <a:gd name="T115" fmla="*/ 11 h 1568"/>
                  <a:gd name="T116" fmla="*/ 6 w 1557"/>
                  <a:gd name="T117" fmla="*/ 11 h 15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7"/>
                  <a:gd name="T178" fmla="*/ 0 h 1568"/>
                  <a:gd name="T179" fmla="*/ 1557 w 1557"/>
                  <a:gd name="T180" fmla="*/ 1568 h 15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7" h="1568">
                    <a:moveTo>
                      <a:pt x="1549" y="678"/>
                    </a:moveTo>
                    <a:lnTo>
                      <a:pt x="1474" y="698"/>
                    </a:lnTo>
                    <a:lnTo>
                      <a:pt x="1478" y="749"/>
                    </a:lnTo>
                    <a:lnTo>
                      <a:pt x="1478" y="798"/>
                    </a:lnTo>
                    <a:lnTo>
                      <a:pt x="1474" y="844"/>
                    </a:lnTo>
                    <a:lnTo>
                      <a:pt x="1469" y="894"/>
                    </a:lnTo>
                    <a:lnTo>
                      <a:pt x="1461" y="942"/>
                    </a:lnTo>
                    <a:lnTo>
                      <a:pt x="1448" y="992"/>
                    </a:lnTo>
                    <a:lnTo>
                      <a:pt x="1431" y="1038"/>
                    </a:lnTo>
                    <a:lnTo>
                      <a:pt x="1410" y="1084"/>
                    </a:lnTo>
                    <a:lnTo>
                      <a:pt x="1490" y="1110"/>
                    </a:lnTo>
                    <a:lnTo>
                      <a:pt x="1511" y="1055"/>
                    </a:lnTo>
                    <a:lnTo>
                      <a:pt x="1528" y="1004"/>
                    </a:lnTo>
                    <a:lnTo>
                      <a:pt x="1540" y="949"/>
                    </a:lnTo>
                    <a:lnTo>
                      <a:pt x="1549" y="894"/>
                    </a:lnTo>
                    <a:lnTo>
                      <a:pt x="1557" y="840"/>
                    </a:lnTo>
                    <a:lnTo>
                      <a:pt x="1557" y="786"/>
                    </a:lnTo>
                    <a:lnTo>
                      <a:pt x="1557" y="733"/>
                    </a:lnTo>
                    <a:lnTo>
                      <a:pt x="1549" y="678"/>
                    </a:lnTo>
                    <a:close/>
                    <a:moveTo>
                      <a:pt x="1242" y="156"/>
                    </a:moveTo>
                    <a:lnTo>
                      <a:pt x="1305" y="324"/>
                    </a:lnTo>
                    <a:lnTo>
                      <a:pt x="1279" y="295"/>
                    </a:lnTo>
                    <a:lnTo>
                      <a:pt x="1255" y="265"/>
                    </a:lnTo>
                    <a:lnTo>
                      <a:pt x="1225" y="244"/>
                    </a:lnTo>
                    <a:lnTo>
                      <a:pt x="1196" y="219"/>
                    </a:lnTo>
                    <a:lnTo>
                      <a:pt x="1161" y="198"/>
                    </a:lnTo>
                    <a:lnTo>
                      <a:pt x="1132" y="177"/>
                    </a:lnTo>
                    <a:lnTo>
                      <a:pt x="1098" y="160"/>
                    </a:lnTo>
                    <a:lnTo>
                      <a:pt x="1065" y="143"/>
                    </a:lnTo>
                    <a:lnTo>
                      <a:pt x="1031" y="127"/>
                    </a:lnTo>
                    <a:lnTo>
                      <a:pt x="997" y="114"/>
                    </a:lnTo>
                    <a:lnTo>
                      <a:pt x="959" y="105"/>
                    </a:lnTo>
                    <a:lnTo>
                      <a:pt x="926" y="97"/>
                    </a:lnTo>
                    <a:lnTo>
                      <a:pt x="888" y="88"/>
                    </a:lnTo>
                    <a:lnTo>
                      <a:pt x="850" y="84"/>
                    </a:lnTo>
                    <a:lnTo>
                      <a:pt x="817" y="80"/>
                    </a:lnTo>
                    <a:lnTo>
                      <a:pt x="778" y="80"/>
                    </a:lnTo>
                    <a:lnTo>
                      <a:pt x="778" y="0"/>
                    </a:lnTo>
                    <a:lnTo>
                      <a:pt x="808" y="0"/>
                    </a:lnTo>
                    <a:lnTo>
                      <a:pt x="841" y="0"/>
                    </a:lnTo>
                    <a:lnTo>
                      <a:pt x="871" y="5"/>
                    </a:lnTo>
                    <a:lnTo>
                      <a:pt x="900" y="9"/>
                    </a:lnTo>
                    <a:lnTo>
                      <a:pt x="934" y="13"/>
                    </a:lnTo>
                    <a:lnTo>
                      <a:pt x="959" y="22"/>
                    </a:lnTo>
                    <a:lnTo>
                      <a:pt x="993" y="29"/>
                    </a:lnTo>
                    <a:lnTo>
                      <a:pt x="1023" y="38"/>
                    </a:lnTo>
                    <a:lnTo>
                      <a:pt x="1052" y="51"/>
                    </a:lnTo>
                    <a:lnTo>
                      <a:pt x="1082" y="59"/>
                    </a:lnTo>
                    <a:lnTo>
                      <a:pt x="1107" y="76"/>
                    </a:lnTo>
                    <a:lnTo>
                      <a:pt x="1137" y="88"/>
                    </a:lnTo>
                    <a:lnTo>
                      <a:pt x="1161" y="101"/>
                    </a:lnTo>
                    <a:lnTo>
                      <a:pt x="1191" y="118"/>
                    </a:lnTo>
                    <a:lnTo>
                      <a:pt x="1216" y="134"/>
                    </a:lnTo>
                    <a:lnTo>
                      <a:pt x="1242" y="156"/>
                    </a:lnTo>
                    <a:close/>
                    <a:moveTo>
                      <a:pt x="130" y="337"/>
                    </a:moveTo>
                    <a:lnTo>
                      <a:pt x="231" y="337"/>
                    </a:lnTo>
                    <a:lnTo>
                      <a:pt x="202" y="374"/>
                    </a:lnTo>
                    <a:lnTo>
                      <a:pt x="172" y="416"/>
                    </a:lnTo>
                    <a:lnTo>
                      <a:pt x="151" y="459"/>
                    </a:lnTo>
                    <a:lnTo>
                      <a:pt x="130" y="501"/>
                    </a:lnTo>
                    <a:lnTo>
                      <a:pt x="109" y="547"/>
                    </a:lnTo>
                    <a:lnTo>
                      <a:pt x="97" y="593"/>
                    </a:lnTo>
                    <a:lnTo>
                      <a:pt x="84" y="639"/>
                    </a:lnTo>
                    <a:lnTo>
                      <a:pt x="75" y="685"/>
                    </a:lnTo>
                    <a:lnTo>
                      <a:pt x="0" y="665"/>
                    </a:lnTo>
                    <a:lnTo>
                      <a:pt x="8" y="623"/>
                    </a:lnTo>
                    <a:lnTo>
                      <a:pt x="16" y="580"/>
                    </a:lnTo>
                    <a:lnTo>
                      <a:pt x="29" y="534"/>
                    </a:lnTo>
                    <a:lnTo>
                      <a:pt x="46" y="497"/>
                    </a:lnTo>
                    <a:lnTo>
                      <a:pt x="62" y="455"/>
                    </a:lnTo>
                    <a:lnTo>
                      <a:pt x="84" y="412"/>
                    </a:lnTo>
                    <a:lnTo>
                      <a:pt x="105" y="374"/>
                    </a:lnTo>
                    <a:lnTo>
                      <a:pt x="130" y="337"/>
                    </a:lnTo>
                    <a:close/>
                    <a:moveTo>
                      <a:pt x="59" y="1101"/>
                    </a:moveTo>
                    <a:lnTo>
                      <a:pt x="134" y="1080"/>
                    </a:lnTo>
                    <a:lnTo>
                      <a:pt x="156" y="1122"/>
                    </a:lnTo>
                    <a:lnTo>
                      <a:pt x="185" y="1165"/>
                    </a:lnTo>
                    <a:lnTo>
                      <a:pt x="215" y="1206"/>
                    </a:lnTo>
                    <a:lnTo>
                      <a:pt x="244" y="1244"/>
                    </a:lnTo>
                    <a:lnTo>
                      <a:pt x="278" y="1281"/>
                    </a:lnTo>
                    <a:lnTo>
                      <a:pt x="311" y="1316"/>
                    </a:lnTo>
                    <a:lnTo>
                      <a:pt x="353" y="1345"/>
                    </a:lnTo>
                    <a:lnTo>
                      <a:pt x="391" y="1370"/>
                    </a:lnTo>
                    <a:lnTo>
                      <a:pt x="345" y="1438"/>
                    </a:lnTo>
                    <a:lnTo>
                      <a:pt x="298" y="1408"/>
                    </a:lnTo>
                    <a:lnTo>
                      <a:pt x="257" y="1370"/>
                    </a:lnTo>
                    <a:lnTo>
                      <a:pt x="215" y="1332"/>
                    </a:lnTo>
                    <a:lnTo>
                      <a:pt x="176" y="1290"/>
                    </a:lnTo>
                    <a:lnTo>
                      <a:pt x="143" y="1244"/>
                    </a:lnTo>
                    <a:lnTo>
                      <a:pt x="109" y="1198"/>
                    </a:lnTo>
                    <a:lnTo>
                      <a:pt x="84" y="1156"/>
                    </a:lnTo>
                    <a:lnTo>
                      <a:pt x="59" y="1101"/>
                    </a:lnTo>
                    <a:close/>
                    <a:moveTo>
                      <a:pt x="778" y="1568"/>
                    </a:moveTo>
                    <a:lnTo>
                      <a:pt x="778" y="1488"/>
                    </a:lnTo>
                    <a:lnTo>
                      <a:pt x="829" y="1484"/>
                    </a:lnTo>
                    <a:lnTo>
                      <a:pt x="876" y="1480"/>
                    </a:lnTo>
                    <a:lnTo>
                      <a:pt x="926" y="1471"/>
                    </a:lnTo>
                    <a:lnTo>
                      <a:pt x="972" y="1458"/>
                    </a:lnTo>
                    <a:lnTo>
                      <a:pt x="1023" y="1441"/>
                    </a:lnTo>
                    <a:lnTo>
                      <a:pt x="1069" y="1421"/>
                    </a:lnTo>
                    <a:lnTo>
                      <a:pt x="1111" y="1399"/>
                    </a:lnTo>
                    <a:lnTo>
                      <a:pt x="1157" y="1370"/>
                    </a:lnTo>
                    <a:lnTo>
                      <a:pt x="1204" y="1438"/>
                    </a:lnTo>
                    <a:lnTo>
                      <a:pt x="1178" y="1454"/>
                    </a:lnTo>
                    <a:lnTo>
                      <a:pt x="1157" y="1467"/>
                    </a:lnTo>
                    <a:lnTo>
                      <a:pt x="1128" y="1480"/>
                    </a:lnTo>
                    <a:lnTo>
                      <a:pt x="1102" y="1493"/>
                    </a:lnTo>
                    <a:lnTo>
                      <a:pt x="1078" y="1504"/>
                    </a:lnTo>
                    <a:lnTo>
                      <a:pt x="1052" y="1517"/>
                    </a:lnTo>
                    <a:lnTo>
                      <a:pt x="1027" y="1526"/>
                    </a:lnTo>
                    <a:lnTo>
                      <a:pt x="1001" y="1534"/>
                    </a:lnTo>
                    <a:lnTo>
                      <a:pt x="972" y="1539"/>
                    </a:lnTo>
                    <a:lnTo>
                      <a:pt x="942" y="1547"/>
                    </a:lnTo>
                    <a:lnTo>
                      <a:pt x="918" y="1555"/>
                    </a:lnTo>
                    <a:lnTo>
                      <a:pt x="892" y="1555"/>
                    </a:lnTo>
                    <a:lnTo>
                      <a:pt x="863" y="1559"/>
                    </a:lnTo>
                    <a:lnTo>
                      <a:pt x="833" y="1563"/>
                    </a:lnTo>
                    <a:lnTo>
                      <a:pt x="808" y="1568"/>
                    </a:lnTo>
                    <a:lnTo>
                      <a:pt x="778" y="156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506"/>
              <p:cNvSpPr>
                <a:spLocks noEditPoints="1"/>
              </p:cNvSpPr>
              <p:nvPr/>
            </p:nvSpPr>
            <p:spPr bwMode="auto">
              <a:xfrm>
                <a:off x="4066" y="2911"/>
                <a:ext cx="117" cy="117"/>
              </a:xfrm>
              <a:custGeom>
                <a:avLst/>
                <a:gdLst>
                  <a:gd name="T0" fmla="*/ 9 w 1403"/>
                  <a:gd name="T1" fmla="*/ 4 h 1408"/>
                  <a:gd name="T2" fmla="*/ 9 w 1403"/>
                  <a:gd name="T3" fmla="*/ 5 h 1408"/>
                  <a:gd name="T4" fmla="*/ 9 w 1403"/>
                  <a:gd name="T5" fmla="*/ 6 h 1408"/>
                  <a:gd name="T6" fmla="*/ 9 w 1403"/>
                  <a:gd name="T7" fmla="*/ 6 h 1408"/>
                  <a:gd name="T8" fmla="*/ 9 w 1403"/>
                  <a:gd name="T9" fmla="*/ 7 h 1408"/>
                  <a:gd name="T10" fmla="*/ 9 w 1403"/>
                  <a:gd name="T11" fmla="*/ 7 h 1408"/>
                  <a:gd name="T12" fmla="*/ 10 w 1403"/>
                  <a:gd name="T13" fmla="*/ 6 h 1408"/>
                  <a:gd name="T14" fmla="*/ 10 w 1403"/>
                  <a:gd name="T15" fmla="*/ 5 h 1408"/>
                  <a:gd name="T16" fmla="*/ 10 w 1403"/>
                  <a:gd name="T17" fmla="*/ 5 h 1408"/>
                  <a:gd name="T18" fmla="*/ 9 w 1403"/>
                  <a:gd name="T19" fmla="*/ 2 h 1408"/>
                  <a:gd name="T20" fmla="*/ 8 w 1403"/>
                  <a:gd name="T21" fmla="*/ 2 h 1408"/>
                  <a:gd name="T22" fmla="*/ 8 w 1403"/>
                  <a:gd name="T23" fmla="*/ 2 h 1408"/>
                  <a:gd name="T24" fmla="*/ 8 w 1403"/>
                  <a:gd name="T25" fmla="*/ 1 h 1408"/>
                  <a:gd name="T26" fmla="*/ 7 w 1403"/>
                  <a:gd name="T27" fmla="*/ 1 h 1408"/>
                  <a:gd name="T28" fmla="*/ 7 w 1403"/>
                  <a:gd name="T29" fmla="*/ 1 h 1408"/>
                  <a:gd name="T30" fmla="*/ 6 w 1403"/>
                  <a:gd name="T31" fmla="*/ 1 h 1408"/>
                  <a:gd name="T32" fmla="*/ 6 w 1403"/>
                  <a:gd name="T33" fmla="*/ 1 h 1408"/>
                  <a:gd name="T34" fmla="*/ 5 w 1403"/>
                  <a:gd name="T35" fmla="*/ 1 h 1408"/>
                  <a:gd name="T36" fmla="*/ 5 w 1403"/>
                  <a:gd name="T37" fmla="*/ 0 h 1408"/>
                  <a:gd name="T38" fmla="*/ 5 w 1403"/>
                  <a:gd name="T39" fmla="*/ 0 h 1408"/>
                  <a:gd name="T40" fmla="*/ 6 w 1403"/>
                  <a:gd name="T41" fmla="*/ 0 h 1408"/>
                  <a:gd name="T42" fmla="*/ 6 w 1403"/>
                  <a:gd name="T43" fmla="*/ 0 h 1408"/>
                  <a:gd name="T44" fmla="*/ 7 w 1403"/>
                  <a:gd name="T45" fmla="*/ 0 h 1408"/>
                  <a:gd name="T46" fmla="*/ 7 w 1403"/>
                  <a:gd name="T47" fmla="*/ 1 h 1408"/>
                  <a:gd name="T48" fmla="*/ 8 w 1403"/>
                  <a:gd name="T49" fmla="*/ 1 h 1408"/>
                  <a:gd name="T50" fmla="*/ 8 w 1403"/>
                  <a:gd name="T51" fmla="*/ 1 h 1408"/>
                  <a:gd name="T52" fmla="*/ 8 w 1403"/>
                  <a:gd name="T53" fmla="*/ 1 h 1408"/>
                  <a:gd name="T54" fmla="*/ 1 w 1403"/>
                  <a:gd name="T55" fmla="*/ 2 h 1408"/>
                  <a:gd name="T56" fmla="*/ 2 w 1403"/>
                  <a:gd name="T57" fmla="*/ 2 h 1408"/>
                  <a:gd name="T58" fmla="*/ 1 w 1403"/>
                  <a:gd name="T59" fmla="*/ 3 h 1408"/>
                  <a:gd name="T60" fmla="*/ 1 w 1403"/>
                  <a:gd name="T61" fmla="*/ 3 h 1408"/>
                  <a:gd name="T62" fmla="*/ 1 w 1403"/>
                  <a:gd name="T63" fmla="*/ 4 h 1408"/>
                  <a:gd name="T64" fmla="*/ 1 w 1403"/>
                  <a:gd name="T65" fmla="*/ 4 h 1408"/>
                  <a:gd name="T66" fmla="*/ 0 w 1403"/>
                  <a:gd name="T67" fmla="*/ 4 h 1408"/>
                  <a:gd name="T68" fmla="*/ 0 w 1403"/>
                  <a:gd name="T69" fmla="*/ 3 h 1408"/>
                  <a:gd name="T70" fmla="*/ 1 w 1403"/>
                  <a:gd name="T71" fmla="*/ 3 h 1408"/>
                  <a:gd name="T72" fmla="*/ 1 w 1403"/>
                  <a:gd name="T73" fmla="*/ 2 h 1408"/>
                  <a:gd name="T74" fmla="*/ 0 w 1403"/>
                  <a:gd name="T75" fmla="*/ 7 h 1408"/>
                  <a:gd name="T76" fmla="*/ 1 w 1403"/>
                  <a:gd name="T77" fmla="*/ 7 h 1408"/>
                  <a:gd name="T78" fmla="*/ 1 w 1403"/>
                  <a:gd name="T79" fmla="*/ 7 h 1408"/>
                  <a:gd name="T80" fmla="*/ 2 w 1403"/>
                  <a:gd name="T81" fmla="*/ 8 h 1408"/>
                  <a:gd name="T82" fmla="*/ 2 w 1403"/>
                  <a:gd name="T83" fmla="*/ 8 h 1408"/>
                  <a:gd name="T84" fmla="*/ 2 w 1403"/>
                  <a:gd name="T85" fmla="*/ 9 h 1408"/>
                  <a:gd name="T86" fmla="*/ 2 w 1403"/>
                  <a:gd name="T87" fmla="*/ 9 h 1408"/>
                  <a:gd name="T88" fmla="*/ 1 w 1403"/>
                  <a:gd name="T89" fmla="*/ 8 h 1408"/>
                  <a:gd name="T90" fmla="*/ 1 w 1403"/>
                  <a:gd name="T91" fmla="*/ 7 h 1408"/>
                  <a:gd name="T92" fmla="*/ 0 w 1403"/>
                  <a:gd name="T93" fmla="*/ 7 h 1408"/>
                  <a:gd name="T94" fmla="*/ 5 w 1403"/>
                  <a:gd name="T95" fmla="*/ 9 h 1408"/>
                  <a:gd name="T96" fmla="*/ 6 w 1403"/>
                  <a:gd name="T97" fmla="*/ 9 h 1408"/>
                  <a:gd name="T98" fmla="*/ 6 w 1403"/>
                  <a:gd name="T99" fmla="*/ 9 h 1408"/>
                  <a:gd name="T100" fmla="*/ 7 w 1403"/>
                  <a:gd name="T101" fmla="*/ 9 h 1408"/>
                  <a:gd name="T102" fmla="*/ 7 w 1403"/>
                  <a:gd name="T103" fmla="*/ 8 h 1408"/>
                  <a:gd name="T104" fmla="*/ 7 w 1403"/>
                  <a:gd name="T105" fmla="*/ 9 h 1408"/>
                  <a:gd name="T106" fmla="*/ 7 w 1403"/>
                  <a:gd name="T107" fmla="*/ 9 h 1408"/>
                  <a:gd name="T108" fmla="*/ 6 w 1403"/>
                  <a:gd name="T109" fmla="*/ 10 h 1408"/>
                  <a:gd name="T110" fmla="*/ 5 w 1403"/>
                  <a:gd name="T111" fmla="*/ 10 h 14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03"/>
                  <a:gd name="T169" fmla="*/ 0 h 1408"/>
                  <a:gd name="T170" fmla="*/ 1403 w 1403"/>
                  <a:gd name="T171" fmla="*/ 1408 h 14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03" h="1408">
                    <a:moveTo>
                      <a:pt x="1399" y="618"/>
                    </a:moveTo>
                    <a:lnTo>
                      <a:pt x="1322" y="640"/>
                    </a:lnTo>
                    <a:lnTo>
                      <a:pt x="1327" y="686"/>
                    </a:lnTo>
                    <a:lnTo>
                      <a:pt x="1327" y="731"/>
                    </a:lnTo>
                    <a:lnTo>
                      <a:pt x="1322" y="773"/>
                    </a:lnTo>
                    <a:lnTo>
                      <a:pt x="1318" y="814"/>
                    </a:lnTo>
                    <a:lnTo>
                      <a:pt x="1305" y="857"/>
                    </a:lnTo>
                    <a:lnTo>
                      <a:pt x="1293" y="899"/>
                    </a:lnTo>
                    <a:lnTo>
                      <a:pt x="1280" y="941"/>
                    </a:lnTo>
                    <a:lnTo>
                      <a:pt x="1259" y="983"/>
                    </a:lnTo>
                    <a:lnTo>
                      <a:pt x="1335" y="1004"/>
                    </a:lnTo>
                    <a:lnTo>
                      <a:pt x="1356" y="958"/>
                    </a:lnTo>
                    <a:lnTo>
                      <a:pt x="1373" y="912"/>
                    </a:lnTo>
                    <a:lnTo>
                      <a:pt x="1386" y="862"/>
                    </a:lnTo>
                    <a:lnTo>
                      <a:pt x="1394" y="814"/>
                    </a:lnTo>
                    <a:lnTo>
                      <a:pt x="1399" y="764"/>
                    </a:lnTo>
                    <a:lnTo>
                      <a:pt x="1403" y="718"/>
                    </a:lnTo>
                    <a:lnTo>
                      <a:pt x="1403" y="669"/>
                    </a:lnTo>
                    <a:lnTo>
                      <a:pt x="1399" y="618"/>
                    </a:lnTo>
                    <a:close/>
                    <a:moveTo>
                      <a:pt x="1230" y="244"/>
                    </a:moveTo>
                    <a:lnTo>
                      <a:pt x="1239" y="261"/>
                    </a:lnTo>
                    <a:lnTo>
                      <a:pt x="1184" y="312"/>
                    </a:lnTo>
                    <a:lnTo>
                      <a:pt x="1162" y="282"/>
                    </a:lnTo>
                    <a:lnTo>
                      <a:pt x="1137" y="261"/>
                    </a:lnTo>
                    <a:lnTo>
                      <a:pt x="1112" y="235"/>
                    </a:lnTo>
                    <a:lnTo>
                      <a:pt x="1086" y="215"/>
                    </a:lnTo>
                    <a:lnTo>
                      <a:pt x="1057" y="189"/>
                    </a:lnTo>
                    <a:lnTo>
                      <a:pt x="1032" y="172"/>
                    </a:lnTo>
                    <a:lnTo>
                      <a:pt x="1003" y="156"/>
                    </a:lnTo>
                    <a:lnTo>
                      <a:pt x="972" y="139"/>
                    </a:lnTo>
                    <a:lnTo>
                      <a:pt x="939" y="126"/>
                    </a:lnTo>
                    <a:lnTo>
                      <a:pt x="910" y="113"/>
                    </a:lnTo>
                    <a:lnTo>
                      <a:pt x="876" y="101"/>
                    </a:lnTo>
                    <a:lnTo>
                      <a:pt x="838" y="93"/>
                    </a:lnTo>
                    <a:lnTo>
                      <a:pt x="804" y="89"/>
                    </a:lnTo>
                    <a:lnTo>
                      <a:pt x="771" y="80"/>
                    </a:lnTo>
                    <a:lnTo>
                      <a:pt x="737" y="76"/>
                    </a:lnTo>
                    <a:lnTo>
                      <a:pt x="703" y="76"/>
                    </a:lnTo>
                    <a:lnTo>
                      <a:pt x="703" y="0"/>
                    </a:lnTo>
                    <a:lnTo>
                      <a:pt x="742" y="0"/>
                    </a:lnTo>
                    <a:lnTo>
                      <a:pt x="775" y="4"/>
                    </a:lnTo>
                    <a:lnTo>
                      <a:pt x="813" y="8"/>
                    </a:lnTo>
                    <a:lnTo>
                      <a:pt x="851" y="17"/>
                    </a:lnTo>
                    <a:lnTo>
                      <a:pt x="884" y="25"/>
                    </a:lnTo>
                    <a:lnTo>
                      <a:pt x="922" y="34"/>
                    </a:lnTo>
                    <a:lnTo>
                      <a:pt x="956" y="47"/>
                    </a:lnTo>
                    <a:lnTo>
                      <a:pt x="990" y="63"/>
                    </a:lnTo>
                    <a:lnTo>
                      <a:pt x="1023" y="80"/>
                    </a:lnTo>
                    <a:lnTo>
                      <a:pt x="1057" y="97"/>
                    </a:lnTo>
                    <a:lnTo>
                      <a:pt x="1086" y="118"/>
                    </a:lnTo>
                    <a:lnTo>
                      <a:pt x="1121" y="139"/>
                    </a:lnTo>
                    <a:lnTo>
                      <a:pt x="1150" y="164"/>
                    </a:lnTo>
                    <a:lnTo>
                      <a:pt x="1180" y="185"/>
                    </a:lnTo>
                    <a:lnTo>
                      <a:pt x="1204" y="215"/>
                    </a:lnTo>
                    <a:lnTo>
                      <a:pt x="1230" y="244"/>
                    </a:lnTo>
                    <a:close/>
                    <a:moveTo>
                      <a:pt x="156" y="257"/>
                    </a:moveTo>
                    <a:lnTo>
                      <a:pt x="182" y="257"/>
                    </a:lnTo>
                    <a:lnTo>
                      <a:pt x="219" y="299"/>
                    </a:lnTo>
                    <a:lnTo>
                      <a:pt x="190" y="332"/>
                    </a:lnTo>
                    <a:lnTo>
                      <a:pt x="169" y="375"/>
                    </a:lnTo>
                    <a:lnTo>
                      <a:pt x="144" y="412"/>
                    </a:lnTo>
                    <a:lnTo>
                      <a:pt x="122" y="454"/>
                    </a:lnTo>
                    <a:lnTo>
                      <a:pt x="110" y="496"/>
                    </a:lnTo>
                    <a:lnTo>
                      <a:pt x="94" y="539"/>
                    </a:lnTo>
                    <a:lnTo>
                      <a:pt x="85" y="581"/>
                    </a:lnTo>
                    <a:lnTo>
                      <a:pt x="76" y="627"/>
                    </a:lnTo>
                    <a:lnTo>
                      <a:pt x="0" y="605"/>
                    </a:lnTo>
                    <a:lnTo>
                      <a:pt x="9" y="559"/>
                    </a:lnTo>
                    <a:lnTo>
                      <a:pt x="22" y="513"/>
                    </a:lnTo>
                    <a:lnTo>
                      <a:pt x="34" y="467"/>
                    </a:lnTo>
                    <a:lnTo>
                      <a:pt x="55" y="421"/>
                    </a:lnTo>
                    <a:lnTo>
                      <a:pt x="76" y="379"/>
                    </a:lnTo>
                    <a:lnTo>
                      <a:pt x="97" y="336"/>
                    </a:lnTo>
                    <a:lnTo>
                      <a:pt x="127" y="294"/>
                    </a:lnTo>
                    <a:lnTo>
                      <a:pt x="156" y="257"/>
                    </a:lnTo>
                    <a:close/>
                    <a:moveTo>
                      <a:pt x="59" y="1000"/>
                    </a:moveTo>
                    <a:lnTo>
                      <a:pt x="135" y="975"/>
                    </a:lnTo>
                    <a:lnTo>
                      <a:pt x="156" y="1017"/>
                    </a:lnTo>
                    <a:lnTo>
                      <a:pt x="182" y="1050"/>
                    </a:lnTo>
                    <a:lnTo>
                      <a:pt x="203" y="1088"/>
                    </a:lnTo>
                    <a:lnTo>
                      <a:pt x="232" y="1118"/>
                    </a:lnTo>
                    <a:lnTo>
                      <a:pt x="261" y="1151"/>
                    </a:lnTo>
                    <a:lnTo>
                      <a:pt x="295" y="1181"/>
                    </a:lnTo>
                    <a:lnTo>
                      <a:pt x="329" y="1206"/>
                    </a:lnTo>
                    <a:lnTo>
                      <a:pt x="367" y="1231"/>
                    </a:lnTo>
                    <a:lnTo>
                      <a:pt x="316" y="1290"/>
                    </a:lnTo>
                    <a:lnTo>
                      <a:pt x="278" y="1265"/>
                    </a:lnTo>
                    <a:lnTo>
                      <a:pt x="236" y="1236"/>
                    </a:lnTo>
                    <a:lnTo>
                      <a:pt x="203" y="1201"/>
                    </a:lnTo>
                    <a:lnTo>
                      <a:pt x="169" y="1164"/>
                    </a:lnTo>
                    <a:lnTo>
                      <a:pt x="140" y="1126"/>
                    </a:lnTo>
                    <a:lnTo>
                      <a:pt x="110" y="1085"/>
                    </a:lnTo>
                    <a:lnTo>
                      <a:pt x="81" y="1042"/>
                    </a:lnTo>
                    <a:lnTo>
                      <a:pt x="59" y="1000"/>
                    </a:lnTo>
                    <a:close/>
                    <a:moveTo>
                      <a:pt x="703" y="1408"/>
                    </a:moveTo>
                    <a:lnTo>
                      <a:pt x="703" y="1328"/>
                    </a:lnTo>
                    <a:lnTo>
                      <a:pt x="749" y="1328"/>
                    </a:lnTo>
                    <a:lnTo>
                      <a:pt x="792" y="1319"/>
                    </a:lnTo>
                    <a:lnTo>
                      <a:pt x="834" y="1315"/>
                    </a:lnTo>
                    <a:lnTo>
                      <a:pt x="876" y="1303"/>
                    </a:lnTo>
                    <a:lnTo>
                      <a:pt x="913" y="1290"/>
                    </a:lnTo>
                    <a:lnTo>
                      <a:pt x="956" y="1273"/>
                    </a:lnTo>
                    <a:lnTo>
                      <a:pt x="994" y="1252"/>
                    </a:lnTo>
                    <a:lnTo>
                      <a:pt x="1032" y="1231"/>
                    </a:lnTo>
                    <a:lnTo>
                      <a:pt x="1082" y="1290"/>
                    </a:lnTo>
                    <a:lnTo>
                      <a:pt x="1036" y="1319"/>
                    </a:lnTo>
                    <a:lnTo>
                      <a:pt x="994" y="1341"/>
                    </a:lnTo>
                    <a:lnTo>
                      <a:pt x="948" y="1361"/>
                    </a:lnTo>
                    <a:lnTo>
                      <a:pt x="897" y="1378"/>
                    </a:lnTo>
                    <a:lnTo>
                      <a:pt x="851" y="1391"/>
                    </a:lnTo>
                    <a:lnTo>
                      <a:pt x="801" y="1400"/>
                    </a:lnTo>
                    <a:lnTo>
                      <a:pt x="754" y="1404"/>
                    </a:lnTo>
                    <a:lnTo>
                      <a:pt x="703" y="140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507"/>
              <p:cNvSpPr>
                <a:spLocks noEditPoints="1"/>
              </p:cNvSpPr>
              <p:nvPr/>
            </p:nvSpPr>
            <p:spPr bwMode="auto">
              <a:xfrm>
                <a:off x="4072" y="2917"/>
                <a:ext cx="105" cy="104"/>
              </a:xfrm>
              <a:custGeom>
                <a:avLst/>
                <a:gdLst>
                  <a:gd name="T0" fmla="*/ 8 w 1251"/>
                  <a:gd name="T1" fmla="*/ 4 h 1252"/>
                  <a:gd name="T2" fmla="*/ 8 w 1251"/>
                  <a:gd name="T3" fmla="*/ 5 h 1252"/>
                  <a:gd name="T4" fmla="*/ 8 w 1251"/>
                  <a:gd name="T5" fmla="*/ 6 h 1252"/>
                  <a:gd name="T6" fmla="*/ 8 w 1251"/>
                  <a:gd name="T7" fmla="*/ 6 h 1252"/>
                  <a:gd name="T8" fmla="*/ 9 w 1251"/>
                  <a:gd name="T9" fmla="*/ 5 h 1252"/>
                  <a:gd name="T10" fmla="*/ 9 w 1251"/>
                  <a:gd name="T11" fmla="*/ 5 h 1252"/>
                  <a:gd name="T12" fmla="*/ 9 w 1251"/>
                  <a:gd name="T13" fmla="*/ 4 h 1252"/>
                  <a:gd name="T14" fmla="*/ 8 w 1251"/>
                  <a:gd name="T15" fmla="*/ 2 h 1252"/>
                  <a:gd name="T16" fmla="*/ 7 w 1251"/>
                  <a:gd name="T17" fmla="*/ 2 h 1252"/>
                  <a:gd name="T18" fmla="*/ 7 w 1251"/>
                  <a:gd name="T19" fmla="*/ 2 h 1252"/>
                  <a:gd name="T20" fmla="*/ 7 w 1251"/>
                  <a:gd name="T21" fmla="*/ 1 h 1252"/>
                  <a:gd name="T22" fmla="*/ 6 w 1251"/>
                  <a:gd name="T23" fmla="*/ 1 h 1252"/>
                  <a:gd name="T24" fmla="*/ 6 w 1251"/>
                  <a:gd name="T25" fmla="*/ 1 h 1252"/>
                  <a:gd name="T26" fmla="*/ 5 w 1251"/>
                  <a:gd name="T27" fmla="*/ 1 h 1252"/>
                  <a:gd name="T28" fmla="*/ 5 w 1251"/>
                  <a:gd name="T29" fmla="*/ 1 h 1252"/>
                  <a:gd name="T30" fmla="*/ 5 w 1251"/>
                  <a:gd name="T31" fmla="*/ 1 h 1252"/>
                  <a:gd name="T32" fmla="*/ 4 w 1251"/>
                  <a:gd name="T33" fmla="*/ 0 h 1252"/>
                  <a:gd name="T34" fmla="*/ 5 w 1251"/>
                  <a:gd name="T35" fmla="*/ 0 h 1252"/>
                  <a:gd name="T36" fmla="*/ 5 w 1251"/>
                  <a:gd name="T37" fmla="*/ 0 h 1252"/>
                  <a:gd name="T38" fmla="*/ 6 w 1251"/>
                  <a:gd name="T39" fmla="*/ 0 h 1252"/>
                  <a:gd name="T40" fmla="*/ 6 w 1251"/>
                  <a:gd name="T41" fmla="*/ 0 h 1252"/>
                  <a:gd name="T42" fmla="*/ 7 w 1251"/>
                  <a:gd name="T43" fmla="*/ 1 h 1252"/>
                  <a:gd name="T44" fmla="*/ 7 w 1251"/>
                  <a:gd name="T45" fmla="*/ 1 h 1252"/>
                  <a:gd name="T46" fmla="*/ 7 w 1251"/>
                  <a:gd name="T47" fmla="*/ 1 h 1252"/>
                  <a:gd name="T48" fmla="*/ 8 w 1251"/>
                  <a:gd name="T49" fmla="*/ 2 h 1252"/>
                  <a:gd name="T50" fmla="*/ 1 w 1251"/>
                  <a:gd name="T51" fmla="*/ 2 h 1252"/>
                  <a:gd name="T52" fmla="*/ 1 w 1251"/>
                  <a:gd name="T53" fmla="*/ 2 h 1252"/>
                  <a:gd name="T54" fmla="*/ 1 w 1251"/>
                  <a:gd name="T55" fmla="*/ 3 h 1252"/>
                  <a:gd name="T56" fmla="*/ 1 w 1251"/>
                  <a:gd name="T57" fmla="*/ 3 h 1252"/>
                  <a:gd name="T58" fmla="*/ 1 w 1251"/>
                  <a:gd name="T59" fmla="*/ 4 h 1252"/>
                  <a:gd name="T60" fmla="*/ 0 w 1251"/>
                  <a:gd name="T61" fmla="*/ 3 h 1252"/>
                  <a:gd name="T62" fmla="*/ 0 w 1251"/>
                  <a:gd name="T63" fmla="*/ 3 h 1252"/>
                  <a:gd name="T64" fmla="*/ 1 w 1251"/>
                  <a:gd name="T65" fmla="*/ 2 h 1252"/>
                  <a:gd name="T66" fmla="*/ 1 w 1251"/>
                  <a:gd name="T67" fmla="*/ 2 h 1252"/>
                  <a:gd name="T68" fmla="*/ 0 w 1251"/>
                  <a:gd name="T69" fmla="*/ 6 h 1252"/>
                  <a:gd name="T70" fmla="*/ 1 w 1251"/>
                  <a:gd name="T71" fmla="*/ 6 h 1252"/>
                  <a:gd name="T72" fmla="*/ 1 w 1251"/>
                  <a:gd name="T73" fmla="*/ 7 h 1252"/>
                  <a:gd name="T74" fmla="*/ 2 w 1251"/>
                  <a:gd name="T75" fmla="*/ 7 h 1252"/>
                  <a:gd name="T76" fmla="*/ 2 w 1251"/>
                  <a:gd name="T77" fmla="*/ 7 h 1252"/>
                  <a:gd name="T78" fmla="*/ 2 w 1251"/>
                  <a:gd name="T79" fmla="*/ 8 h 1252"/>
                  <a:gd name="T80" fmla="*/ 2 w 1251"/>
                  <a:gd name="T81" fmla="*/ 8 h 1252"/>
                  <a:gd name="T82" fmla="*/ 1 w 1251"/>
                  <a:gd name="T83" fmla="*/ 7 h 1252"/>
                  <a:gd name="T84" fmla="*/ 1 w 1251"/>
                  <a:gd name="T85" fmla="*/ 7 h 1252"/>
                  <a:gd name="T86" fmla="*/ 0 w 1251"/>
                  <a:gd name="T87" fmla="*/ 6 h 1252"/>
                  <a:gd name="T88" fmla="*/ 4 w 1251"/>
                  <a:gd name="T89" fmla="*/ 8 h 1252"/>
                  <a:gd name="T90" fmla="*/ 5 w 1251"/>
                  <a:gd name="T91" fmla="*/ 8 h 1252"/>
                  <a:gd name="T92" fmla="*/ 5 w 1251"/>
                  <a:gd name="T93" fmla="*/ 8 h 1252"/>
                  <a:gd name="T94" fmla="*/ 6 w 1251"/>
                  <a:gd name="T95" fmla="*/ 8 h 1252"/>
                  <a:gd name="T96" fmla="*/ 6 w 1251"/>
                  <a:gd name="T97" fmla="*/ 8 h 1252"/>
                  <a:gd name="T98" fmla="*/ 6 w 1251"/>
                  <a:gd name="T99" fmla="*/ 8 h 1252"/>
                  <a:gd name="T100" fmla="*/ 6 w 1251"/>
                  <a:gd name="T101" fmla="*/ 8 h 1252"/>
                  <a:gd name="T102" fmla="*/ 5 w 1251"/>
                  <a:gd name="T103" fmla="*/ 9 h 1252"/>
                  <a:gd name="T104" fmla="*/ 5 w 1251"/>
                  <a:gd name="T105" fmla="*/ 9 h 12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1"/>
                  <a:gd name="T160" fmla="*/ 0 h 1252"/>
                  <a:gd name="T161" fmla="*/ 1251 w 1251"/>
                  <a:gd name="T162" fmla="*/ 1252 h 12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1" h="1252">
                    <a:moveTo>
                      <a:pt x="1246" y="564"/>
                    </a:moveTo>
                    <a:lnTo>
                      <a:pt x="1166" y="588"/>
                    </a:lnTo>
                    <a:lnTo>
                      <a:pt x="1170" y="663"/>
                    </a:lnTo>
                    <a:lnTo>
                      <a:pt x="1163" y="738"/>
                    </a:lnTo>
                    <a:lnTo>
                      <a:pt x="1137" y="810"/>
                    </a:lnTo>
                    <a:lnTo>
                      <a:pt x="1108" y="882"/>
                    </a:lnTo>
                    <a:lnTo>
                      <a:pt x="1183" y="907"/>
                    </a:lnTo>
                    <a:lnTo>
                      <a:pt x="1204" y="865"/>
                    </a:lnTo>
                    <a:lnTo>
                      <a:pt x="1217" y="823"/>
                    </a:lnTo>
                    <a:lnTo>
                      <a:pt x="1229" y="781"/>
                    </a:lnTo>
                    <a:lnTo>
                      <a:pt x="1242" y="738"/>
                    </a:lnTo>
                    <a:lnTo>
                      <a:pt x="1246" y="697"/>
                    </a:lnTo>
                    <a:lnTo>
                      <a:pt x="1251" y="655"/>
                    </a:lnTo>
                    <a:lnTo>
                      <a:pt x="1251" y="610"/>
                    </a:lnTo>
                    <a:lnTo>
                      <a:pt x="1246" y="564"/>
                    </a:lnTo>
                    <a:close/>
                    <a:moveTo>
                      <a:pt x="1108" y="236"/>
                    </a:moveTo>
                    <a:lnTo>
                      <a:pt x="1053" y="295"/>
                    </a:lnTo>
                    <a:lnTo>
                      <a:pt x="1036" y="269"/>
                    </a:lnTo>
                    <a:lnTo>
                      <a:pt x="1010" y="244"/>
                    </a:lnTo>
                    <a:lnTo>
                      <a:pt x="990" y="223"/>
                    </a:lnTo>
                    <a:lnTo>
                      <a:pt x="968" y="201"/>
                    </a:lnTo>
                    <a:lnTo>
                      <a:pt x="944" y="185"/>
                    </a:lnTo>
                    <a:lnTo>
                      <a:pt x="918" y="168"/>
                    </a:lnTo>
                    <a:lnTo>
                      <a:pt x="892" y="151"/>
                    </a:lnTo>
                    <a:lnTo>
                      <a:pt x="867" y="135"/>
                    </a:lnTo>
                    <a:lnTo>
                      <a:pt x="837" y="122"/>
                    </a:lnTo>
                    <a:lnTo>
                      <a:pt x="808" y="109"/>
                    </a:lnTo>
                    <a:lnTo>
                      <a:pt x="779" y="101"/>
                    </a:lnTo>
                    <a:lnTo>
                      <a:pt x="749" y="92"/>
                    </a:lnTo>
                    <a:lnTo>
                      <a:pt x="720" y="88"/>
                    </a:lnTo>
                    <a:lnTo>
                      <a:pt x="690" y="84"/>
                    </a:lnTo>
                    <a:lnTo>
                      <a:pt x="657" y="80"/>
                    </a:lnTo>
                    <a:lnTo>
                      <a:pt x="627" y="80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695" y="4"/>
                    </a:lnTo>
                    <a:lnTo>
                      <a:pt x="728" y="13"/>
                    </a:lnTo>
                    <a:lnTo>
                      <a:pt x="762" y="17"/>
                    </a:lnTo>
                    <a:lnTo>
                      <a:pt x="800" y="25"/>
                    </a:lnTo>
                    <a:lnTo>
                      <a:pt x="834" y="37"/>
                    </a:lnTo>
                    <a:lnTo>
                      <a:pt x="863" y="50"/>
                    </a:lnTo>
                    <a:lnTo>
                      <a:pt x="896" y="63"/>
                    </a:lnTo>
                    <a:lnTo>
                      <a:pt x="927" y="80"/>
                    </a:lnTo>
                    <a:lnTo>
                      <a:pt x="956" y="96"/>
                    </a:lnTo>
                    <a:lnTo>
                      <a:pt x="981" y="113"/>
                    </a:lnTo>
                    <a:lnTo>
                      <a:pt x="1010" y="139"/>
                    </a:lnTo>
                    <a:lnTo>
                      <a:pt x="1036" y="159"/>
                    </a:lnTo>
                    <a:lnTo>
                      <a:pt x="1061" y="185"/>
                    </a:lnTo>
                    <a:lnTo>
                      <a:pt x="1086" y="206"/>
                    </a:lnTo>
                    <a:lnTo>
                      <a:pt x="1108" y="236"/>
                    </a:lnTo>
                    <a:close/>
                    <a:moveTo>
                      <a:pt x="143" y="223"/>
                    </a:moveTo>
                    <a:lnTo>
                      <a:pt x="202" y="282"/>
                    </a:lnTo>
                    <a:lnTo>
                      <a:pt x="177" y="311"/>
                    </a:lnTo>
                    <a:lnTo>
                      <a:pt x="156" y="345"/>
                    </a:lnTo>
                    <a:lnTo>
                      <a:pt x="134" y="378"/>
                    </a:lnTo>
                    <a:lnTo>
                      <a:pt x="118" y="416"/>
                    </a:lnTo>
                    <a:lnTo>
                      <a:pt x="106" y="454"/>
                    </a:lnTo>
                    <a:lnTo>
                      <a:pt x="93" y="492"/>
                    </a:lnTo>
                    <a:lnTo>
                      <a:pt x="84" y="534"/>
                    </a:lnTo>
                    <a:lnTo>
                      <a:pt x="80" y="572"/>
                    </a:lnTo>
                    <a:lnTo>
                      <a:pt x="0" y="551"/>
                    </a:lnTo>
                    <a:lnTo>
                      <a:pt x="9" y="505"/>
                    </a:lnTo>
                    <a:lnTo>
                      <a:pt x="18" y="463"/>
                    </a:lnTo>
                    <a:lnTo>
                      <a:pt x="34" y="420"/>
                    </a:lnTo>
                    <a:lnTo>
                      <a:pt x="46" y="378"/>
                    </a:lnTo>
                    <a:lnTo>
                      <a:pt x="68" y="336"/>
                    </a:lnTo>
                    <a:lnTo>
                      <a:pt x="93" y="299"/>
                    </a:lnTo>
                    <a:lnTo>
                      <a:pt x="114" y="256"/>
                    </a:lnTo>
                    <a:lnTo>
                      <a:pt x="143" y="223"/>
                    </a:lnTo>
                    <a:close/>
                    <a:moveTo>
                      <a:pt x="59" y="899"/>
                    </a:moveTo>
                    <a:lnTo>
                      <a:pt x="139" y="878"/>
                    </a:lnTo>
                    <a:lnTo>
                      <a:pt x="156" y="911"/>
                    </a:lnTo>
                    <a:lnTo>
                      <a:pt x="177" y="941"/>
                    </a:lnTo>
                    <a:lnTo>
                      <a:pt x="198" y="970"/>
                    </a:lnTo>
                    <a:lnTo>
                      <a:pt x="224" y="1000"/>
                    </a:lnTo>
                    <a:lnTo>
                      <a:pt x="248" y="1025"/>
                    </a:lnTo>
                    <a:lnTo>
                      <a:pt x="274" y="1050"/>
                    </a:lnTo>
                    <a:lnTo>
                      <a:pt x="307" y="1071"/>
                    </a:lnTo>
                    <a:lnTo>
                      <a:pt x="337" y="1092"/>
                    </a:lnTo>
                    <a:lnTo>
                      <a:pt x="291" y="1155"/>
                    </a:lnTo>
                    <a:lnTo>
                      <a:pt x="253" y="1130"/>
                    </a:lnTo>
                    <a:lnTo>
                      <a:pt x="219" y="1105"/>
                    </a:lnTo>
                    <a:lnTo>
                      <a:pt x="185" y="1075"/>
                    </a:lnTo>
                    <a:lnTo>
                      <a:pt x="156" y="1042"/>
                    </a:lnTo>
                    <a:lnTo>
                      <a:pt x="127" y="1012"/>
                    </a:lnTo>
                    <a:lnTo>
                      <a:pt x="106" y="974"/>
                    </a:lnTo>
                    <a:lnTo>
                      <a:pt x="80" y="941"/>
                    </a:lnTo>
                    <a:lnTo>
                      <a:pt x="59" y="899"/>
                    </a:lnTo>
                    <a:close/>
                    <a:moveTo>
                      <a:pt x="627" y="1252"/>
                    </a:moveTo>
                    <a:lnTo>
                      <a:pt x="627" y="1176"/>
                    </a:lnTo>
                    <a:lnTo>
                      <a:pt x="666" y="1173"/>
                    </a:lnTo>
                    <a:lnTo>
                      <a:pt x="699" y="1168"/>
                    </a:lnTo>
                    <a:lnTo>
                      <a:pt x="737" y="1164"/>
                    </a:lnTo>
                    <a:lnTo>
                      <a:pt x="775" y="1151"/>
                    </a:lnTo>
                    <a:lnTo>
                      <a:pt x="808" y="1143"/>
                    </a:lnTo>
                    <a:lnTo>
                      <a:pt x="842" y="1130"/>
                    </a:lnTo>
                    <a:lnTo>
                      <a:pt x="876" y="1114"/>
                    </a:lnTo>
                    <a:lnTo>
                      <a:pt x="909" y="1092"/>
                    </a:lnTo>
                    <a:lnTo>
                      <a:pt x="956" y="1155"/>
                    </a:lnTo>
                    <a:lnTo>
                      <a:pt x="918" y="1176"/>
                    </a:lnTo>
                    <a:lnTo>
                      <a:pt x="880" y="1197"/>
                    </a:lnTo>
                    <a:lnTo>
                      <a:pt x="837" y="1214"/>
                    </a:lnTo>
                    <a:lnTo>
                      <a:pt x="800" y="1227"/>
                    </a:lnTo>
                    <a:lnTo>
                      <a:pt x="758" y="1239"/>
                    </a:lnTo>
                    <a:lnTo>
                      <a:pt x="716" y="1243"/>
                    </a:lnTo>
                    <a:lnTo>
                      <a:pt x="673" y="1252"/>
                    </a:lnTo>
                    <a:lnTo>
                      <a:pt x="627" y="125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508"/>
              <p:cNvSpPr>
                <a:spLocks noEditPoints="1"/>
              </p:cNvSpPr>
              <p:nvPr/>
            </p:nvSpPr>
            <p:spPr bwMode="auto">
              <a:xfrm>
                <a:off x="4079" y="2924"/>
                <a:ext cx="91" cy="91"/>
              </a:xfrm>
              <a:custGeom>
                <a:avLst/>
                <a:gdLst>
                  <a:gd name="T0" fmla="*/ 7 w 1090"/>
                  <a:gd name="T1" fmla="*/ 4 h 1096"/>
                  <a:gd name="T2" fmla="*/ 7 w 1090"/>
                  <a:gd name="T3" fmla="*/ 4 h 1096"/>
                  <a:gd name="T4" fmla="*/ 7 w 1090"/>
                  <a:gd name="T5" fmla="*/ 5 h 1096"/>
                  <a:gd name="T6" fmla="*/ 7 w 1090"/>
                  <a:gd name="T7" fmla="*/ 5 h 1096"/>
                  <a:gd name="T8" fmla="*/ 8 w 1090"/>
                  <a:gd name="T9" fmla="*/ 4 h 1096"/>
                  <a:gd name="T10" fmla="*/ 7 w 1090"/>
                  <a:gd name="T11" fmla="*/ 1 h 1096"/>
                  <a:gd name="T12" fmla="*/ 6 w 1090"/>
                  <a:gd name="T13" fmla="*/ 2 h 1096"/>
                  <a:gd name="T14" fmla="*/ 6 w 1090"/>
                  <a:gd name="T15" fmla="*/ 1 h 1096"/>
                  <a:gd name="T16" fmla="*/ 5 w 1090"/>
                  <a:gd name="T17" fmla="*/ 1 h 1096"/>
                  <a:gd name="T18" fmla="*/ 4 w 1090"/>
                  <a:gd name="T19" fmla="*/ 1 h 1096"/>
                  <a:gd name="T20" fmla="*/ 4 w 1090"/>
                  <a:gd name="T21" fmla="*/ 0 h 1096"/>
                  <a:gd name="T22" fmla="*/ 4 w 1090"/>
                  <a:gd name="T23" fmla="*/ 0 h 1096"/>
                  <a:gd name="T24" fmla="*/ 5 w 1090"/>
                  <a:gd name="T25" fmla="*/ 0 h 1096"/>
                  <a:gd name="T26" fmla="*/ 5 w 1090"/>
                  <a:gd name="T27" fmla="*/ 0 h 1096"/>
                  <a:gd name="T28" fmla="*/ 6 w 1090"/>
                  <a:gd name="T29" fmla="*/ 0 h 1096"/>
                  <a:gd name="T30" fmla="*/ 6 w 1090"/>
                  <a:gd name="T31" fmla="*/ 1 h 1096"/>
                  <a:gd name="T32" fmla="*/ 6 w 1090"/>
                  <a:gd name="T33" fmla="*/ 1 h 1096"/>
                  <a:gd name="T34" fmla="*/ 7 w 1090"/>
                  <a:gd name="T35" fmla="*/ 1 h 1096"/>
                  <a:gd name="T36" fmla="*/ 7 w 1090"/>
                  <a:gd name="T37" fmla="*/ 1 h 1096"/>
                  <a:gd name="T38" fmla="*/ 1 w 1090"/>
                  <a:gd name="T39" fmla="*/ 2 h 1096"/>
                  <a:gd name="T40" fmla="*/ 1 w 1090"/>
                  <a:gd name="T41" fmla="*/ 2 h 1096"/>
                  <a:gd name="T42" fmla="*/ 1 w 1090"/>
                  <a:gd name="T43" fmla="*/ 3 h 1096"/>
                  <a:gd name="T44" fmla="*/ 1 w 1090"/>
                  <a:gd name="T45" fmla="*/ 3 h 1096"/>
                  <a:gd name="T46" fmla="*/ 1 w 1090"/>
                  <a:gd name="T47" fmla="*/ 4 h 1096"/>
                  <a:gd name="T48" fmla="*/ 0 w 1090"/>
                  <a:gd name="T49" fmla="*/ 3 h 1096"/>
                  <a:gd name="T50" fmla="*/ 0 w 1090"/>
                  <a:gd name="T51" fmla="*/ 3 h 1096"/>
                  <a:gd name="T52" fmla="*/ 0 w 1090"/>
                  <a:gd name="T53" fmla="*/ 2 h 1096"/>
                  <a:gd name="T54" fmla="*/ 1 w 1090"/>
                  <a:gd name="T55" fmla="*/ 2 h 1096"/>
                  <a:gd name="T56" fmla="*/ 0 w 1090"/>
                  <a:gd name="T57" fmla="*/ 5 h 1096"/>
                  <a:gd name="T58" fmla="*/ 1 w 1090"/>
                  <a:gd name="T59" fmla="*/ 5 h 1096"/>
                  <a:gd name="T60" fmla="*/ 1 w 1090"/>
                  <a:gd name="T61" fmla="*/ 6 h 1096"/>
                  <a:gd name="T62" fmla="*/ 2 w 1090"/>
                  <a:gd name="T63" fmla="*/ 6 h 1096"/>
                  <a:gd name="T64" fmla="*/ 2 w 1090"/>
                  <a:gd name="T65" fmla="*/ 6 h 1096"/>
                  <a:gd name="T66" fmla="*/ 2 w 1090"/>
                  <a:gd name="T67" fmla="*/ 7 h 1096"/>
                  <a:gd name="T68" fmla="*/ 1 w 1090"/>
                  <a:gd name="T69" fmla="*/ 7 h 1096"/>
                  <a:gd name="T70" fmla="*/ 1 w 1090"/>
                  <a:gd name="T71" fmla="*/ 6 h 1096"/>
                  <a:gd name="T72" fmla="*/ 1 w 1090"/>
                  <a:gd name="T73" fmla="*/ 6 h 1096"/>
                  <a:gd name="T74" fmla="*/ 0 w 1090"/>
                  <a:gd name="T75" fmla="*/ 5 h 1096"/>
                  <a:gd name="T76" fmla="*/ 4 w 1090"/>
                  <a:gd name="T77" fmla="*/ 7 h 1096"/>
                  <a:gd name="T78" fmla="*/ 4 w 1090"/>
                  <a:gd name="T79" fmla="*/ 7 h 1096"/>
                  <a:gd name="T80" fmla="*/ 5 w 1090"/>
                  <a:gd name="T81" fmla="*/ 7 h 1096"/>
                  <a:gd name="T82" fmla="*/ 5 w 1090"/>
                  <a:gd name="T83" fmla="*/ 7 h 1096"/>
                  <a:gd name="T84" fmla="*/ 5 w 1090"/>
                  <a:gd name="T85" fmla="*/ 7 h 1096"/>
                  <a:gd name="T86" fmla="*/ 6 w 1090"/>
                  <a:gd name="T87" fmla="*/ 7 h 1096"/>
                  <a:gd name="T88" fmla="*/ 5 w 1090"/>
                  <a:gd name="T89" fmla="*/ 7 h 1096"/>
                  <a:gd name="T90" fmla="*/ 5 w 1090"/>
                  <a:gd name="T91" fmla="*/ 7 h 1096"/>
                  <a:gd name="T92" fmla="*/ 4 w 1090"/>
                  <a:gd name="T93" fmla="*/ 8 h 10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90"/>
                  <a:gd name="T142" fmla="*/ 0 h 1096"/>
                  <a:gd name="T143" fmla="*/ 1090 w 1090"/>
                  <a:gd name="T144" fmla="*/ 1096 h 10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90" h="1096">
                    <a:moveTo>
                      <a:pt x="1086" y="508"/>
                    </a:moveTo>
                    <a:lnTo>
                      <a:pt x="1011" y="530"/>
                    </a:lnTo>
                    <a:lnTo>
                      <a:pt x="1011" y="592"/>
                    </a:lnTo>
                    <a:lnTo>
                      <a:pt x="998" y="655"/>
                    </a:lnTo>
                    <a:lnTo>
                      <a:pt x="976" y="717"/>
                    </a:lnTo>
                    <a:lnTo>
                      <a:pt x="947" y="776"/>
                    </a:lnTo>
                    <a:lnTo>
                      <a:pt x="1028" y="802"/>
                    </a:lnTo>
                    <a:lnTo>
                      <a:pt x="1057" y="730"/>
                    </a:lnTo>
                    <a:lnTo>
                      <a:pt x="1083" y="658"/>
                    </a:lnTo>
                    <a:lnTo>
                      <a:pt x="1090" y="583"/>
                    </a:lnTo>
                    <a:lnTo>
                      <a:pt x="1086" y="508"/>
                    </a:lnTo>
                    <a:close/>
                    <a:moveTo>
                      <a:pt x="973" y="215"/>
                    </a:moveTo>
                    <a:lnTo>
                      <a:pt x="918" y="269"/>
                    </a:lnTo>
                    <a:lnTo>
                      <a:pt x="884" y="226"/>
                    </a:lnTo>
                    <a:lnTo>
                      <a:pt x="847" y="189"/>
                    </a:lnTo>
                    <a:lnTo>
                      <a:pt x="800" y="156"/>
                    </a:lnTo>
                    <a:lnTo>
                      <a:pt x="754" y="130"/>
                    </a:lnTo>
                    <a:lnTo>
                      <a:pt x="707" y="109"/>
                    </a:lnTo>
                    <a:lnTo>
                      <a:pt x="657" y="92"/>
                    </a:lnTo>
                    <a:lnTo>
                      <a:pt x="602" y="79"/>
                    </a:lnTo>
                    <a:lnTo>
                      <a:pt x="547" y="79"/>
                    </a:lnTo>
                    <a:lnTo>
                      <a:pt x="547" y="0"/>
                    </a:lnTo>
                    <a:lnTo>
                      <a:pt x="577" y="0"/>
                    </a:lnTo>
                    <a:lnTo>
                      <a:pt x="610" y="4"/>
                    </a:lnTo>
                    <a:lnTo>
                      <a:pt x="640" y="8"/>
                    </a:lnTo>
                    <a:lnTo>
                      <a:pt x="669" y="12"/>
                    </a:lnTo>
                    <a:lnTo>
                      <a:pt x="699" y="21"/>
                    </a:lnTo>
                    <a:lnTo>
                      <a:pt x="728" y="29"/>
                    </a:lnTo>
                    <a:lnTo>
                      <a:pt x="757" y="42"/>
                    </a:lnTo>
                    <a:lnTo>
                      <a:pt x="787" y="55"/>
                    </a:lnTo>
                    <a:lnTo>
                      <a:pt x="812" y="71"/>
                    </a:lnTo>
                    <a:lnTo>
                      <a:pt x="838" y="88"/>
                    </a:lnTo>
                    <a:lnTo>
                      <a:pt x="864" y="105"/>
                    </a:lnTo>
                    <a:lnTo>
                      <a:pt x="888" y="121"/>
                    </a:lnTo>
                    <a:lnTo>
                      <a:pt x="910" y="143"/>
                    </a:lnTo>
                    <a:lnTo>
                      <a:pt x="930" y="164"/>
                    </a:lnTo>
                    <a:lnTo>
                      <a:pt x="956" y="189"/>
                    </a:lnTo>
                    <a:lnTo>
                      <a:pt x="973" y="215"/>
                    </a:lnTo>
                    <a:close/>
                    <a:moveTo>
                      <a:pt x="122" y="202"/>
                    </a:moveTo>
                    <a:lnTo>
                      <a:pt x="177" y="256"/>
                    </a:lnTo>
                    <a:lnTo>
                      <a:pt x="156" y="285"/>
                    </a:lnTo>
                    <a:lnTo>
                      <a:pt x="139" y="315"/>
                    </a:lnTo>
                    <a:lnTo>
                      <a:pt x="122" y="344"/>
                    </a:lnTo>
                    <a:lnTo>
                      <a:pt x="105" y="379"/>
                    </a:lnTo>
                    <a:lnTo>
                      <a:pt x="97" y="412"/>
                    </a:lnTo>
                    <a:lnTo>
                      <a:pt x="89" y="445"/>
                    </a:lnTo>
                    <a:lnTo>
                      <a:pt x="80" y="479"/>
                    </a:lnTo>
                    <a:lnTo>
                      <a:pt x="76" y="513"/>
                    </a:lnTo>
                    <a:lnTo>
                      <a:pt x="0" y="492"/>
                    </a:lnTo>
                    <a:lnTo>
                      <a:pt x="4" y="454"/>
                    </a:lnTo>
                    <a:lnTo>
                      <a:pt x="13" y="412"/>
                    </a:lnTo>
                    <a:lnTo>
                      <a:pt x="26" y="374"/>
                    </a:lnTo>
                    <a:lnTo>
                      <a:pt x="38" y="336"/>
                    </a:lnTo>
                    <a:lnTo>
                      <a:pt x="54" y="298"/>
                    </a:lnTo>
                    <a:lnTo>
                      <a:pt x="76" y="265"/>
                    </a:lnTo>
                    <a:lnTo>
                      <a:pt x="97" y="231"/>
                    </a:lnTo>
                    <a:lnTo>
                      <a:pt x="122" y="202"/>
                    </a:lnTo>
                    <a:close/>
                    <a:moveTo>
                      <a:pt x="59" y="798"/>
                    </a:moveTo>
                    <a:lnTo>
                      <a:pt x="135" y="772"/>
                    </a:lnTo>
                    <a:lnTo>
                      <a:pt x="152" y="798"/>
                    </a:lnTo>
                    <a:lnTo>
                      <a:pt x="168" y="827"/>
                    </a:lnTo>
                    <a:lnTo>
                      <a:pt x="190" y="848"/>
                    </a:lnTo>
                    <a:lnTo>
                      <a:pt x="207" y="874"/>
                    </a:lnTo>
                    <a:lnTo>
                      <a:pt x="232" y="894"/>
                    </a:lnTo>
                    <a:lnTo>
                      <a:pt x="257" y="916"/>
                    </a:lnTo>
                    <a:lnTo>
                      <a:pt x="282" y="932"/>
                    </a:lnTo>
                    <a:lnTo>
                      <a:pt x="308" y="949"/>
                    </a:lnTo>
                    <a:lnTo>
                      <a:pt x="257" y="1012"/>
                    </a:lnTo>
                    <a:lnTo>
                      <a:pt x="227" y="991"/>
                    </a:lnTo>
                    <a:lnTo>
                      <a:pt x="194" y="970"/>
                    </a:lnTo>
                    <a:lnTo>
                      <a:pt x="168" y="945"/>
                    </a:lnTo>
                    <a:lnTo>
                      <a:pt x="144" y="920"/>
                    </a:lnTo>
                    <a:lnTo>
                      <a:pt x="118" y="890"/>
                    </a:lnTo>
                    <a:lnTo>
                      <a:pt x="97" y="861"/>
                    </a:lnTo>
                    <a:lnTo>
                      <a:pt x="76" y="831"/>
                    </a:lnTo>
                    <a:lnTo>
                      <a:pt x="59" y="798"/>
                    </a:lnTo>
                    <a:close/>
                    <a:moveTo>
                      <a:pt x="547" y="1096"/>
                    </a:moveTo>
                    <a:lnTo>
                      <a:pt x="551" y="1017"/>
                    </a:lnTo>
                    <a:lnTo>
                      <a:pt x="581" y="1017"/>
                    </a:lnTo>
                    <a:lnTo>
                      <a:pt x="610" y="1008"/>
                    </a:lnTo>
                    <a:lnTo>
                      <a:pt x="640" y="1004"/>
                    </a:lnTo>
                    <a:lnTo>
                      <a:pt x="669" y="999"/>
                    </a:lnTo>
                    <a:lnTo>
                      <a:pt x="695" y="987"/>
                    </a:lnTo>
                    <a:lnTo>
                      <a:pt x="724" y="979"/>
                    </a:lnTo>
                    <a:lnTo>
                      <a:pt x="754" y="962"/>
                    </a:lnTo>
                    <a:lnTo>
                      <a:pt x="779" y="949"/>
                    </a:lnTo>
                    <a:lnTo>
                      <a:pt x="829" y="1012"/>
                    </a:lnTo>
                    <a:lnTo>
                      <a:pt x="796" y="1034"/>
                    </a:lnTo>
                    <a:lnTo>
                      <a:pt x="762" y="1050"/>
                    </a:lnTo>
                    <a:lnTo>
                      <a:pt x="728" y="1063"/>
                    </a:lnTo>
                    <a:lnTo>
                      <a:pt x="695" y="1071"/>
                    </a:lnTo>
                    <a:lnTo>
                      <a:pt x="657" y="1084"/>
                    </a:lnTo>
                    <a:lnTo>
                      <a:pt x="619" y="1088"/>
                    </a:lnTo>
                    <a:lnTo>
                      <a:pt x="586" y="1093"/>
                    </a:lnTo>
                    <a:lnTo>
                      <a:pt x="547" y="109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Freeform 509"/>
              <p:cNvSpPr>
                <a:spLocks noEditPoints="1"/>
              </p:cNvSpPr>
              <p:nvPr/>
            </p:nvSpPr>
            <p:spPr bwMode="auto">
              <a:xfrm>
                <a:off x="4085" y="2930"/>
                <a:ext cx="78" cy="79"/>
              </a:xfrm>
              <a:custGeom>
                <a:avLst/>
                <a:gdLst>
                  <a:gd name="T0" fmla="*/ 6 w 935"/>
                  <a:gd name="T1" fmla="*/ 3 h 938"/>
                  <a:gd name="T2" fmla="*/ 6 w 935"/>
                  <a:gd name="T3" fmla="*/ 4 h 938"/>
                  <a:gd name="T4" fmla="*/ 6 w 935"/>
                  <a:gd name="T5" fmla="*/ 5 h 938"/>
                  <a:gd name="T6" fmla="*/ 6 w 935"/>
                  <a:gd name="T7" fmla="*/ 5 h 938"/>
                  <a:gd name="T8" fmla="*/ 7 w 935"/>
                  <a:gd name="T9" fmla="*/ 4 h 938"/>
                  <a:gd name="T10" fmla="*/ 6 w 935"/>
                  <a:gd name="T11" fmla="*/ 1 h 938"/>
                  <a:gd name="T12" fmla="*/ 5 w 935"/>
                  <a:gd name="T13" fmla="*/ 1 h 938"/>
                  <a:gd name="T14" fmla="*/ 5 w 935"/>
                  <a:gd name="T15" fmla="*/ 1 h 938"/>
                  <a:gd name="T16" fmla="*/ 4 w 935"/>
                  <a:gd name="T17" fmla="*/ 1 h 938"/>
                  <a:gd name="T18" fmla="*/ 4 w 935"/>
                  <a:gd name="T19" fmla="*/ 1 h 938"/>
                  <a:gd name="T20" fmla="*/ 3 w 935"/>
                  <a:gd name="T21" fmla="*/ 0 h 938"/>
                  <a:gd name="T22" fmla="*/ 4 w 935"/>
                  <a:gd name="T23" fmla="*/ 0 h 938"/>
                  <a:gd name="T24" fmla="*/ 5 w 935"/>
                  <a:gd name="T25" fmla="*/ 0 h 938"/>
                  <a:gd name="T26" fmla="*/ 5 w 935"/>
                  <a:gd name="T27" fmla="*/ 1 h 938"/>
                  <a:gd name="T28" fmla="*/ 6 w 935"/>
                  <a:gd name="T29" fmla="*/ 1 h 938"/>
                  <a:gd name="T30" fmla="*/ 1 w 935"/>
                  <a:gd name="T31" fmla="*/ 2 h 938"/>
                  <a:gd name="T32" fmla="*/ 1 w 935"/>
                  <a:gd name="T33" fmla="*/ 2 h 938"/>
                  <a:gd name="T34" fmla="*/ 1 w 935"/>
                  <a:gd name="T35" fmla="*/ 2 h 938"/>
                  <a:gd name="T36" fmla="*/ 1 w 935"/>
                  <a:gd name="T37" fmla="*/ 3 h 938"/>
                  <a:gd name="T38" fmla="*/ 1 w 935"/>
                  <a:gd name="T39" fmla="*/ 3 h 938"/>
                  <a:gd name="T40" fmla="*/ 0 w 935"/>
                  <a:gd name="T41" fmla="*/ 3 h 938"/>
                  <a:gd name="T42" fmla="*/ 0 w 935"/>
                  <a:gd name="T43" fmla="*/ 2 h 938"/>
                  <a:gd name="T44" fmla="*/ 0 w 935"/>
                  <a:gd name="T45" fmla="*/ 2 h 938"/>
                  <a:gd name="T46" fmla="*/ 1 w 935"/>
                  <a:gd name="T47" fmla="*/ 1 h 938"/>
                  <a:gd name="T48" fmla="*/ 0 w 935"/>
                  <a:gd name="T49" fmla="*/ 5 h 938"/>
                  <a:gd name="T50" fmla="*/ 1 w 935"/>
                  <a:gd name="T51" fmla="*/ 5 h 938"/>
                  <a:gd name="T52" fmla="*/ 1 w 935"/>
                  <a:gd name="T53" fmla="*/ 5 h 938"/>
                  <a:gd name="T54" fmla="*/ 2 w 935"/>
                  <a:gd name="T55" fmla="*/ 5 h 938"/>
                  <a:gd name="T56" fmla="*/ 2 w 935"/>
                  <a:gd name="T57" fmla="*/ 6 h 938"/>
                  <a:gd name="T58" fmla="*/ 2 w 935"/>
                  <a:gd name="T59" fmla="*/ 6 h 938"/>
                  <a:gd name="T60" fmla="*/ 1 w 935"/>
                  <a:gd name="T61" fmla="*/ 6 h 938"/>
                  <a:gd name="T62" fmla="*/ 1 w 935"/>
                  <a:gd name="T63" fmla="*/ 6 h 938"/>
                  <a:gd name="T64" fmla="*/ 1 w 935"/>
                  <a:gd name="T65" fmla="*/ 5 h 938"/>
                  <a:gd name="T66" fmla="*/ 0 w 935"/>
                  <a:gd name="T67" fmla="*/ 5 h 938"/>
                  <a:gd name="T68" fmla="*/ 3 w 935"/>
                  <a:gd name="T69" fmla="*/ 6 h 938"/>
                  <a:gd name="T70" fmla="*/ 4 w 935"/>
                  <a:gd name="T71" fmla="*/ 6 h 938"/>
                  <a:gd name="T72" fmla="*/ 4 w 935"/>
                  <a:gd name="T73" fmla="*/ 6 h 938"/>
                  <a:gd name="T74" fmla="*/ 4 w 935"/>
                  <a:gd name="T75" fmla="*/ 6 h 938"/>
                  <a:gd name="T76" fmla="*/ 5 w 935"/>
                  <a:gd name="T77" fmla="*/ 6 h 938"/>
                  <a:gd name="T78" fmla="*/ 5 w 935"/>
                  <a:gd name="T79" fmla="*/ 6 h 938"/>
                  <a:gd name="T80" fmla="*/ 4 w 935"/>
                  <a:gd name="T81" fmla="*/ 6 h 938"/>
                  <a:gd name="T82" fmla="*/ 4 w 935"/>
                  <a:gd name="T83" fmla="*/ 7 h 938"/>
                  <a:gd name="T84" fmla="*/ 4 w 935"/>
                  <a:gd name="T85" fmla="*/ 7 h 9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5"/>
                  <a:gd name="T130" fmla="*/ 0 h 938"/>
                  <a:gd name="T131" fmla="*/ 935 w 935"/>
                  <a:gd name="T132" fmla="*/ 938 h 9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5" h="938">
                    <a:moveTo>
                      <a:pt x="935" y="451"/>
                    </a:moveTo>
                    <a:lnTo>
                      <a:pt x="859" y="471"/>
                    </a:lnTo>
                    <a:lnTo>
                      <a:pt x="854" y="522"/>
                    </a:lnTo>
                    <a:lnTo>
                      <a:pt x="842" y="576"/>
                    </a:lnTo>
                    <a:lnTo>
                      <a:pt x="821" y="627"/>
                    </a:lnTo>
                    <a:lnTo>
                      <a:pt x="795" y="677"/>
                    </a:lnTo>
                    <a:lnTo>
                      <a:pt x="871" y="697"/>
                    </a:lnTo>
                    <a:lnTo>
                      <a:pt x="900" y="638"/>
                    </a:lnTo>
                    <a:lnTo>
                      <a:pt x="922" y="576"/>
                    </a:lnTo>
                    <a:lnTo>
                      <a:pt x="935" y="513"/>
                    </a:lnTo>
                    <a:lnTo>
                      <a:pt x="935" y="451"/>
                    </a:lnTo>
                    <a:close/>
                    <a:moveTo>
                      <a:pt x="842" y="190"/>
                    </a:moveTo>
                    <a:lnTo>
                      <a:pt x="788" y="245"/>
                    </a:lnTo>
                    <a:lnTo>
                      <a:pt x="758" y="206"/>
                    </a:lnTo>
                    <a:lnTo>
                      <a:pt x="729" y="173"/>
                    </a:lnTo>
                    <a:lnTo>
                      <a:pt x="690" y="144"/>
                    </a:lnTo>
                    <a:lnTo>
                      <a:pt x="652" y="123"/>
                    </a:lnTo>
                    <a:lnTo>
                      <a:pt x="606" y="101"/>
                    </a:lnTo>
                    <a:lnTo>
                      <a:pt x="564" y="89"/>
                    </a:lnTo>
                    <a:lnTo>
                      <a:pt x="517" y="81"/>
                    </a:lnTo>
                    <a:lnTo>
                      <a:pt x="471" y="77"/>
                    </a:lnTo>
                    <a:lnTo>
                      <a:pt x="471" y="0"/>
                    </a:lnTo>
                    <a:lnTo>
                      <a:pt x="526" y="0"/>
                    </a:lnTo>
                    <a:lnTo>
                      <a:pt x="581" y="13"/>
                    </a:lnTo>
                    <a:lnTo>
                      <a:pt x="631" y="30"/>
                    </a:lnTo>
                    <a:lnTo>
                      <a:pt x="678" y="51"/>
                    </a:lnTo>
                    <a:lnTo>
                      <a:pt x="724" y="77"/>
                    </a:lnTo>
                    <a:lnTo>
                      <a:pt x="771" y="110"/>
                    </a:lnTo>
                    <a:lnTo>
                      <a:pt x="808" y="147"/>
                    </a:lnTo>
                    <a:lnTo>
                      <a:pt x="842" y="190"/>
                    </a:lnTo>
                    <a:close/>
                    <a:moveTo>
                      <a:pt x="101" y="177"/>
                    </a:moveTo>
                    <a:lnTo>
                      <a:pt x="160" y="232"/>
                    </a:lnTo>
                    <a:lnTo>
                      <a:pt x="138" y="257"/>
                    </a:lnTo>
                    <a:lnTo>
                      <a:pt x="127" y="282"/>
                    </a:lnTo>
                    <a:lnTo>
                      <a:pt x="109" y="311"/>
                    </a:lnTo>
                    <a:lnTo>
                      <a:pt x="97" y="337"/>
                    </a:lnTo>
                    <a:lnTo>
                      <a:pt x="92" y="366"/>
                    </a:lnTo>
                    <a:lnTo>
                      <a:pt x="84" y="396"/>
                    </a:lnTo>
                    <a:lnTo>
                      <a:pt x="80" y="425"/>
                    </a:lnTo>
                    <a:lnTo>
                      <a:pt x="80" y="455"/>
                    </a:lnTo>
                    <a:lnTo>
                      <a:pt x="0" y="434"/>
                    </a:lnTo>
                    <a:lnTo>
                      <a:pt x="4" y="400"/>
                    </a:lnTo>
                    <a:lnTo>
                      <a:pt x="13" y="366"/>
                    </a:lnTo>
                    <a:lnTo>
                      <a:pt x="21" y="333"/>
                    </a:lnTo>
                    <a:lnTo>
                      <a:pt x="29" y="300"/>
                    </a:lnTo>
                    <a:lnTo>
                      <a:pt x="46" y="265"/>
                    </a:lnTo>
                    <a:lnTo>
                      <a:pt x="63" y="236"/>
                    </a:lnTo>
                    <a:lnTo>
                      <a:pt x="80" y="206"/>
                    </a:lnTo>
                    <a:lnTo>
                      <a:pt x="101" y="177"/>
                    </a:lnTo>
                    <a:close/>
                    <a:moveTo>
                      <a:pt x="59" y="693"/>
                    </a:moveTo>
                    <a:lnTo>
                      <a:pt x="135" y="668"/>
                    </a:lnTo>
                    <a:lnTo>
                      <a:pt x="147" y="689"/>
                    </a:lnTo>
                    <a:lnTo>
                      <a:pt x="164" y="715"/>
                    </a:lnTo>
                    <a:lnTo>
                      <a:pt x="181" y="732"/>
                    </a:lnTo>
                    <a:lnTo>
                      <a:pt x="197" y="748"/>
                    </a:lnTo>
                    <a:lnTo>
                      <a:pt x="219" y="765"/>
                    </a:lnTo>
                    <a:lnTo>
                      <a:pt x="236" y="782"/>
                    </a:lnTo>
                    <a:lnTo>
                      <a:pt x="256" y="795"/>
                    </a:lnTo>
                    <a:lnTo>
                      <a:pt x="282" y="807"/>
                    </a:lnTo>
                    <a:lnTo>
                      <a:pt x="232" y="870"/>
                    </a:lnTo>
                    <a:lnTo>
                      <a:pt x="206" y="853"/>
                    </a:lnTo>
                    <a:lnTo>
                      <a:pt x="181" y="837"/>
                    </a:lnTo>
                    <a:lnTo>
                      <a:pt x="156" y="815"/>
                    </a:lnTo>
                    <a:lnTo>
                      <a:pt x="131" y="795"/>
                    </a:lnTo>
                    <a:lnTo>
                      <a:pt x="114" y="769"/>
                    </a:lnTo>
                    <a:lnTo>
                      <a:pt x="92" y="748"/>
                    </a:lnTo>
                    <a:lnTo>
                      <a:pt x="76" y="719"/>
                    </a:lnTo>
                    <a:lnTo>
                      <a:pt x="59" y="693"/>
                    </a:lnTo>
                    <a:close/>
                    <a:moveTo>
                      <a:pt x="475" y="938"/>
                    </a:moveTo>
                    <a:lnTo>
                      <a:pt x="475" y="857"/>
                    </a:lnTo>
                    <a:lnTo>
                      <a:pt x="501" y="857"/>
                    </a:lnTo>
                    <a:lnTo>
                      <a:pt x="522" y="857"/>
                    </a:lnTo>
                    <a:lnTo>
                      <a:pt x="543" y="850"/>
                    </a:lnTo>
                    <a:lnTo>
                      <a:pt x="569" y="845"/>
                    </a:lnTo>
                    <a:lnTo>
                      <a:pt x="589" y="841"/>
                    </a:lnTo>
                    <a:lnTo>
                      <a:pt x="611" y="828"/>
                    </a:lnTo>
                    <a:lnTo>
                      <a:pt x="631" y="820"/>
                    </a:lnTo>
                    <a:lnTo>
                      <a:pt x="652" y="807"/>
                    </a:lnTo>
                    <a:lnTo>
                      <a:pt x="703" y="870"/>
                    </a:lnTo>
                    <a:lnTo>
                      <a:pt x="678" y="883"/>
                    </a:lnTo>
                    <a:lnTo>
                      <a:pt x="648" y="900"/>
                    </a:lnTo>
                    <a:lnTo>
                      <a:pt x="619" y="908"/>
                    </a:lnTo>
                    <a:lnTo>
                      <a:pt x="593" y="920"/>
                    </a:lnTo>
                    <a:lnTo>
                      <a:pt x="564" y="925"/>
                    </a:lnTo>
                    <a:lnTo>
                      <a:pt x="534" y="929"/>
                    </a:lnTo>
                    <a:lnTo>
                      <a:pt x="505" y="938"/>
                    </a:lnTo>
                    <a:lnTo>
                      <a:pt x="475" y="938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510"/>
              <p:cNvSpPr>
                <a:spLocks noEditPoints="1"/>
              </p:cNvSpPr>
              <p:nvPr/>
            </p:nvSpPr>
            <p:spPr bwMode="auto">
              <a:xfrm>
                <a:off x="4092" y="2937"/>
                <a:ext cx="65" cy="65"/>
              </a:xfrm>
              <a:custGeom>
                <a:avLst/>
                <a:gdLst>
                  <a:gd name="T0" fmla="*/ 5 w 779"/>
                  <a:gd name="T1" fmla="*/ 2 h 780"/>
                  <a:gd name="T2" fmla="*/ 4 w 779"/>
                  <a:gd name="T3" fmla="*/ 1 h 780"/>
                  <a:gd name="T4" fmla="*/ 4 w 779"/>
                  <a:gd name="T5" fmla="*/ 1 h 780"/>
                  <a:gd name="T6" fmla="*/ 3 w 779"/>
                  <a:gd name="T7" fmla="*/ 1 h 780"/>
                  <a:gd name="T8" fmla="*/ 3 w 779"/>
                  <a:gd name="T9" fmla="*/ 1 h 780"/>
                  <a:gd name="T10" fmla="*/ 3 w 779"/>
                  <a:gd name="T11" fmla="*/ 0 h 780"/>
                  <a:gd name="T12" fmla="*/ 4 w 779"/>
                  <a:gd name="T13" fmla="*/ 0 h 780"/>
                  <a:gd name="T14" fmla="*/ 4 w 779"/>
                  <a:gd name="T15" fmla="*/ 1 h 780"/>
                  <a:gd name="T16" fmla="*/ 5 w 779"/>
                  <a:gd name="T17" fmla="*/ 1 h 780"/>
                  <a:gd name="T18" fmla="*/ 1 w 779"/>
                  <a:gd name="T19" fmla="*/ 1 h 780"/>
                  <a:gd name="T20" fmla="*/ 1 w 779"/>
                  <a:gd name="T21" fmla="*/ 2 h 780"/>
                  <a:gd name="T22" fmla="*/ 1 w 779"/>
                  <a:gd name="T23" fmla="*/ 2 h 780"/>
                  <a:gd name="T24" fmla="*/ 0 w 779"/>
                  <a:gd name="T25" fmla="*/ 3 h 780"/>
                  <a:gd name="T26" fmla="*/ 0 w 779"/>
                  <a:gd name="T27" fmla="*/ 2 h 780"/>
                  <a:gd name="T28" fmla="*/ 0 w 779"/>
                  <a:gd name="T29" fmla="*/ 2 h 780"/>
                  <a:gd name="T30" fmla="*/ 0 w 779"/>
                  <a:gd name="T31" fmla="*/ 1 h 780"/>
                  <a:gd name="T32" fmla="*/ 1 w 779"/>
                  <a:gd name="T33" fmla="*/ 1 h 780"/>
                  <a:gd name="T34" fmla="*/ 1 w 779"/>
                  <a:gd name="T35" fmla="*/ 4 h 780"/>
                  <a:gd name="T36" fmla="*/ 1 w 779"/>
                  <a:gd name="T37" fmla="*/ 4 h 780"/>
                  <a:gd name="T38" fmla="*/ 1 w 779"/>
                  <a:gd name="T39" fmla="*/ 4 h 780"/>
                  <a:gd name="T40" fmla="*/ 2 w 779"/>
                  <a:gd name="T41" fmla="*/ 4 h 780"/>
                  <a:gd name="T42" fmla="*/ 2 w 779"/>
                  <a:gd name="T43" fmla="*/ 5 h 780"/>
                  <a:gd name="T44" fmla="*/ 1 w 779"/>
                  <a:gd name="T45" fmla="*/ 5 h 780"/>
                  <a:gd name="T46" fmla="*/ 1 w 779"/>
                  <a:gd name="T47" fmla="*/ 5 h 780"/>
                  <a:gd name="T48" fmla="*/ 1 w 779"/>
                  <a:gd name="T49" fmla="*/ 5 h 780"/>
                  <a:gd name="T50" fmla="*/ 1 w 779"/>
                  <a:gd name="T51" fmla="*/ 4 h 780"/>
                  <a:gd name="T52" fmla="*/ 3 w 779"/>
                  <a:gd name="T53" fmla="*/ 5 h 780"/>
                  <a:gd name="T54" fmla="*/ 3 w 779"/>
                  <a:gd name="T55" fmla="*/ 5 h 780"/>
                  <a:gd name="T56" fmla="*/ 3 w 779"/>
                  <a:gd name="T57" fmla="*/ 5 h 780"/>
                  <a:gd name="T58" fmla="*/ 3 w 779"/>
                  <a:gd name="T59" fmla="*/ 5 h 780"/>
                  <a:gd name="T60" fmla="*/ 4 w 779"/>
                  <a:gd name="T61" fmla="*/ 5 h 780"/>
                  <a:gd name="T62" fmla="*/ 4 w 779"/>
                  <a:gd name="T63" fmla="*/ 5 h 780"/>
                  <a:gd name="T64" fmla="*/ 4 w 779"/>
                  <a:gd name="T65" fmla="*/ 5 h 780"/>
                  <a:gd name="T66" fmla="*/ 3 w 779"/>
                  <a:gd name="T67" fmla="*/ 5 h 780"/>
                  <a:gd name="T68" fmla="*/ 3 w 779"/>
                  <a:gd name="T69" fmla="*/ 5 h 780"/>
                  <a:gd name="T70" fmla="*/ 3 w 779"/>
                  <a:gd name="T71" fmla="*/ 5 h 780"/>
                  <a:gd name="T72" fmla="*/ 4 w 779"/>
                  <a:gd name="T73" fmla="*/ 4 h 780"/>
                  <a:gd name="T74" fmla="*/ 5 w 779"/>
                  <a:gd name="T75" fmla="*/ 4 h 780"/>
                  <a:gd name="T76" fmla="*/ 5 w 779"/>
                  <a:gd name="T77" fmla="*/ 3 h 780"/>
                  <a:gd name="T78" fmla="*/ 5 w 779"/>
                  <a:gd name="T79" fmla="*/ 3 h 780"/>
                  <a:gd name="T80" fmla="*/ 5 w 779"/>
                  <a:gd name="T81" fmla="*/ 4 h 7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9"/>
                  <a:gd name="T124" fmla="*/ 0 h 780"/>
                  <a:gd name="T125" fmla="*/ 779 w 779"/>
                  <a:gd name="T126" fmla="*/ 780 h 7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9" h="780">
                    <a:moveTo>
                      <a:pt x="708" y="168"/>
                    </a:moveTo>
                    <a:lnTo>
                      <a:pt x="653" y="223"/>
                    </a:lnTo>
                    <a:lnTo>
                      <a:pt x="631" y="193"/>
                    </a:lnTo>
                    <a:lnTo>
                      <a:pt x="601" y="164"/>
                    </a:lnTo>
                    <a:lnTo>
                      <a:pt x="572" y="138"/>
                    </a:lnTo>
                    <a:lnTo>
                      <a:pt x="539" y="118"/>
                    </a:lnTo>
                    <a:lnTo>
                      <a:pt x="505" y="100"/>
                    </a:lnTo>
                    <a:lnTo>
                      <a:pt x="467" y="88"/>
                    </a:lnTo>
                    <a:lnTo>
                      <a:pt x="430" y="79"/>
                    </a:lnTo>
                    <a:lnTo>
                      <a:pt x="391" y="79"/>
                    </a:lnTo>
                    <a:lnTo>
                      <a:pt x="391" y="0"/>
                    </a:lnTo>
                    <a:lnTo>
                      <a:pt x="437" y="4"/>
                    </a:lnTo>
                    <a:lnTo>
                      <a:pt x="484" y="12"/>
                    </a:lnTo>
                    <a:lnTo>
                      <a:pt x="526" y="24"/>
                    </a:lnTo>
                    <a:lnTo>
                      <a:pt x="572" y="46"/>
                    </a:lnTo>
                    <a:lnTo>
                      <a:pt x="610" y="67"/>
                    </a:lnTo>
                    <a:lnTo>
                      <a:pt x="649" y="96"/>
                    </a:lnTo>
                    <a:lnTo>
                      <a:pt x="678" y="129"/>
                    </a:lnTo>
                    <a:lnTo>
                      <a:pt x="708" y="168"/>
                    </a:lnTo>
                    <a:close/>
                    <a:moveTo>
                      <a:pt x="80" y="155"/>
                    </a:moveTo>
                    <a:lnTo>
                      <a:pt x="130" y="214"/>
                    </a:lnTo>
                    <a:lnTo>
                      <a:pt x="106" y="252"/>
                    </a:lnTo>
                    <a:lnTo>
                      <a:pt x="88" y="298"/>
                    </a:lnTo>
                    <a:lnTo>
                      <a:pt x="76" y="348"/>
                    </a:lnTo>
                    <a:lnTo>
                      <a:pt x="76" y="397"/>
                    </a:lnTo>
                    <a:lnTo>
                      <a:pt x="0" y="378"/>
                    </a:lnTo>
                    <a:lnTo>
                      <a:pt x="0" y="348"/>
                    </a:lnTo>
                    <a:lnTo>
                      <a:pt x="4" y="319"/>
                    </a:lnTo>
                    <a:lnTo>
                      <a:pt x="12" y="289"/>
                    </a:lnTo>
                    <a:lnTo>
                      <a:pt x="17" y="260"/>
                    </a:lnTo>
                    <a:lnTo>
                      <a:pt x="29" y="234"/>
                    </a:lnTo>
                    <a:lnTo>
                      <a:pt x="47" y="205"/>
                    </a:lnTo>
                    <a:lnTo>
                      <a:pt x="58" y="180"/>
                    </a:lnTo>
                    <a:lnTo>
                      <a:pt x="80" y="155"/>
                    </a:lnTo>
                    <a:close/>
                    <a:moveTo>
                      <a:pt x="55" y="591"/>
                    </a:moveTo>
                    <a:lnTo>
                      <a:pt x="130" y="566"/>
                    </a:lnTo>
                    <a:lnTo>
                      <a:pt x="143" y="583"/>
                    </a:lnTo>
                    <a:lnTo>
                      <a:pt x="156" y="600"/>
                    </a:lnTo>
                    <a:lnTo>
                      <a:pt x="168" y="612"/>
                    </a:lnTo>
                    <a:lnTo>
                      <a:pt x="185" y="625"/>
                    </a:lnTo>
                    <a:lnTo>
                      <a:pt x="198" y="642"/>
                    </a:lnTo>
                    <a:lnTo>
                      <a:pt x="215" y="650"/>
                    </a:lnTo>
                    <a:lnTo>
                      <a:pt x="231" y="659"/>
                    </a:lnTo>
                    <a:lnTo>
                      <a:pt x="248" y="671"/>
                    </a:lnTo>
                    <a:lnTo>
                      <a:pt x="202" y="730"/>
                    </a:lnTo>
                    <a:lnTo>
                      <a:pt x="176" y="718"/>
                    </a:lnTo>
                    <a:lnTo>
                      <a:pt x="156" y="705"/>
                    </a:lnTo>
                    <a:lnTo>
                      <a:pt x="139" y="688"/>
                    </a:lnTo>
                    <a:lnTo>
                      <a:pt x="117" y="671"/>
                    </a:lnTo>
                    <a:lnTo>
                      <a:pt x="101" y="655"/>
                    </a:lnTo>
                    <a:lnTo>
                      <a:pt x="84" y="638"/>
                    </a:lnTo>
                    <a:lnTo>
                      <a:pt x="67" y="612"/>
                    </a:lnTo>
                    <a:lnTo>
                      <a:pt x="55" y="591"/>
                    </a:lnTo>
                    <a:close/>
                    <a:moveTo>
                      <a:pt x="395" y="780"/>
                    </a:moveTo>
                    <a:lnTo>
                      <a:pt x="395" y="705"/>
                    </a:lnTo>
                    <a:lnTo>
                      <a:pt x="413" y="705"/>
                    </a:lnTo>
                    <a:lnTo>
                      <a:pt x="430" y="701"/>
                    </a:lnTo>
                    <a:lnTo>
                      <a:pt x="446" y="701"/>
                    </a:lnTo>
                    <a:lnTo>
                      <a:pt x="463" y="692"/>
                    </a:lnTo>
                    <a:lnTo>
                      <a:pt x="476" y="688"/>
                    </a:lnTo>
                    <a:lnTo>
                      <a:pt x="492" y="684"/>
                    </a:lnTo>
                    <a:lnTo>
                      <a:pt x="509" y="675"/>
                    </a:lnTo>
                    <a:lnTo>
                      <a:pt x="526" y="671"/>
                    </a:lnTo>
                    <a:lnTo>
                      <a:pt x="572" y="730"/>
                    </a:lnTo>
                    <a:lnTo>
                      <a:pt x="551" y="743"/>
                    </a:lnTo>
                    <a:lnTo>
                      <a:pt x="531" y="751"/>
                    </a:lnTo>
                    <a:lnTo>
                      <a:pt x="509" y="764"/>
                    </a:lnTo>
                    <a:lnTo>
                      <a:pt x="489" y="768"/>
                    </a:lnTo>
                    <a:lnTo>
                      <a:pt x="463" y="773"/>
                    </a:lnTo>
                    <a:lnTo>
                      <a:pt x="442" y="780"/>
                    </a:lnTo>
                    <a:lnTo>
                      <a:pt x="421" y="780"/>
                    </a:lnTo>
                    <a:lnTo>
                      <a:pt x="395" y="780"/>
                    </a:lnTo>
                    <a:close/>
                    <a:moveTo>
                      <a:pt x="715" y="600"/>
                    </a:moveTo>
                    <a:lnTo>
                      <a:pt x="636" y="574"/>
                    </a:lnTo>
                    <a:lnTo>
                      <a:pt x="660" y="537"/>
                    </a:lnTo>
                    <a:lnTo>
                      <a:pt x="682" y="499"/>
                    </a:lnTo>
                    <a:lnTo>
                      <a:pt x="695" y="456"/>
                    </a:lnTo>
                    <a:lnTo>
                      <a:pt x="699" y="419"/>
                    </a:lnTo>
                    <a:lnTo>
                      <a:pt x="779" y="394"/>
                    </a:lnTo>
                    <a:lnTo>
                      <a:pt x="774" y="445"/>
                    </a:lnTo>
                    <a:lnTo>
                      <a:pt x="762" y="499"/>
                    </a:lnTo>
                    <a:lnTo>
                      <a:pt x="741" y="550"/>
                    </a:lnTo>
                    <a:lnTo>
                      <a:pt x="715" y="60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511"/>
              <p:cNvSpPr>
                <a:spLocks noEditPoints="1"/>
              </p:cNvSpPr>
              <p:nvPr/>
            </p:nvSpPr>
            <p:spPr bwMode="auto">
              <a:xfrm>
                <a:off x="4098" y="2943"/>
                <a:ext cx="52" cy="53"/>
              </a:xfrm>
              <a:custGeom>
                <a:avLst/>
                <a:gdLst>
                  <a:gd name="T0" fmla="*/ 4 w 623"/>
                  <a:gd name="T1" fmla="*/ 2 h 626"/>
                  <a:gd name="T2" fmla="*/ 3 w 623"/>
                  <a:gd name="T3" fmla="*/ 1 h 626"/>
                  <a:gd name="T4" fmla="*/ 3 w 623"/>
                  <a:gd name="T5" fmla="*/ 1 h 626"/>
                  <a:gd name="T6" fmla="*/ 3 w 623"/>
                  <a:gd name="T7" fmla="*/ 1 h 626"/>
                  <a:gd name="T8" fmla="*/ 2 w 623"/>
                  <a:gd name="T9" fmla="*/ 1 h 626"/>
                  <a:gd name="T10" fmla="*/ 3 w 623"/>
                  <a:gd name="T11" fmla="*/ 0 h 626"/>
                  <a:gd name="T12" fmla="*/ 3 w 623"/>
                  <a:gd name="T13" fmla="*/ 0 h 626"/>
                  <a:gd name="T14" fmla="*/ 3 w 623"/>
                  <a:gd name="T15" fmla="*/ 0 h 626"/>
                  <a:gd name="T16" fmla="*/ 4 w 623"/>
                  <a:gd name="T17" fmla="*/ 1 h 626"/>
                  <a:gd name="T18" fmla="*/ 0 w 623"/>
                  <a:gd name="T19" fmla="*/ 1 h 626"/>
                  <a:gd name="T20" fmla="*/ 1 w 623"/>
                  <a:gd name="T21" fmla="*/ 2 h 626"/>
                  <a:gd name="T22" fmla="*/ 1 w 623"/>
                  <a:gd name="T23" fmla="*/ 2 h 626"/>
                  <a:gd name="T24" fmla="*/ 0 w 623"/>
                  <a:gd name="T25" fmla="*/ 2 h 626"/>
                  <a:gd name="T26" fmla="*/ 0 w 623"/>
                  <a:gd name="T27" fmla="*/ 2 h 626"/>
                  <a:gd name="T28" fmla="*/ 0 w 623"/>
                  <a:gd name="T29" fmla="*/ 1 h 626"/>
                  <a:gd name="T30" fmla="*/ 1 w 623"/>
                  <a:gd name="T31" fmla="*/ 3 h 626"/>
                  <a:gd name="T32" fmla="*/ 1 w 623"/>
                  <a:gd name="T33" fmla="*/ 3 h 626"/>
                  <a:gd name="T34" fmla="*/ 1 w 623"/>
                  <a:gd name="T35" fmla="*/ 4 h 626"/>
                  <a:gd name="T36" fmla="*/ 1 w 623"/>
                  <a:gd name="T37" fmla="*/ 4 h 626"/>
                  <a:gd name="T38" fmla="*/ 2 w 623"/>
                  <a:gd name="T39" fmla="*/ 4 h 626"/>
                  <a:gd name="T40" fmla="*/ 1 w 623"/>
                  <a:gd name="T41" fmla="*/ 4 h 626"/>
                  <a:gd name="T42" fmla="*/ 1 w 623"/>
                  <a:gd name="T43" fmla="*/ 4 h 626"/>
                  <a:gd name="T44" fmla="*/ 1 w 623"/>
                  <a:gd name="T45" fmla="*/ 4 h 626"/>
                  <a:gd name="T46" fmla="*/ 1 w 623"/>
                  <a:gd name="T47" fmla="*/ 4 h 626"/>
                  <a:gd name="T48" fmla="*/ 2 w 623"/>
                  <a:gd name="T49" fmla="*/ 4 h 626"/>
                  <a:gd name="T50" fmla="*/ 2 w 623"/>
                  <a:gd name="T51" fmla="*/ 4 h 626"/>
                  <a:gd name="T52" fmla="*/ 2 w 623"/>
                  <a:gd name="T53" fmla="*/ 4 h 626"/>
                  <a:gd name="T54" fmla="*/ 3 w 623"/>
                  <a:gd name="T55" fmla="*/ 4 h 626"/>
                  <a:gd name="T56" fmla="*/ 3 w 623"/>
                  <a:gd name="T57" fmla="*/ 4 h 626"/>
                  <a:gd name="T58" fmla="*/ 3 w 623"/>
                  <a:gd name="T59" fmla="*/ 4 h 626"/>
                  <a:gd name="T60" fmla="*/ 3 w 623"/>
                  <a:gd name="T61" fmla="*/ 4 h 626"/>
                  <a:gd name="T62" fmla="*/ 3 w 623"/>
                  <a:gd name="T63" fmla="*/ 4 h 626"/>
                  <a:gd name="T64" fmla="*/ 3 w 623"/>
                  <a:gd name="T65" fmla="*/ 4 h 626"/>
                  <a:gd name="T66" fmla="*/ 2 w 623"/>
                  <a:gd name="T67" fmla="*/ 4 h 626"/>
                  <a:gd name="T68" fmla="*/ 3 w 623"/>
                  <a:gd name="T69" fmla="*/ 3 h 626"/>
                  <a:gd name="T70" fmla="*/ 4 w 623"/>
                  <a:gd name="T71" fmla="*/ 3 h 626"/>
                  <a:gd name="T72" fmla="*/ 4 w 623"/>
                  <a:gd name="T73" fmla="*/ 3 h 626"/>
                  <a:gd name="T74" fmla="*/ 4 w 623"/>
                  <a:gd name="T75" fmla="*/ 3 h 626"/>
                  <a:gd name="T76" fmla="*/ 4 w 623"/>
                  <a:gd name="T77" fmla="*/ 3 h 6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626"/>
                  <a:gd name="T119" fmla="*/ 623 w 623"/>
                  <a:gd name="T120" fmla="*/ 626 h 6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626">
                    <a:moveTo>
                      <a:pt x="577" y="144"/>
                    </a:moveTo>
                    <a:lnTo>
                      <a:pt x="514" y="207"/>
                    </a:lnTo>
                    <a:lnTo>
                      <a:pt x="501" y="177"/>
                    </a:lnTo>
                    <a:lnTo>
                      <a:pt x="479" y="155"/>
                    </a:lnTo>
                    <a:lnTo>
                      <a:pt x="459" y="135"/>
                    </a:lnTo>
                    <a:lnTo>
                      <a:pt x="433" y="114"/>
                    </a:lnTo>
                    <a:lnTo>
                      <a:pt x="408" y="98"/>
                    </a:lnTo>
                    <a:lnTo>
                      <a:pt x="378" y="89"/>
                    </a:lnTo>
                    <a:lnTo>
                      <a:pt x="345" y="80"/>
                    </a:lnTo>
                    <a:lnTo>
                      <a:pt x="315" y="80"/>
                    </a:lnTo>
                    <a:lnTo>
                      <a:pt x="315" y="0"/>
                    </a:lnTo>
                    <a:lnTo>
                      <a:pt x="354" y="0"/>
                    </a:lnTo>
                    <a:lnTo>
                      <a:pt x="391" y="9"/>
                    </a:lnTo>
                    <a:lnTo>
                      <a:pt x="429" y="21"/>
                    </a:lnTo>
                    <a:lnTo>
                      <a:pt x="463" y="39"/>
                    </a:lnTo>
                    <a:lnTo>
                      <a:pt x="496" y="59"/>
                    </a:lnTo>
                    <a:lnTo>
                      <a:pt x="525" y="85"/>
                    </a:lnTo>
                    <a:lnTo>
                      <a:pt x="555" y="114"/>
                    </a:lnTo>
                    <a:lnTo>
                      <a:pt x="577" y="144"/>
                    </a:lnTo>
                    <a:close/>
                    <a:moveTo>
                      <a:pt x="54" y="135"/>
                    </a:moveTo>
                    <a:lnTo>
                      <a:pt x="118" y="194"/>
                    </a:lnTo>
                    <a:lnTo>
                      <a:pt x="96" y="227"/>
                    </a:lnTo>
                    <a:lnTo>
                      <a:pt x="84" y="265"/>
                    </a:lnTo>
                    <a:lnTo>
                      <a:pt x="80" y="303"/>
                    </a:lnTo>
                    <a:lnTo>
                      <a:pt x="84" y="344"/>
                    </a:lnTo>
                    <a:lnTo>
                      <a:pt x="0" y="318"/>
                    </a:lnTo>
                    <a:lnTo>
                      <a:pt x="0" y="269"/>
                    </a:lnTo>
                    <a:lnTo>
                      <a:pt x="12" y="219"/>
                    </a:lnTo>
                    <a:lnTo>
                      <a:pt x="30" y="173"/>
                    </a:lnTo>
                    <a:lnTo>
                      <a:pt x="54" y="135"/>
                    </a:lnTo>
                    <a:close/>
                    <a:moveTo>
                      <a:pt x="54" y="487"/>
                    </a:moveTo>
                    <a:lnTo>
                      <a:pt x="139" y="466"/>
                    </a:lnTo>
                    <a:lnTo>
                      <a:pt x="147" y="475"/>
                    </a:lnTo>
                    <a:lnTo>
                      <a:pt x="155" y="482"/>
                    </a:lnTo>
                    <a:lnTo>
                      <a:pt x="164" y="491"/>
                    </a:lnTo>
                    <a:lnTo>
                      <a:pt x="177" y="500"/>
                    </a:lnTo>
                    <a:lnTo>
                      <a:pt x="190" y="508"/>
                    </a:lnTo>
                    <a:lnTo>
                      <a:pt x="197" y="517"/>
                    </a:lnTo>
                    <a:lnTo>
                      <a:pt x="210" y="521"/>
                    </a:lnTo>
                    <a:lnTo>
                      <a:pt x="223" y="525"/>
                    </a:lnTo>
                    <a:lnTo>
                      <a:pt x="172" y="592"/>
                    </a:lnTo>
                    <a:lnTo>
                      <a:pt x="155" y="580"/>
                    </a:lnTo>
                    <a:lnTo>
                      <a:pt x="139" y="571"/>
                    </a:lnTo>
                    <a:lnTo>
                      <a:pt x="122" y="563"/>
                    </a:lnTo>
                    <a:lnTo>
                      <a:pt x="109" y="546"/>
                    </a:lnTo>
                    <a:lnTo>
                      <a:pt x="92" y="533"/>
                    </a:lnTo>
                    <a:lnTo>
                      <a:pt x="80" y="521"/>
                    </a:lnTo>
                    <a:lnTo>
                      <a:pt x="67" y="504"/>
                    </a:lnTo>
                    <a:lnTo>
                      <a:pt x="54" y="487"/>
                    </a:lnTo>
                    <a:close/>
                    <a:moveTo>
                      <a:pt x="319" y="626"/>
                    </a:moveTo>
                    <a:lnTo>
                      <a:pt x="319" y="541"/>
                    </a:lnTo>
                    <a:lnTo>
                      <a:pt x="332" y="541"/>
                    </a:lnTo>
                    <a:lnTo>
                      <a:pt x="341" y="541"/>
                    </a:lnTo>
                    <a:lnTo>
                      <a:pt x="349" y="541"/>
                    </a:lnTo>
                    <a:lnTo>
                      <a:pt x="361" y="537"/>
                    </a:lnTo>
                    <a:lnTo>
                      <a:pt x="370" y="537"/>
                    </a:lnTo>
                    <a:lnTo>
                      <a:pt x="383" y="533"/>
                    </a:lnTo>
                    <a:lnTo>
                      <a:pt x="391" y="530"/>
                    </a:lnTo>
                    <a:lnTo>
                      <a:pt x="400" y="525"/>
                    </a:lnTo>
                    <a:lnTo>
                      <a:pt x="450" y="592"/>
                    </a:lnTo>
                    <a:lnTo>
                      <a:pt x="433" y="596"/>
                    </a:lnTo>
                    <a:lnTo>
                      <a:pt x="416" y="605"/>
                    </a:lnTo>
                    <a:lnTo>
                      <a:pt x="400" y="609"/>
                    </a:lnTo>
                    <a:lnTo>
                      <a:pt x="387" y="613"/>
                    </a:lnTo>
                    <a:lnTo>
                      <a:pt x="370" y="622"/>
                    </a:lnTo>
                    <a:lnTo>
                      <a:pt x="354" y="622"/>
                    </a:lnTo>
                    <a:lnTo>
                      <a:pt x="337" y="626"/>
                    </a:lnTo>
                    <a:lnTo>
                      <a:pt x="319" y="626"/>
                    </a:lnTo>
                    <a:close/>
                    <a:moveTo>
                      <a:pt x="560" y="495"/>
                    </a:moveTo>
                    <a:lnTo>
                      <a:pt x="479" y="471"/>
                    </a:lnTo>
                    <a:lnTo>
                      <a:pt x="501" y="449"/>
                    </a:lnTo>
                    <a:lnTo>
                      <a:pt x="518" y="420"/>
                    </a:lnTo>
                    <a:lnTo>
                      <a:pt x="525" y="394"/>
                    </a:lnTo>
                    <a:lnTo>
                      <a:pt x="534" y="361"/>
                    </a:lnTo>
                    <a:lnTo>
                      <a:pt x="623" y="340"/>
                    </a:lnTo>
                    <a:lnTo>
                      <a:pt x="619" y="377"/>
                    </a:lnTo>
                    <a:lnTo>
                      <a:pt x="606" y="420"/>
                    </a:lnTo>
                    <a:lnTo>
                      <a:pt x="584" y="458"/>
                    </a:lnTo>
                    <a:lnTo>
                      <a:pt x="560" y="495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512"/>
              <p:cNvSpPr>
                <a:spLocks noEditPoints="1"/>
              </p:cNvSpPr>
              <p:nvPr/>
            </p:nvSpPr>
            <p:spPr bwMode="auto">
              <a:xfrm>
                <a:off x="4105" y="2950"/>
                <a:ext cx="38" cy="39"/>
              </a:xfrm>
              <a:custGeom>
                <a:avLst/>
                <a:gdLst>
                  <a:gd name="T0" fmla="*/ 3 w 454"/>
                  <a:gd name="T1" fmla="*/ 1 h 461"/>
                  <a:gd name="T2" fmla="*/ 3 w 454"/>
                  <a:gd name="T3" fmla="*/ 1 h 461"/>
                  <a:gd name="T4" fmla="*/ 2 w 454"/>
                  <a:gd name="T5" fmla="*/ 1 h 461"/>
                  <a:gd name="T6" fmla="*/ 2 w 454"/>
                  <a:gd name="T7" fmla="*/ 1 h 461"/>
                  <a:gd name="T8" fmla="*/ 2 w 454"/>
                  <a:gd name="T9" fmla="*/ 1 h 461"/>
                  <a:gd name="T10" fmla="*/ 2 w 454"/>
                  <a:gd name="T11" fmla="*/ 0 h 461"/>
                  <a:gd name="T12" fmla="*/ 2 w 454"/>
                  <a:gd name="T13" fmla="*/ 0 h 461"/>
                  <a:gd name="T14" fmla="*/ 3 w 454"/>
                  <a:gd name="T15" fmla="*/ 0 h 461"/>
                  <a:gd name="T16" fmla="*/ 3 w 454"/>
                  <a:gd name="T17" fmla="*/ 1 h 461"/>
                  <a:gd name="T18" fmla="*/ 0 w 454"/>
                  <a:gd name="T19" fmla="*/ 1 h 461"/>
                  <a:gd name="T20" fmla="*/ 1 w 454"/>
                  <a:gd name="T21" fmla="*/ 1 h 461"/>
                  <a:gd name="T22" fmla="*/ 1 w 454"/>
                  <a:gd name="T23" fmla="*/ 2 h 461"/>
                  <a:gd name="T24" fmla="*/ 0 w 454"/>
                  <a:gd name="T25" fmla="*/ 2 h 461"/>
                  <a:gd name="T26" fmla="*/ 0 w 454"/>
                  <a:gd name="T27" fmla="*/ 1 h 461"/>
                  <a:gd name="T28" fmla="*/ 0 w 454"/>
                  <a:gd name="T29" fmla="*/ 1 h 461"/>
                  <a:gd name="T30" fmla="*/ 1 w 454"/>
                  <a:gd name="T31" fmla="*/ 3 h 461"/>
                  <a:gd name="T32" fmla="*/ 1 w 454"/>
                  <a:gd name="T33" fmla="*/ 3 h 461"/>
                  <a:gd name="T34" fmla="*/ 1 w 454"/>
                  <a:gd name="T35" fmla="*/ 3 h 461"/>
                  <a:gd name="T36" fmla="*/ 1 w 454"/>
                  <a:gd name="T37" fmla="*/ 3 h 461"/>
                  <a:gd name="T38" fmla="*/ 1 w 454"/>
                  <a:gd name="T39" fmla="*/ 3 h 461"/>
                  <a:gd name="T40" fmla="*/ 1 w 454"/>
                  <a:gd name="T41" fmla="*/ 3 h 461"/>
                  <a:gd name="T42" fmla="*/ 1 w 454"/>
                  <a:gd name="T43" fmla="*/ 3 h 461"/>
                  <a:gd name="T44" fmla="*/ 2 w 454"/>
                  <a:gd name="T45" fmla="*/ 3 h 461"/>
                  <a:gd name="T46" fmla="*/ 2 w 454"/>
                  <a:gd name="T47" fmla="*/ 3 h 461"/>
                  <a:gd name="T48" fmla="*/ 2 w 454"/>
                  <a:gd name="T49" fmla="*/ 3 h 461"/>
                  <a:gd name="T50" fmla="*/ 2 w 454"/>
                  <a:gd name="T51" fmla="*/ 3 h 461"/>
                  <a:gd name="T52" fmla="*/ 2 w 454"/>
                  <a:gd name="T53" fmla="*/ 3 h 461"/>
                  <a:gd name="T54" fmla="*/ 2 w 454"/>
                  <a:gd name="T55" fmla="*/ 3 h 461"/>
                  <a:gd name="T56" fmla="*/ 2 w 454"/>
                  <a:gd name="T57" fmla="*/ 3 h 461"/>
                  <a:gd name="T58" fmla="*/ 2 w 454"/>
                  <a:gd name="T59" fmla="*/ 3 h 461"/>
                  <a:gd name="T60" fmla="*/ 2 w 454"/>
                  <a:gd name="T61" fmla="*/ 3 h 461"/>
                  <a:gd name="T62" fmla="*/ 2 w 454"/>
                  <a:gd name="T63" fmla="*/ 2 h 461"/>
                  <a:gd name="T64" fmla="*/ 3 w 454"/>
                  <a:gd name="T65" fmla="*/ 2 h 461"/>
                  <a:gd name="T66" fmla="*/ 3 w 454"/>
                  <a:gd name="T67" fmla="*/ 2 h 461"/>
                  <a:gd name="T68" fmla="*/ 3 w 454"/>
                  <a:gd name="T69" fmla="*/ 3 h 4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4"/>
                  <a:gd name="T106" fmla="*/ 0 h 461"/>
                  <a:gd name="T107" fmla="*/ 454 w 454"/>
                  <a:gd name="T108" fmla="*/ 461 h 4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4" h="461">
                    <a:moveTo>
                      <a:pt x="434" y="127"/>
                    </a:moveTo>
                    <a:lnTo>
                      <a:pt x="379" y="185"/>
                    </a:lnTo>
                    <a:lnTo>
                      <a:pt x="370" y="164"/>
                    </a:lnTo>
                    <a:lnTo>
                      <a:pt x="357" y="143"/>
                    </a:lnTo>
                    <a:lnTo>
                      <a:pt x="345" y="123"/>
                    </a:lnTo>
                    <a:lnTo>
                      <a:pt x="324" y="110"/>
                    </a:lnTo>
                    <a:lnTo>
                      <a:pt x="303" y="93"/>
                    </a:lnTo>
                    <a:lnTo>
                      <a:pt x="281" y="84"/>
                    </a:lnTo>
                    <a:lnTo>
                      <a:pt x="257" y="80"/>
                    </a:lnTo>
                    <a:lnTo>
                      <a:pt x="235" y="75"/>
                    </a:lnTo>
                    <a:lnTo>
                      <a:pt x="235" y="0"/>
                    </a:lnTo>
                    <a:lnTo>
                      <a:pt x="265" y="0"/>
                    </a:lnTo>
                    <a:lnTo>
                      <a:pt x="298" y="9"/>
                    </a:lnTo>
                    <a:lnTo>
                      <a:pt x="328" y="18"/>
                    </a:lnTo>
                    <a:lnTo>
                      <a:pt x="353" y="34"/>
                    </a:lnTo>
                    <a:lnTo>
                      <a:pt x="379" y="55"/>
                    </a:lnTo>
                    <a:lnTo>
                      <a:pt x="399" y="75"/>
                    </a:lnTo>
                    <a:lnTo>
                      <a:pt x="421" y="97"/>
                    </a:lnTo>
                    <a:lnTo>
                      <a:pt x="434" y="127"/>
                    </a:lnTo>
                    <a:close/>
                    <a:moveTo>
                      <a:pt x="38" y="114"/>
                    </a:moveTo>
                    <a:lnTo>
                      <a:pt x="92" y="169"/>
                    </a:lnTo>
                    <a:lnTo>
                      <a:pt x="79" y="198"/>
                    </a:lnTo>
                    <a:lnTo>
                      <a:pt x="75" y="223"/>
                    </a:lnTo>
                    <a:lnTo>
                      <a:pt x="79" y="256"/>
                    </a:lnTo>
                    <a:lnTo>
                      <a:pt x="84" y="286"/>
                    </a:lnTo>
                    <a:lnTo>
                      <a:pt x="4" y="264"/>
                    </a:lnTo>
                    <a:lnTo>
                      <a:pt x="0" y="223"/>
                    </a:lnTo>
                    <a:lnTo>
                      <a:pt x="4" y="185"/>
                    </a:lnTo>
                    <a:lnTo>
                      <a:pt x="16" y="147"/>
                    </a:lnTo>
                    <a:lnTo>
                      <a:pt x="38" y="114"/>
                    </a:lnTo>
                    <a:close/>
                    <a:moveTo>
                      <a:pt x="59" y="386"/>
                    </a:moveTo>
                    <a:lnTo>
                      <a:pt x="143" y="356"/>
                    </a:lnTo>
                    <a:lnTo>
                      <a:pt x="156" y="365"/>
                    </a:lnTo>
                    <a:lnTo>
                      <a:pt x="169" y="373"/>
                    </a:lnTo>
                    <a:lnTo>
                      <a:pt x="180" y="378"/>
                    </a:lnTo>
                    <a:lnTo>
                      <a:pt x="193" y="378"/>
                    </a:lnTo>
                    <a:lnTo>
                      <a:pt x="143" y="445"/>
                    </a:lnTo>
                    <a:lnTo>
                      <a:pt x="130" y="441"/>
                    </a:lnTo>
                    <a:lnTo>
                      <a:pt x="117" y="437"/>
                    </a:lnTo>
                    <a:lnTo>
                      <a:pt x="110" y="428"/>
                    </a:lnTo>
                    <a:lnTo>
                      <a:pt x="97" y="420"/>
                    </a:lnTo>
                    <a:lnTo>
                      <a:pt x="84" y="411"/>
                    </a:lnTo>
                    <a:lnTo>
                      <a:pt x="75" y="402"/>
                    </a:lnTo>
                    <a:lnTo>
                      <a:pt x="67" y="395"/>
                    </a:lnTo>
                    <a:lnTo>
                      <a:pt x="59" y="386"/>
                    </a:lnTo>
                    <a:close/>
                    <a:moveTo>
                      <a:pt x="239" y="461"/>
                    </a:moveTo>
                    <a:lnTo>
                      <a:pt x="239" y="386"/>
                    </a:lnTo>
                    <a:lnTo>
                      <a:pt x="248" y="386"/>
                    </a:lnTo>
                    <a:lnTo>
                      <a:pt x="257" y="386"/>
                    </a:lnTo>
                    <a:lnTo>
                      <a:pt x="265" y="382"/>
                    </a:lnTo>
                    <a:lnTo>
                      <a:pt x="269" y="378"/>
                    </a:lnTo>
                    <a:lnTo>
                      <a:pt x="320" y="445"/>
                    </a:lnTo>
                    <a:lnTo>
                      <a:pt x="311" y="450"/>
                    </a:lnTo>
                    <a:lnTo>
                      <a:pt x="303" y="453"/>
                    </a:lnTo>
                    <a:lnTo>
                      <a:pt x="290" y="457"/>
                    </a:lnTo>
                    <a:lnTo>
                      <a:pt x="281" y="457"/>
                    </a:lnTo>
                    <a:lnTo>
                      <a:pt x="269" y="461"/>
                    </a:lnTo>
                    <a:lnTo>
                      <a:pt x="261" y="461"/>
                    </a:lnTo>
                    <a:lnTo>
                      <a:pt x="252" y="461"/>
                    </a:lnTo>
                    <a:lnTo>
                      <a:pt x="239" y="461"/>
                    </a:lnTo>
                    <a:close/>
                    <a:moveTo>
                      <a:pt x="399" y="391"/>
                    </a:moveTo>
                    <a:lnTo>
                      <a:pt x="307" y="361"/>
                    </a:lnTo>
                    <a:lnTo>
                      <a:pt x="328" y="352"/>
                    </a:lnTo>
                    <a:lnTo>
                      <a:pt x="340" y="340"/>
                    </a:lnTo>
                    <a:lnTo>
                      <a:pt x="353" y="327"/>
                    </a:lnTo>
                    <a:lnTo>
                      <a:pt x="362" y="310"/>
                    </a:lnTo>
                    <a:lnTo>
                      <a:pt x="454" y="281"/>
                    </a:lnTo>
                    <a:lnTo>
                      <a:pt x="445" y="314"/>
                    </a:lnTo>
                    <a:lnTo>
                      <a:pt x="438" y="340"/>
                    </a:lnTo>
                    <a:lnTo>
                      <a:pt x="421" y="369"/>
                    </a:lnTo>
                    <a:lnTo>
                      <a:pt x="399" y="391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Freeform 513"/>
              <p:cNvSpPr>
                <a:spLocks noEditPoints="1"/>
              </p:cNvSpPr>
              <p:nvPr/>
            </p:nvSpPr>
            <p:spPr bwMode="auto">
              <a:xfrm>
                <a:off x="4111" y="2956"/>
                <a:ext cx="26" cy="26"/>
              </a:xfrm>
              <a:custGeom>
                <a:avLst/>
                <a:gdLst>
                  <a:gd name="T0" fmla="*/ 2 w 304"/>
                  <a:gd name="T1" fmla="*/ 1 h 311"/>
                  <a:gd name="T2" fmla="*/ 2 w 304"/>
                  <a:gd name="T3" fmla="*/ 1 h 311"/>
                  <a:gd name="T4" fmla="*/ 2 w 304"/>
                  <a:gd name="T5" fmla="*/ 1 h 311"/>
                  <a:gd name="T6" fmla="*/ 2 w 304"/>
                  <a:gd name="T7" fmla="*/ 1 h 311"/>
                  <a:gd name="T8" fmla="*/ 2 w 304"/>
                  <a:gd name="T9" fmla="*/ 1 h 311"/>
                  <a:gd name="T10" fmla="*/ 2 w 304"/>
                  <a:gd name="T11" fmla="*/ 1 h 311"/>
                  <a:gd name="T12" fmla="*/ 2 w 304"/>
                  <a:gd name="T13" fmla="*/ 1 h 311"/>
                  <a:gd name="T14" fmla="*/ 1 w 304"/>
                  <a:gd name="T15" fmla="*/ 1 h 311"/>
                  <a:gd name="T16" fmla="*/ 1 w 304"/>
                  <a:gd name="T17" fmla="*/ 1 h 311"/>
                  <a:gd name="T18" fmla="*/ 1 w 304"/>
                  <a:gd name="T19" fmla="*/ 1 h 311"/>
                  <a:gd name="T20" fmla="*/ 1 w 304"/>
                  <a:gd name="T21" fmla="*/ 0 h 311"/>
                  <a:gd name="T22" fmla="*/ 1 w 304"/>
                  <a:gd name="T23" fmla="*/ 0 h 311"/>
                  <a:gd name="T24" fmla="*/ 2 w 304"/>
                  <a:gd name="T25" fmla="*/ 0 h 311"/>
                  <a:gd name="T26" fmla="*/ 2 w 304"/>
                  <a:gd name="T27" fmla="*/ 0 h 311"/>
                  <a:gd name="T28" fmla="*/ 2 w 304"/>
                  <a:gd name="T29" fmla="*/ 0 h 311"/>
                  <a:gd name="T30" fmla="*/ 2 w 304"/>
                  <a:gd name="T31" fmla="*/ 0 h 311"/>
                  <a:gd name="T32" fmla="*/ 2 w 304"/>
                  <a:gd name="T33" fmla="*/ 1 h 311"/>
                  <a:gd name="T34" fmla="*/ 2 w 304"/>
                  <a:gd name="T35" fmla="*/ 1 h 311"/>
                  <a:gd name="T36" fmla="*/ 2 w 304"/>
                  <a:gd name="T37" fmla="*/ 1 h 311"/>
                  <a:gd name="T38" fmla="*/ 0 w 304"/>
                  <a:gd name="T39" fmla="*/ 1 h 311"/>
                  <a:gd name="T40" fmla="*/ 1 w 304"/>
                  <a:gd name="T41" fmla="*/ 1 h 311"/>
                  <a:gd name="T42" fmla="*/ 1 w 304"/>
                  <a:gd name="T43" fmla="*/ 1 h 311"/>
                  <a:gd name="T44" fmla="*/ 1 w 304"/>
                  <a:gd name="T45" fmla="*/ 1 h 311"/>
                  <a:gd name="T46" fmla="*/ 1 w 304"/>
                  <a:gd name="T47" fmla="*/ 1 h 311"/>
                  <a:gd name="T48" fmla="*/ 1 w 304"/>
                  <a:gd name="T49" fmla="*/ 2 h 311"/>
                  <a:gd name="T50" fmla="*/ 1 w 304"/>
                  <a:gd name="T51" fmla="*/ 2 h 311"/>
                  <a:gd name="T52" fmla="*/ 1 w 304"/>
                  <a:gd name="T53" fmla="*/ 2 h 311"/>
                  <a:gd name="T54" fmla="*/ 1 w 304"/>
                  <a:gd name="T55" fmla="*/ 2 h 311"/>
                  <a:gd name="T56" fmla="*/ 1 w 304"/>
                  <a:gd name="T57" fmla="*/ 2 h 311"/>
                  <a:gd name="T58" fmla="*/ 1 w 304"/>
                  <a:gd name="T59" fmla="*/ 2 h 311"/>
                  <a:gd name="T60" fmla="*/ 0 w 304"/>
                  <a:gd name="T61" fmla="*/ 2 h 311"/>
                  <a:gd name="T62" fmla="*/ 0 w 304"/>
                  <a:gd name="T63" fmla="*/ 1 h 311"/>
                  <a:gd name="T64" fmla="*/ 0 w 304"/>
                  <a:gd name="T65" fmla="*/ 1 h 311"/>
                  <a:gd name="T66" fmla="*/ 0 w 304"/>
                  <a:gd name="T67" fmla="*/ 1 h 311"/>
                  <a:gd name="T68" fmla="*/ 0 w 304"/>
                  <a:gd name="T69" fmla="*/ 1 h 311"/>
                  <a:gd name="T70" fmla="*/ 1 w 304"/>
                  <a:gd name="T71" fmla="*/ 2 h 311"/>
                  <a:gd name="T72" fmla="*/ 1 w 304"/>
                  <a:gd name="T73" fmla="*/ 2 h 311"/>
                  <a:gd name="T74" fmla="*/ 1 w 304"/>
                  <a:gd name="T75" fmla="*/ 2 h 311"/>
                  <a:gd name="T76" fmla="*/ 1 w 304"/>
                  <a:gd name="T77" fmla="*/ 2 h 311"/>
                  <a:gd name="T78" fmla="*/ 1 w 304"/>
                  <a:gd name="T79" fmla="*/ 2 h 311"/>
                  <a:gd name="T80" fmla="*/ 1 w 304"/>
                  <a:gd name="T81" fmla="*/ 2 h 311"/>
                  <a:gd name="T82" fmla="*/ 1 w 304"/>
                  <a:gd name="T83" fmla="*/ 2 h 311"/>
                  <a:gd name="T84" fmla="*/ 1 w 304"/>
                  <a:gd name="T85" fmla="*/ 2 h 311"/>
                  <a:gd name="T86" fmla="*/ 1 w 304"/>
                  <a:gd name="T87" fmla="*/ 2 h 311"/>
                  <a:gd name="T88" fmla="*/ 1 w 304"/>
                  <a:gd name="T89" fmla="*/ 2 h 311"/>
                  <a:gd name="T90" fmla="*/ 1 w 304"/>
                  <a:gd name="T91" fmla="*/ 2 h 311"/>
                  <a:gd name="T92" fmla="*/ 1 w 304"/>
                  <a:gd name="T93" fmla="*/ 2 h 311"/>
                  <a:gd name="T94" fmla="*/ 1 w 304"/>
                  <a:gd name="T95" fmla="*/ 2 h 311"/>
                  <a:gd name="T96" fmla="*/ 1 w 304"/>
                  <a:gd name="T97" fmla="*/ 2 h 311"/>
                  <a:gd name="T98" fmla="*/ 2 w 304"/>
                  <a:gd name="T99" fmla="*/ 2 h 311"/>
                  <a:gd name="T100" fmla="*/ 1 w 304"/>
                  <a:gd name="T101" fmla="*/ 2 h 311"/>
                  <a:gd name="T102" fmla="*/ 2 w 304"/>
                  <a:gd name="T103" fmla="*/ 2 h 311"/>
                  <a:gd name="T104" fmla="*/ 2 w 304"/>
                  <a:gd name="T105" fmla="*/ 2 h 311"/>
                  <a:gd name="T106" fmla="*/ 2 w 304"/>
                  <a:gd name="T107" fmla="*/ 2 h 311"/>
                  <a:gd name="T108" fmla="*/ 2 w 304"/>
                  <a:gd name="T109" fmla="*/ 2 h 311"/>
                  <a:gd name="T110" fmla="*/ 2 w 304"/>
                  <a:gd name="T111" fmla="*/ 2 h 311"/>
                  <a:gd name="T112" fmla="*/ 1 w 304"/>
                  <a:gd name="T113" fmla="*/ 2 h 311"/>
                  <a:gd name="T114" fmla="*/ 1 w 304"/>
                  <a:gd name="T115" fmla="*/ 2 h 311"/>
                  <a:gd name="T116" fmla="*/ 1 w 304"/>
                  <a:gd name="T117" fmla="*/ 2 h 311"/>
                  <a:gd name="T118" fmla="*/ 1 w 304"/>
                  <a:gd name="T119" fmla="*/ 2 h 311"/>
                  <a:gd name="T120" fmla="*/ 1 w 304"/>
                  <a:gd name="T121" fmla="*/ 2 h 311"/>
                  <a:gd name="T122" fmla="*/ 1 w 304"/>
                  <a:gd name="T123" fmla="*/ 2 h 311"/>
                  <a:gd name="T124" fmla="*/ 1 w 304"/>
                  <a:gd name="T125" fmla="*/ 2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4"/>
                  <a:gd name="T190" fmla="*/ 0 h 311"/>
                  <a:gd name="T191" fmla="*/ 304 w 304"/>
                  <a:gd name="T192" fmla="*/ 311 h 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4" h="311">
                    <a:moveTo>
                      <a:pt x="304" y="110"/>
                    </a:moveTo>
                    <a:lnTo>
                      <a:pt x="223" y="189"/>
                    </a:lnTo>
                    <a:lnTo>
                      <a:pt x="232" y="172"/>
                    </a:lnTo>
                    <a:lnTo>
                      <a:pt x="232" y="157"/>
                    </a:lnTo>
                    <a:lnTo>
                      <a:pt x="232" y="135"/>
                    </a:lnTo>
                    <a:lnTo>
                      <a:pt x="223" y="118"/>
                    </a:lnTo>
                    <a:lnTo>
                      <a:pt x="211" y="102"/>
                    </a:lnTo>
                    <a:lnTo>
                      <a:pt x="194" y="89"/>
                    </a:lnTo>
                    <a:lnTo>
                      <a:pt x="177" y="81"/>
                    </a:lnTo>
                    <a:lnTo>
                      <a:pt x="160" y="81"/>
                    </a:lnTo>
                    <a:lnTo>
                      <a:pt x="160" y="0"/>
                    </a:lnTo>
                    <a:lnTo>
                      <a:pt x="182" y="5"/>
                    </a:lnTo>
                    <a:lnTo>
                      <a:pt x="206" y="9"/>
                    </a:lnTo>
                    <a:lnTo>
                      <a:pt x="228" y="18"/>
                    </a:lnTo>
                    <a:lnTo>
                      <a:pt x="249" y="35"/>
                    </a:lnTo>
                    <a:lnTo>
                      <a:pt x="270" y="48"/>
                    </a:lnTo>
                    <a:lnTo>
                      <a:pt x="282" y="68"/>
                    </a:lnTo>
                    <a:lnTo>
                      <a:pt x="295" y="89"/>
                    </a:lnTo>
                    <a:lnTo>
                      <a:pt x="304" y="110"/>
                    </a:lnTo>
                    <a:close/>
                    <a:moveTo>
                      <a:pt x="17" y="94"/>
                    </a:moveTo>
                    <a:lnTo>
                      <a:pt x="81" y="157"/>
                    </a:lnTo>
                    <a:lnTo>
                      <a:pt x="81" y="172"/>
                    </a:lnTo>
                    <a:lnTo>
                      <a:pt x="85" y="185"/>
                    </a:lnTo>
                    <a:lnTo>
                      <a:pt x="89" y="202"/>
                    </a:lnTo>
                    <a:lnTo>
                      <a:pt x="101" y="211"/>
                    </a:lnTo>
                    <a:lnTo>
                      <a:pt x="114" y="222"/>
                    </a:lnTo>
                    <a:lnTo>
                      <a:pt x="127" y="231"/>
                    </a:lnTo>
                    <a:lnTo>
                      <a:pt x="144" y="231"/>
                    </a:lnTo>
                    <a:lnTo>
                      <a:pt x="160" y="235"/>
                    </a:lnTo>
                    <a:lnTo>
                      <a:pt x="182" y="257"/>
                    </a:lnTo>
                    <a:lnTo>
                      <a:pt x="9" y="211"/>
                    </a:lnTo>
                    <a:lnTo>
                      <a:pt x="4" y="181"/>
                    </a:lnTo>
                    <a:lnTo>
                      <a:pt x="0" y="148"/>
                    </a:lnTo>
                    <a:lnTo>
                      <a:pt x="4" y="123"/>
                    </a:lnTo>
                    <a:lnTo>
                      <a:pt x="17" y="94"/>
                    </a:lnTo>
                    <a:close/>
                    <a:moveTo>
                      <a:pt x="68" y="281"/>
                    </a:moveTo>
                    <a:lnTo>
                      <a:pt x="160" y="252"/>
                    </a:lnTo>
                    <a:lnTo>
                      <a:pt x="118" y="303"/>
                    </a:lnTo>
                    <a:lnTo>
                      <a:pt x="105" y="303"/>
                    </a:lnTo>
                    <a:lnTo>
                      <a:pt x="94" y="298"/>
                    </a:lnTo>
                    <a:lnTo>
                      <a:pt x="81" y="290"/>
                    </a:lnTo>
                    <a:lnTo>
                      <a:pt x="68" y="281"/>
                    </a:lnTo>
                    <a:close/>
                    <a:moveTo>
                      <a:pt x="164" y="311"/>
                    </a:moveTo>
                    <a:lnTo>
                      <a:pt x="164" y="268"/>
                    </a:lnTo>
                    <a:lnTo>
                      <a:pt x="194" y="303"/>
                    </a:lnTo>
                    <a:lnTo>
                      <a:pt x="190" y="307"/>
                    </a:lnTo>
                    <a:lnTo>
                      <a:pt x="182" y="311"/>
                    </a:lnTo>
                    <a:lnTo>
                      <a:pt x="173" y="311"/>
                    </a:lnTo>
                    <a:lnTo>
                      <a:pt x="164" y="311"/>
                    </a:lnTo>
                    <a:close/>
                    <a:moveTo>
                      <a:pt x="232" y="286"/>
                    </a:moveTo>
                    <a:lnTo>
                      <a:pt x="164" y="268"/>
                    </a:lnTo>
                    <a:lnTo>
                      <a:pt x="287" y="235"/>
                    </a:lnTo>
                    <a:lnTo>
                      <a:pt x="278" y="252"/>
                    </a:lnTo>
                    <a:lnTo>
                      <a:pt x="265" y="265"/>
                    </a:lnTo>
                    <a:lnTo>
                      <a:pt x="253" y="277"/>
                    </a:lnTo>
                    <a:lnTo>
                      <a:pt x="232" y="286"/>
                    </a:lnTo>
                    <a:close/>
                    <a:moveTo>
                      <a:pt x="160" y="235"/>
                    </a:moveTo>
                    <a:lnTo>
                      <a:pt x="160" y="257"/>
                    </a:lnTo>
                    <a:lnTo>
                      <a:pt x="194" y="222"/>
                    </a:lnTo>
                    <a:lnTo>
                      <a:pt x="186" y="227"/>
                    </a:lnTo>
                    <a:lnTo>
                      <a:pt x="177" y="231"/>
                    </a:lnTo>
                    <a:lnTo>
                      <a:pt x="169" y="235"/>
                    </a:lnTo>
                    <a:lnTo>
                      <a:pt x="16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Freeform 514"/>
              <p:cNvSpPr>
                <a:spLocks noEditPoints="1"/>
              </p:cNvSpPr>
              <p:nvPr/>
            </p:nvSpPr>
            <p:spPr bwMode="auto">
              <a:xfrm>
                <a:off x="4118" y="2963"/>
                <a:ext cx="13" cy="13"/>
              </a:xfrm>
              <a:custGeom>
                <a:avLst/>
                <a:gdLst>
                  <a:gd name="T0" fmla="*/ 1 w 151"/>
                  <a:gd name="T1" fmla="*/ 0 h 154"/>
                  <a:gd name="T2" fmla="*/ 1 w 151"/>
                  <a:gd name="T3" fmla="*/ 1 h 154"/>
                  <a:gd name="T4" fmla="*/ 1 w 151"/>
                  <a:gd name="T5" fmla="*/ 1 h 154"/>
                  <a:gd name="T6" fmla="*/ 1 w 151"/>
                  <a:gd name="T7" fmla="*/ 1 h 154"/>
                  <a:gd name="T8" fmla="*/ 1 w 151"/>
                  <a:gd name="T9" fmla="*/ 1 h 154"/>
                  <a:gd name="T10" fmla="*/ 1 w 151"/>
                  <a:gd name="T11" fmla="*/ 1 h 154"/>
                  <a:gd name="T12" fmla="*/ 1 w 151"/>
                  <a:gd name="T13" fmla="*/ 1 h 154"/>
                  <a:gd name="T14" fmla="*/ 1 w 151"/>
                  <a:gd name="T15" fmla="*/ 1 h 154"/>
                  <a:gd name="T16" fmla="*/ 1 w 151"/>
                  <a:gd name="T17" fmla="*/ 1 h 154"/>
                  <a:gd name="T18" fmla="*/ 1 w 151"/>
                  <a:gd name="T19" fmla="*/ 0 h 154"/>
                  <a:gd name="T20" fmla="*/ 1 w 151"/>
                  <a:gd name="T21" fmla="*/ 0 h 154"/>
                  <a:gd name="T22" fmla="*/ 1 w 151"/>
                  <a:gd name="T23" fmla="*/ 0 h 154"/>
                  <a:gd name="T24" fmla="*/ 1 w 151"/>
                  <a:gd name="T25" fmla="*/ 0 h 154"/>
                  <a:gd name="T26" fmla="*/ 1 w 151"/>
                  <a:gd name="T27" fmla="*/ 0 h 154"/>
                  <a:gd name="T28" fmla="*/ 1 w 151"/>
                  <a:gd name="T29" fmla="*/ 0 h 154"/>
                  <a:gd name="T30" fmla="*/ 0 w 151"/>
                  <a:gd name="T31" fmla="*/ 1 h 154"/>
                  <a:gd name="T32" fmla="*/ 1 w 151"/>
                  <a:gd name="T33" fmla="*/ 1 h 154"/>
                  <a:gd name="T34" fmla="*/ 0 w 151"/>
                  <a:gd name="T35" fmla="*/ 1 h 154"/>
                  <a:gd name="T36" fmla="*/ 0 w 151"/>
                  <a:gd name="T37" fmla="*/ 1 h 154"/>
                  <a:gd name="T38" fmla="*/ 0 w 151"/>
                  <a:gd name="T39" fmla="*/ 1 h 154"/>
                  <a:gd name="T40" fmla="*/ 0 w 151"/>
                  <a:gd name="T41" fmla="*/ 1 h 154"/>
                  <a:gd name="T42" fmla="*/ 0 w 151"/>
                  <a:gd name="T43" fmla="*/ 1 h 154"/>
                  <a:gd name="T44" fmla="*/ 0 w 151"/>
                  <a:gd name="T45" fmla="*/ 1 h 154"/>
                  <a:gd name="T46" fmla="*/ 0 w 151"/>
                  <a:gd name="T47" fmla="*/ 1 h 154"/>
                  <a:gd name="T48" fmla="*/ 0 w 151"/>
                  <a:gd name="T49" fmla="*/ 1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154"/>
                  <a:gd name="T77" fmla="*/ 151 w 151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154">
                    <a:moveTo>
                      <a:pt x="79" y="0"/>
                    </a:moveTo>
                    <a:lnTo>
                      <a:pt x="79" y="154"/>
                    </a:lnTo>
                    <a:lnTo>
                      <a:pt x="88" y="154"/>
                    </a:lnTo>
                    <a:lnTo>
                      <a:pt x="96" y="150"/>
                    </a:lnTo>
                    <a:lnTo>
                      <a:pt x="105" y="146"/>
                    </a:lnTo>
                    <a:lnTo>
                      <a:pt x="113" y="141"/>
                    </a:lnTo>
                    <a:lnTo>
                      <a:pt x="142" y="108"/>
                    </a:lnTo>
                    <a:lnTo>
                      <a:pt x="151" y="91"/>
                    </a:lnTo>
                    <a:lnTo>
                      <a:pt x="151" y="76"/>
                    </a:lnTo>
                    <a:lnTo>
                      <a:pt x="151" y="54"/>
                    </a:lnTo>
                    <a:lnTo>
                      <a:pt x="142" y="37"/>
                    </a:lnTo>
                    <a:lnTo>
                      <a:pt x="130" y="21"/>
                    </a:lnTo>
                    <a:lnTo>
                      <a:pt x="113" y="8"/>
                    </a:lnTo>
                    <a:lnTo>
                      <a:pt x="96" y="0"/>
                    </a:lnTo>
                    <a:lnTo>
                      <a:pt x="79" y="0"/>
                    </a:lnTo>
                    <a:close/>
                    <a:moveTo>
                      <a:pt x="0" y="76"/>
                    </a:moveTo>
                    <a:lnTo>
                      <a:pt x="79" y="154"/>
                    </a:lnTo>
                    <a:lnTo>
                      <a:pt x="63" y="150"/>
                    </a:lnTo>
                    <a:lnTo>
                      <a:pt x="46" y="150"/>
                    </a:lnTo>
                    <a:lnTo>
                      <a:pt x="33" y="141"/>
                    </a:lnTo>
                    <a:lnTo>
                      <a:pt x="20" y="130"/>
                    </a:lnTo>
                    <a:lnTo>
                      <a:pt x="8" y="121"/>
                    </a:lnTo>
                    <a:lnTo>
                      <a:pt x="4" y="10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515"/>
              <p:cNvSpPr>
                <a:spLocks/>
              </p:cNvSpPr>
              <p:nvPr/>
            </p:nvSpPr>
            <p:spPr bwMode="auto">
              <a:xfrm>
                <a:off x="3960" y="2932"/>
                <a:ext cx="166" cy="46"/>
              </a:xfrm>
              <a:custGeom>
                <a:avLst/>
                <a:gdLst>
                  <a:gd name="T0" fmla="*/ 0 w 1996"/>
                  <a:gd name="T1" fmla="*/ 0 h 546"/>
                  <a:gd name="T2" fmla="*/ 14 w 1996"/>
                  <a:gd name="T3" fmla="*/ 4 h 546"/>
                  <a:gd name="T4" fmla="*/ 10 w 1996"/>
                  <a:gd name="T5" fmla="*/ 0 h 546"/>
                  <a:gd name="T6" fmla="*/ 0 w 1996"/>
                  <a:gd name="T7" fmla="*/ 0 h 5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546"/>
                  <a:gd name="T14" fmla="*/ 1996 w 1996"/>
                  <a:gd name="T15" fmla="*/ 546 h 5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546">
                    <a:moveTo>
                      <a:pt x="0" y="4"/>
                    </a:moveTo>
                    <a:lnTo>
                      <a:pt x="1996" y="546"/>
                    </a:lnTo>
                    <a:lnTo>
                      <a:pt x="1453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516"/>
              <p:cNvSpPr>
                <a:spLocks/>
              </p:cNvSpPr>
              <p:nvPr/>
            </p:nvSpPr>
            <p:spPr bwMode="auto">
              <a:xfrm>
                <a:off x="4125" y="2815"/>
                <a:ext cx="44" cy="163"/>
              </a:xfrm>
              <a:custGeom>
                <a:avLst/>
                <a:gdLst>
                  <a:gd name="T0" fmla="*/ 4 w 536"/>
                  <a:gd name="T1" fmla="*/ 10 h 1947"/>
                  <a:gd name="T2" fmla="*/ 0 w 536"/>
                  <a:gd name="T3" fmla="*/ 14 h 1947"/>
                  <a:gd name="T4" fmla="*/ 0 w 536"/>
                  <a:gd name="T5" fmla="*/ 0 h 1947"/>
                  <a:gd name="T6" fmla="*/ 4 w 536"/>
                  <a:gd name="T7" fmla="*/ 10 h 19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6"/>
                  <a:gd name="T13" fmla="*/ 0 h 1947"/>
                  <a:gd name="T14" fmla="*/ 536 w 536"/>
                  <a:gd name="T15" fmla="*/ 1947 h 19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6" h="1947">
                    <a:moveTo>
                      <a:pt x="536" y="1405"/>
                    </a:moveTo>
                    <a:lnTo>
                      <a:pt x="0" y="1947"/>
                    </a:lnTo>
                    <a:lnTo>
                      <a:pt x="0" y="0"/>
                    </a:lnTo>
                    <a:lnTo>
                      <a:pt x="536" y="14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Freeform 517"/>
              <p:cNvSpPr>
                <a:spLocks/>
              </p:cNvSpPr>
              <p:nvPr/>
            </p:nvSpPr>
            <p:spPr bwMode="auto">
              <a:xfrm>
                <a:off x="4125" y="2933"/>
                <a:ext cx="164" cy="66"/>
              </a:xfrm>
              <a:custGeom>
                <a:avLst/>
                <a:gdLst>
                  <a:gd name="T0" fmla="*/ 0 w 1962"/>
                  <a:gd name="T1" fmla="*/ 4 h 798"/>
                  <a:gd name="T2" fmla="*/ 6 w 1962"/>
                  <a:gd name="T3" fmla="*/ 5 h 798"/>
                  <a:gd name="T4" fmla="*/ 14 w 1962"/>
                  <a:gd name="T5" fmla="*/ 0 h 798"/>
                  <a:gd name="T6" fmla="*/ 0 w 1962"/>
                  <a:gd name="T7" fmla="*/ 4 h 7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2"/>
                  <a:gd name="T13" fmla="*/ 0 h 798"/>
                  <a:gd name="T14" fmla="*/ 1962 w 1962"/>
                  <a:gd name="T15" fmla="*/ 798 h 7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2" h="798">
                    <a:moveTo>
                      <a:pt x="0" y="553"/>
                    </a:moveTo>
                    <a:lnTo>
                      <a:pt x="809" y="798"/>
                    </a:lnTo>
                    <a:lnTo>
                      <a:pt x="1962" y="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Freeform 518"/>
              <p:cNvSpPr>
                <a:spLocks/>
              </p:cNvSpPr>
              <p:nvPr/>
            </p:nvSpPr>
            <p:spPr bwMode="auto">
              <a:xfrm>
                <a:off x="4125" y="2979"/>
                <a:ext cx="112" cy="145"/>
              </a:xfrm>
              <a:custGeom>
                <a:avLst/>
                <a:gdLst>
                  <a:gd name="T0" fmla="*/ 0 w 1352"/>
                  <a:gd name="T1" fmla="*/ 0 h 1738"/>
                  <a:gd name="T2" fmla="*/ 0 w 1352"/>
                  <a:gd name="T3" fmla="*/ 6 h 1738"/>
                  <a:gd name="T4" fmla="*/ 9 w 1352"/>
                  <a:gd name="T5" fmla="*/ 12 h 1738"/>
                  <a:gd name="T6" fmla="*/ 0 w 1352"/>
                  <a:gd name="T7" fmla="*/ 0 h 17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2"/>
                  <a:gd name="T13" fmla="*/ 0 h 1738"/>
                  <a:gd name="T14" fmla="*/ 1352 w 1352"/>
                  <a:gd name="T15" fmla="*/ 1738 h 17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2" h="1738">
                    <a:moveTo>
                      <a:pt x="4" y="0"/>
                    </a:moveTo>
                    <a:lnTo>
                      <a:pt x="0" y="800"/>
                    </a:lnTo>
                    <a:lnTo>
                      <a:pt x="1352" y="173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519"/>
              <p:cNvSpPr>
                <a:spLocks/>
              </p:cNvSpPr>
              <p:nvPr/>
            </p:nvSpPr>
            <p:spPr bwMode="auto">
              <a:xfrm>
                <a:off x="4012" y="2977"/>
                <a:ext cx="113" cy="146"/>
              </a:xfrm>
              <a:custGeom>
                <a:avLst/>
                <a:gdLst>
                  <a:gd name="T0" fmla="*/ 0 w 1355"/>
                  <a:gd name="T1" fmla="*/ 12 h 1746"/>
                  <a:gd name="T2" fmla="*/ 9 w 1355"/>
                  <a:gd name="T3" fmla="*/ 0 h 1746"/>
                  <a:gd name="T4" fmla="*/ 4 w 1355"/>
                  <a:gd name="T5" fmla="*/ 2 h 1746"/>
                  <a:gd name="T6" fmla="*/ 0 w 1355"/>
                  <a:gd name="T7" fmla="*/ 12 h 1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5"/>
                  <a:gd name="T13" fmla="*/ 0 h 1746"/>
                  <a:gd name="T14" fmla="*/ 1355 w 1355"/>
                  <a:gd name="T15" fmla="*/ 1746 h 1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5" h="1746">
                    <a:moveTo>
                      <a:pt x="0" y="1746"/>
                    </a:moveTo>
                    <a:lnTo>
                      <a:pt x="1355" y="0"/>
                    </a:lnTo>
                    <a:lnTo>
                      <a:pt x="543" y="252"/>
                    </a:lnTo>
                    <a:lnTo>
                      <a:pt x="0" y="17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6" name="Picture 521" descr="O-6 (Detailed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61313" y="3819525"/>
            <a:ext cx="822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522"/>
          <p:cNvGrpSpPr>
            <a:grpSpLocks/>
          </p:cNvGrpSpPr>
          <p:nvPr/>
        </p:nvGrpSpPr>
        <p:grpSpPr bwMode="auto">
          <a:xfrm>
            <a:off x="7239000" y="3810000"/>
            <a:ext cx="522288" cy="490538"/>
            <a:chOff x="3623" y="2815"/>
            <a:chExt cx="329" cy="309"/>
          </a:xfrm>
        </p:grpSpPr>
        <p:sp>
          <p:nvSpPr>
            <p:cNvPr id="12317" name="Freeform 523"/>
            <p:cNvSpPr>
              <a:spLocks noEditPoints="1"/>
            </p:cNvSpPr>
            <p:nvPr/>
          </p:nvSpPr>
          <p:spPr bwMode="auto">
            <a:xfrm>
              <a:off x="3623" y="2815"/>
              <a:ext cx="329" cy="309"/>
            </a:xfrm>
            <a:custGeom>
              <a:avLst/>
              <a:gdLst>
                <a:gd name="T0" fmla="*/ 24 w 3940"/>
                <a:gd name="T1" fmla="*/ 11 h 3696"/>
                <a:gd name="T2" fmla="*/ 27 w 3940"/>
                <a:gd name="T3" fmla="*/ 10 h 3696"/>
                <a:gd name="T4" fmla="*/ 24 w 3940"/>
                <a:gd name="T5" fmla="*/ 10 h 3696"/>
                <a:gd name="T6" fmla="*/ 24 w 3940"/>
                <a:gd name="T7" fmla="*/ 10 h 3696"/>
                <a:gd name="T8" fmla="*/ 24 w 3940"/>
                <a:gd name="T9" fmla="*/ 10 h 3696"/>
                <a:gd name="T10" fmla="*/ 24 w 3940"/>
                <a:gd name="T11" fmla="*/ 11 h 3696"/>
                <a:gd name="T12" fmla="*/ 24 w 3940"/>
                <a:gd name="T13" fmla="*/ 11 h 3696"/>
                <a:gd name="T14" fmla="*/ 14 w 3940"/>
                <a:gd name="T15" fmla="*/ 3 h 3696"/>
                <a:gd name="T16" fmla="*/ 14 w 3940"/>
                <a:gd name="T17" fmla="*/ 0 h 3696"/>
                <a:gd name="T18" fmla="*/ 13 w 3940"/>
                <a:gd name="T19" fmla="*/ 3 h 3696"/>
                <a:gd name="T20" fmla="*/ 13 w 3940"/>
                <a:gd name="T21" fmla="*/ 3 h 3696"/>
                <a:gd name="T22" fmla="*/ 13 w 3940"/>
                <a:gd name="T23" fmla="*/ 3 h 3696"/>
                <a:gd name="T24" fmla="*/ 13 w 3940"/>
                <a:gd name="T25" fmla="*/ 3 h 3696"/>
                <a:gd name="T26" fmla="*/ 13 w 3940"/>
                <a:gd name="T27" fmla="*/ 3 h 3696"/>
                <a:gd name="T28" fmla="*/ 13 w 3940"/>
                <a:gd name="T29" fmla="*/ 3 h 3696"/>
                <a:gd name="T30" fmla="*/ 14 w 3940"/>
                <a:gd name="T31" fmla="*/ 3 h 3696"/>
                <a:gd name="T32" fmla="*/ 14 w 3940"/>
                <a:gd name="T33" fmla="*/ 3 h 3696"/>
                <a:gd name="T34" fmla="*/ 14 w 3940"/>
                <a:gd name="T35" fmla="*/ 3 h 3696"/>
                <a:gd name="T36" fmla="*/ 4 w 3940"/>
                <a:gd name="T37" fmla="*/ 11 h 3696"/>
                <a:gd name="T38" fmla="*/ 0 w 3940"/>
                <a:gd name="T39" fmla="*/ 10 h 3696"/>
                <a:gd name="T40" fmla="*/ 3 w 3940"/>
                <a:gd name="T41" fmla="*/ 12 h 3696"/>
                <a:gd name="T42" fmla="*/ 3 w 3940"/>
                <a:gd name="T43" fmla="*/ 12 h 3696"/>
                <a:gd name="T44" fmla="*/ 4 w 3940"/>
                <a:gd name="T45" fmla="*/ 11 h 3696"/>
                <a:gd name="T46" fmla="*/ 4 w 3940"/>
                <a:gd name="T47" fmla="*/ 11 h 3696"/>
                <a:gd name="T48" fmla="*/ 4 w 3940"/>
                <a:gd name="T49" fmla="*/ 11 h 3696"/>
                <a:gd name="T50" fmla="*/ 8 w 3940"/>
                <a:gd name="T51" fmla="*/ 21 h 3696"/>
                <a:gd name="T52" fmla="*/ 4 w 3940"/>
                <a:gd name="T53" fmla="*/ 26 h 3696"/>
                <a:gd name="T54" fmla="*/ 9 w 3940"/>
                <a:gd name="T55" fmla="*/ 22 h 3696"/>
                <a:gd name="T56" fmla="*/ 9 w 3940"/>
                <a:gd name="T57" fmla="*/ 22 h 3696"/>
                <a:gd name="T58" fmla="*/ 9 w 3940"/>
                <a:gd name="T59" fmla="*/ 22 h 3696"/>
                <a:gd name="T60" fmla="*/ 9 w 3940"/>
                <a:gd name="T61" fmla="*/ 22 h 3696"/>
                <a:gd name="T62" fmla="*/ 9 w 3940"/>
                <a:gd name="T63" fmla="*/ 22 h 3696"/>
                <a:gd name="T64" fmla="*/ 8 w 3940"/>
                <a:gd name="T65" fmla="*/ 22 h 3696"/>
                <a:gd name="T66" fmla="*/ 8 w 3940"/>
                <a:gd name="T67" fmla="*/ 22 h 3696"/>
                <a:gd name="T68" fmla="*/ 8 w 3940"/>
                <a:gd name="T69" fmla="*/ 21 h 3696"/>
                <a:gd name="T70" fmla="*/ 8 w 3940"/>
                <a:gd name="T71" fmla="*/ 21 h 3696"/>
                <a:gd name="T72" fmla="*/ 20 w 3940"/>
                <a:gd name="T73" fmla="*/ 21 h 3696"/>
                <a:gd name="T74" fmla="*/ 23 w 3940"/>
                <a:gd name="T75" fmla="*/ 26 h 3696"/>
                <a:gd name="T76" fmla="*/ 21 w 3940"/>
                <a:gd name="T77" fmla="*/ 20 h 3696"/>
                <a:gd name="T78" fmla="*/ 21 w 3940"/>
                <a:gd name="T79" fmla="*/ 20 h 3696"/>
                <a:gd name="T80" fmla="*/ 21 w 3940"/>
                <a:gd name="T81" fmla="*/ 20 h 3696"/>
                <a:gd name="T82" fmla="*/ 21 w 3940"/>
                <a:gd name="T83" fmla="*/ 21 h 3696"/>
                <a:gd name="T84" fmla="*/ 20 w 3940"/>
                <a:gd name="T85" fmla="*/ 21 h 3696"/>
                <a:gd name="T86" fmla="*/ 20 w 3940"/>
                <a:gd name="T87" fmla="*/ 21 h 3696"/>
                <a:gd name="T88" fmla="*/ 20 w 3940"/>
                <a:gd name="T89" fmla="*/ 21 h 3696"/>
                <a:gd name="T90" fmla="*/ 20 w 3940"/>
                <a:gd name="T91" fmla="*/ 21 h 3696"/>
                <a:gd name="T92" fmla="*/ 20 w 3940"/>
                <a:gd name="T93" fmla="*/ 21 h 36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40"/>
                <a:gd name="T142" fmla="*/ 0 h 3696"/>
                <a:gd name="T143" fmla="*/ 3940 w 3940"/>
                <a:gd name="T144" fmla="*/ 3696 h 36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40" h="3696">
                  <a:moveTo>
                    <a:pt x="3431" y="1548"/>
                  </a:moveTo>
                  <a:lnTo>
                    <a:pt x="3940" y="1405"/>
                  </a:lnTo>
                  <a:lnTo>
                    <a:pt x="3392" y="1405"/>
                  </a:lnTo>
                  <a:lnTo>
                    <a:pt x="3401" y="1443"/>
                  </a:lnTo>
                  <a:lnTo>
                    <a:pt x="3414" y="1480"/>
                  </a:lnTo>
                  <a:lnTo>
                    <a:pt x="3422" y="1519"/>
                  </a:lnTo>
                  <a:lnTo>
                    <a:pt x="3431" y="1548"/>
                  </a:lnTo>
                  <a:close/>
                  <a:moveTo>
                    <a:pt x="1974" y="358"/>
                  </a:moveTo>
                  <a:lnTo>
                    <a:pt x="1974" y="0"/>
                  </a:lnTo>
                  <a:lnTo>
                    <a:pt x="1835" y="366"/>
                  </a:lnTo>
                  <a:lnTo>
                    <a:pt x="1852" y="366"/>
                  </a:lnTo>
                  <a:lnTo>
                    <a:pt x="1873" y="366"/>
                  </a:lnTo>
                  <a:lnTo>
                    <a:pt x="1890" y="362"/>
                  </a:lnTo>
                  <a:lnTo>
                    <a:pt x="1907" y="362"/>
                  </a:lnTo>
                  <a:lnTo>
                    <a:pt x="1923" y="358"/>
                  </a:lnTo>
                  <a:lnTo>
                    <a:pt x="1936" y="358"/>
                  </a:lnTo>
                  <a:lnTo>
                    <a:pt x="1957" y="358"/>
                  </a:lnTo>
                  <a:lnTo>
                    <a:pt x="1974" y="358"/>
                  </a:lnTo>
                  <a:close/>
                  <a:moveTo>
                    <a:pt x="513" y="1539"/>
                  </a:moveTo>
                  <a:lnTo>
                    <a:pt x="0" y="1405"/>
                  </a:lnTo>
                  <a:lnTo>
                    <a:pt x="484" y="1738"/>
                  </a:lnTo>
                  <a:lnTo>
                    <a:pt x="492" y="1690"/>
                  </a:lnTo>
                  <a:lnTo>
                    <a:pt x="497" y="1640"/>
                  </a:lnTo>
                  <a:lnTo>
                    <a:pt x="501" y="1594"/>
                  </a:lnTo>
                  <a:lnTo>
                    <a:pt x="513" y="1539"/>
                  </a:lnTo>
                  <a:close/>
                  <a:moveTo>
                    <a:pt x="1106" y="3056"/>
                  </a:moveTo>
                  <a:lnTo>
                    <a:pt x="618" y="3688"/>
                  </a:lnTo>
                  <a:lnTo>
                    <a:pt x="1338" y="3196"/>
                  </a:lnTo>
                  <a:lnTo>
                    <a:pt x="1309" y="3183"/>
                  </a:lnTo>
                  <a:lnTo>
                    <a:pt x="1283" y="3166"/>
                  </a:lnTo>
                  <a:lnTo>
                    <a:pt x="1254" y="3150"/>
                  </a:lnTo>
                  <a:lnTo>
                    <a:pt x="1224" y="3132"/>
                  </a:lnTo>
                  <a:lnTo>
                    <a:pt x="1195" y="3115"/>
                  </a:lnTo>
                  <a:lnTo>
                    <a:pt x="1165" y="3095"/>
                  </a:lnTo>
                  <a:lnTo>
                    <a:pt x="1136" y="3078"/>
                  </a:lnTo>
                  <a:lnTo>
                    <a:pt x="1106" y="3056"/>
                  </a:lnTo>
                  <a:close/>
                  <a:moveTo>
                    <a:pt x="2833" y="3056"/>
                  </a:moveTo>
                  <a:lnTo>
                    <a:pt x="3326" y="3696"/>
                  </a:lnTo>
                  <a:lnTo>
                    <a:pt x="3035" y="2884"/>
                  </a:lnTo>
                  <a:lnTo>
                    <a:pt x="3010" y="2909"/>
                  </a:lnTo>
                  <a:lnTo>
                    <a:pt x="2984" y="2935"/>
                  </a:lnTo>
                  <a:lnTo>
                    <a:pt x="2959" y="2956"/>
                  </a:lnTo>
                  <a:lnTo>
                    <a:pt x="2938" y="2977"/>
                  </a:lnTo>
                  <a:lnTo>
                    <a:pt x="2908" y="2997"/>
                  </a:lnTo>
                  <a:lnTo>
                    <a:pt x="2888" y="3019"/>
                  </a:lnTo>
                  <a:lnTo>
                    <a:pt x="2858" y="3040"/>
                  </a:lnTo>
                  <a:lnTo>
                    <a:pt x="2833" y="30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524"/>
            <p:cNvSpPr>
              <a:spLocks noEditPoints="1"/>
            </p:cNvSpPr>
            <p:nvPr/>
          </p:nvSpPr>
          <p:spPr bwMode="auto">
            <a:xfrm>
              <a:off x="3664" y="2845"/>
              <a:ext cx="245" cy="237"/>
            </a:xfrm>
            <a:custGeom>
              <a:avLst/>
              <a:gdLst>
                <a:gd name="T0" fmla="*/ 20 w 2947"/>
                <a:gd name="T1" fmla="*/ 8 h 2838"/>
                <a:gd name="T2" fmla="*/ 20 w 2947"/>
                <a:gd name="T3" fmla="*/ 8 h 2838"/>
                <a:gd name="T4" fmla="*/ 20 w 2947"/>
                <a:gd name="T5" fmla="*/ 7 h 2838"/>
                <a:gd name="T6" fmla="*/ 20 w 2947"/>
                <a:gd name="T7" fmla="*/ 8 h 2838"/>
                <a:gd name="T8" fmla="*/ 20 w 2947"/>
                <a:gd name="T9" fmla="*/ 8 h 2838"/>
                <a:gd name="T10" fmla="*/ 10 w 2947"/>
                <a:gd name="T11" fmla="*/ 0 h 2838"/>
                <a:gd name="T12" fmla="*/ 10 w 2947"/>
                <a:gd name="T13" fmla="*/ 1 h 2838"/>
                <a:gd name="T14" fmla="*/ 10 w 2947"/>
                <a:gd name="T15" fmla="*/ 1 h 2838"/>
                <a:gd name="T16" fmla="*/ 10 w 2947"/>
                <a:gd name="T17" fmla="*/ 1 h 2838"/>
                <a:gd name="T18" fmla="*/ 9 w 2947"/>
                <a:gd name="T19" fmla="*/ 1 h 2838"/>
                <a:gd name="T20" fmla="*/ 9 w 2947"/>
                <a:gd name="T21" fmla="*/ 0 h 2838"/>
                <a:gd name="T22" fmla="*/ 10 w 2947"/>
                <a:gd name="T23" fmla="*/ 0 h 2838"/>
                <a:gd name="T24" fmla="*/ 10 w 2947"/>
                <a:gd name="T25" fmla="*/ 0 h 2838"/>
                <a:gd name="T26" fmla="*/ 10 w 2947"/>
                <a:gd name="T27" fmla="*/ 0 h 2838"/>
                <a:gd name="T28" fmla="*/ 10 w 2947"/>
                <a:gd name="T29" fmla="*/ 0 h 2838"/>
                <a:gd name="T30" fmla="*/ 1 w 2947"/>
                <a:gd name="T31" fmla="*/ 8 h 2838"/>
                <a:gd name="T32" fmla="*/ 1 w 2947"/>
                <a:gd name="T33" fmla="*/ 9 h 2838"/>
                <a:gd name="T34" fmla="*/ 0 w 2947"/>
                <a:gd name="T35" fmla="*/ 10 h 2838"/>
                <a:gd name="T36" fmla="*/ 0 w 2947"/>
                <a:gd name="T37" fmla="*/ 9 h 2838"/>
                <a:gd name="T38" fmla="*/ 0 w 2947"/>
                <a:gd name="T39" fmla="*/ 9 h 2838"/>
                <a:gd name="T40" fmla="*/ 4 w 2947"/>
                <a:gd name="T41" fmla="*/ 19 h 2838"/>
                <a:gd name="T42" fmla="*/ 5 w 2947"/>
                <a:gd name="T43" fmla="*/ 19 h 2838"/>
                <a:gd name="T44" fmla="*/ 5 w 2947"/>
                <a:gd name="T45" fmla="*/ 19 h 2838"/>
                <a:gd name="T46" fmla="*/ 6 w 2947"/>
                <a:gd name="T47" fmla="*/ 19 h 2838"/>
                <a:gd name="T48" fmla="*/ 6 w 2947"/>
                <a:gd name="T49" fmla="*/ 19 h 2838"/>
                <a:gd name="T50" fmla="*/ 6 w 2947"/>
                <a:gd name="T51" fmla="*/ 20 h 2838"/>
                <a:gd name="T52" fmla="*/ 5 w 2947"/>
                <a:gd name="T53" fmla="*/ 20 h 2838"/>
                <a:gd name="T54" fmla="*/ 5 w 2947"/>
                <a:gd name="T55" fmla="*/ 19 h 2838"/>
                <a:gd name="T56" fmla="*/ 5 w 2947"/>
                <a:gd name="T57" fmla="*/ 19 h 2838"/>
                <a:gd name="T58" fmla="*/ 4 w 2947"/>
                <a:gd name="T59" fmla="*/ 19 h 2838"/>
                <a:gd name="T60" fmla="*/ 16 w 2947"/>
                <a:gd name="T61" fmla="*/ 18 h 2838"/>
                <a:gd name="T62" fmla="*/ 16 w 2947"/>
                <a:gd name="T63" fmla="*/ 18 h 2838"/>
                <a:gd name="T64" fmla="*/ 17 w 2947"/>
                <a:gd name="T65" fmla="*/ 18 h 2838"/>
                <a:gd name="T66" fmla="*/ 17 w 2947"/>
                <a:gd name="T67" fmla="*/ 17 h 2838"/>
                <a:gd name="T68" fmla="*/ 17 w 2947"/>
                <a:gd name="T69" fmla="*/ 17 h 2838"/>
                <a:gd name="T70" fmla="*/ 17 w 2947"/>
                <a:gd name="T71" fmla="*/ 18 h 2838"/>
                <a:gd name="T72" fmla="*/ 17 w 2947"/>
                <a:gd name="T73" fmla="*/ 18 h 2838"/>
                <a:gd name="T74" fmla="*/ 17 w 2947"/>
                <a:gd name="T75" fmla="*/ 18 h 2838"/>
                <a:gd name="T76" fmla="*/ 16 w 2947"/>
                <a:gd name="T77" fmla="*/ 19 h 28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47"/>
                <a:gd name="T118" fmla="*/ 0 h 2838"/>
                <a:gd name="T119" fmla="*/ 2947 w 2947"/>
                <a:gd name="T120" fmla="*/ 2838 h 28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47" h="2838">
                  <a:moveTo>
                    <a:pt x="2947" y="1190"/>
                  </a:moveTo>
                  <a:lnTo>
                    <a:pt x="2866" y="1211"/>
                  </a:lnTo>
                  <a:lnTo>
                    <a:pt x="2862" y="1173"/>
                  </a:lnTo>
                  <a:lnTo>
                    <a:pt x="2850" y="1135"/>
                  </a:lnTo>
                  <a:lnTo>
                    <a:pt x="2837" y="1093"/>
                  </a:lnTo>
                  <a:lnTo>
                    <a:pt x="2825" y="1047"/>
                  </a:lnTo>
                  <a:lnTo>
                    <a:pt x="2908" y="1047"/>
                  </a:lnTo>
                  <a:lnTo>
                    <a:pt x="2917" y="1085"/>
                  </a:lnTo>
                  <a:lnTo>
                    <a:pt x="2930" y="1122"/>
                  </a:lnTo>
                  <a:lnTo>
                    <a:pt x="2938" y="1161"/>
                  </a:lnTo>
                  <a:lnTo>
                    <a:pt x="2947" y="1190"/>
                  </a:lnTo>
                  <a:close/>
                  <a:moveTo>
                    <a:pt x="1490" y="0"/>
                  </a:moveTo>
                  <a:lnTo>
                    <a:pt x="1490" y="79"/>
                  </a:lnTo>
                  <a:lnTo>
                    <a:pt x="1469" y="79"/>
                  </a:lnTo>
                  <a:lnTo>
                    <a:pt x="1448" y="79"/>
                  </a:lnTo>
                  <a:lnTo>
                    <a:pt x="1427" y="79"/>
                  </a:lnTo>
                  <a:lnTo>
                    <a:pt x="1410" y="79"/>
                  </a:lnTo>
                  <a:lnTo>
                    <a:pt x="1384" y="79"/>
                  </a:lnTo>
                  <a:lnTo>
                    <a:pt x="1364" y="83"/>
                  </a:lnTo>
                  <a:lnTo>
                    <a:pt x="1342" y="88"/>
                  </a:lnTo>
                  <a:lnTo>
                    <a:pt x="1322" y="88"/>
                  </a:lnTo>
                  <a:lnTo>
                    <a:pt x="1351" y="8"/>
                  </a:lnTo>
                  <a:lnTo>
                    <a:pt x="1368" y="8"/>
                  </a:lnTo>
                  <a:lnTo>
                    <a:pt x="1389" y="8"/>
                  </a:lnTo>
                  <a:lnTo>
                    <a:pt x="1406" y="4"/>
                  </a:lnTo>
                  <a:lnTo>
                    <a:pt x="1423" y="4"/>
                  </a:lnTo>
                  <a:lnTo>
                    <a:pt x="1439" y="0"/>
                  </a:lnTo>
                  <a:lnTo>
                    <a:pt x="1452" y="0"/>
                  </a:lnTo>
                  <a:lnTo>
                    <a:pt x="1473" y="0"/>
                  </a:lnTo>
                  <a:lnTo>
                    <a:pt x="1490" y="0"/>
                  </a:lnTo>
                  <a:close/>
                  <a:moveTo>
                    <a:pt x="29" y="1181"/>
                  </a:moveTo>
                  <a:lnTo>
                    <a:pt x="105" y="1207"/>
                  </a:lnTo>
                  <a:lnTo>
                    <a:pt x="92" y="1266"/>
                  </a:lnTo>
                  <a:lnTo>
                    <a:pt x="83" y="1321"/>
                  </a:lnTo>
                  <a:lnTo>
                    <a:pt x="79" y="1375"/>
                  </a:lnTo>
                  <a:lnTo>
                    <a:pt x="75" y="1430"/>
                  </a:lnTo>
                  <a:lnTo>
                    <a:pt x="0" y="1380"/>
                  </a:lnTo>
                  <a:lnTo>
                    <a:pt x="8" y="1332"/>
                  </a:lnTo>
                  <a:lnTo>
                    <a:pt x="13" y="1282"/>
                  </a:lnTo>
                  <a:lnTo>
                    <a:pt x="17" y="1236"/>
                  </a:lnTo>
                  <a:lnTo>
                    <a:pt x="29" y="1181"/>
                  </a:lnTo>
                  <a:close/>
                  <a:moveTo>
                    <a:pt x="622" y="2698"/>
                  </a:moveTo>
                  <a:lnTo>
                    <a:pt x="674" y="2639"/>
                  </a:lnTo>
                  <a:lnTo>
                    <a:pt x="703" y="2661"/>
                  </a:lnTo>
                  <a:lnTo>
                    <a:pt x="736" y="2682"/>
                  </a:lnTo>
                  <a:lnTo>
                    <a:pt x="770" y="2703"/>
                  </a:lnTo>
                  <a:lnTo>
                    <a:pt x="799" y="2720"/>
                  </a:lnTo>
                  <a:lnTo>
                    <a:pt x="834" y="2737"/>
                  </a:lnTo>
                  <a:lnTo>
                    <a:pt x="863" y="2753"/>
                  </a:lnTo>
                  <a:lnTo>
                    <a:pt x="896" y="2770"/>
                  </a:lnTo>
                  <a:lnTo>
                    <a:pt x="926" y="2783"/>
                  </a:lnTo>
                  <a:lnTo>
                    <a:pt x="854" y="2838"/>
                  </a:lnTo>
                  <a:lnTo>
                    <a:pt x="825" y="2825"/>
                  </a:lnTo>
                  <a:lnTo>
                    <a:pt x="799" y="2808"/>
                  </a:lnTo>
                  <a:lnTo>
                    <a:pt x="770" y="2792"/>
                  </a:lnTo>
                  <a:lnTo>
                    <a:pt x="740" y="2774"/>
                  </a:lnTo>
                  <a:lnTo>
                    <a:pt x="711" y="2757"/>
                  </a:lnTo>
                  <a:lnTo>
                    <a:pt x="681" y="2737"/>
                  </a:lnTo>
                  <a:lnTo>
                    <a:pt x="652" y="2720"/>
                  </a:lnTo>
                  <a:lnTo>
                    <a:pt x="622" y="2698"/>
                  </a:lnTo>
                  <a:close/>
                  <a:moveTo>
                    <a:pt x="2349" y="2698"/>
                  </a:moveTo>
                  <a:lnTo>
                    <a:pt x="2299" y="2639"/>
                  </a:lnTo>
                  <a:lnTo>
                    <a:pt x="2328" y="2619"/>
                  </a:lnTo>
                  <a:lnTo>
                    <a:pt x="2358" y="2598"/>
                  </a:lnTo>
                  <a:lnTo>
                    <a:pt x="2387" y="2573"/>
                  </a:lnTo>
                  <a:lnTo>
                    <a:pt x="2412" y="2547"/>
                  </a:lnTo>
                  <a:lnTo>
                    <a:pt x="2441" y="2526"/>
                  </a:lnTo>
                  <a:lnTo>
                    <a:pt x="2471" y="2497"/>
                  </a:lnTo>
                  <a:lnTo>
                    <a:pt x="2492" y="2471"/>
                  </a:lnTo>
                  <a:lnTo>
                    <a:pt x="2522" y="2446"/>
                  </a:lnTo>
                  <a:lnTo>
                    <a:pt x="2551" y="2526"/>
                  </a:lnTo>
                  <a:lnTo>
                    <a:pt x="2526" y="2551"/>
                  </a:lnTo>
                  <a:lnTo>
                    <a:pt x="2500" y="2577"/>
                  </a:lnTo>
                  <a:lnTo>
                    <a:pt x="2475" y="2598"/>
                  </a:lnTo>
                  <a:lnTo>
                    <a:pt x="2454" y="2619"/>
                  </a:lnTo>
                  <a:lnTo>
                    <a:pt x="2424" y="2639"/>
                  </a:lnTo>
                  <a:lnTo>
                    <a:pt x="2404" y="2661"/>
                  </a:lnTo>
                  <a:lnTo>
                    <a:pt x="2374" y="2682"/>
                  </a:lnTo>
                  <a:lnTo>
                    <a:pt x="2349" y="2698"/>
                  </a:lnTo>
                  <a:close/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525"/>
            <p:cNvSpPr>
              <a:spLocks noEditPoints="1"/>
            </p:cNvSpPr>
            <p:nvPr/>
          </p:nvSpPr>
          <p:spPr bwMode="auto">
            <a:xfrm>
              <a:off x="3670" y="2852"/>
              <a:ext cx="233" cy="225"/>
            </a:xfrm>
            <a:custGeom>
              <a:avLst/>
              <a:gdLst>
                <a:gd name="T0" fmla="*/ 19 w 2791"/>
                <a:gd name="T1" fmla="*/ 8 h 2704"/>
                <a:gd name="T2" fmla="*/ 19 w 2791"/>
                <a:gd name="T3" fmla="*/ 7 h 2704"/>
                <a:gd name="T4" fmla="*/ 19 w 2791"/>
                <a:gd name="T5" fmla="*/ 7 h 2704"/>
                <a:gd name="T6" fmla="*/ 19 w 2791"/>
                <a:gd name="T7" fmla="*/ 7 h 2704"/>
                <a:gd name="T8" fmla="*/ 19 w 2791"/>
                <a:gd name="T9" fmla="*/ 8 h 2704"/>
                <a:gd name="T10" fmla="*/ 10 w 2791"/>
                <a:gd name="T11" fmla="*/ 0 h 2704"/>
                <a:gd name="T12" fmla="*/ 10 w 2791"/>
                <a:gd name="T13" fmla="*/ 0 h 2704"/>
                <a:gd name="T14" fmla="*/ 9 w 2791"/>
                <a:gd name="T15" fmla="*/ 1 h 2704"/>
                <a:gd name="T16" fmla="*/ 9 w 2791"/>
                <a:gd name="T17" fmla="*/ 1 h 2704"/>
                <a:gd name="T18" fmla="*/ 9 w 2791"/>
                <a:gd name="T19" fmla="*/ 1 h 2704"/>
                <a:gd name="T20" fmla="*/ 9 w 2791"/>
                <a:gd name="T21" fmla="*/ 0 h 2704"/>
                <a:gd name="T22" fmla="*/ 9 w 2791"/>
                <a:gd name="T23" fmla="*/ 0 h 2704"/>
                <a:gd name="T24" fmla="*/ 9 w 2791"/>
                <a:gd name="T25" fmla="*/ 0 h 2704"/>
                <a:gd name="T26" fmla="*/ 10 w 2791"/>
                <a:gd name="T27" fmla="*/ 0 h 2704"/>
                <a:gd name="T28" fmla="*/ 10 w 2791"/>
                <a:gd name="T29" fmla="*/ 0 h 2704"/>
                <a:gd name="T30" fmla="*/ 1 w 2791"/>
                <a:gd name="T31" fmla="*/ 8 h 2704"/>
                <a:gd name="T32" fmla="*/ 1 w 2791"/>
                <a:gd name="T33" fmla="*/ 9 h 2704"/>
                <a:gd name="T34" fmla="*/ 1 w 2791"/>
                <a:gd name="T35" fmla="*/ 10 h 2704"/>
                <a:gd name="T36" fmla="*/ 0 w 2791"/>
                <a:gd name="T37" fmla="*/ 9 h 2704"/>
                <a:gd name="T38" fmla="*/ 0 w 2791"/>
                <a:gd name="T39" fmla="*/ 8 h 2704"/>
                <a:gd name="T40" fmla="*/ 4 w 2791"/>
                <a:gd name="T41" fmla="*/ 18 h 2704"/>
                <a:gd name="T42" fmla="*/ 5 w 2791"/>
                <a:gd name="T43" fmla="*/ 17 h 2704"/>
                <a:gd name="T44" fmla="*/ 5 w 2791"/>
                <a:gd name="T45" fmla="*/ 18 h 2704"/>
                <a:gd name="T46" fmla="*/ 6 w 2791"/>
                <a:gd name="T47" fmla="*/ 18 h 2704"/>
                <a:gd name="T48" fmla="*/ 6 w 2791"/>
                <a:gd name="T49" fmla="*/ 18 h 2704"/>
                <a:gd name="T50" fmla="*/ 6 w 2791"/>
                <a:gd name="T51" fmla="*/ 19 h 2704"/>
                <a:gd name="T52" fmla="*/ 6 w 2791"/>
                <a:gd name="T53" fmla="*/ 19 h 2704"/>
                <a:gd name="T54" fmla="*/ 5 w 2791"/>
                <a:gd name="T55" fmla="*/ 18 h 2704"/>
                <a:gd name="T56" fmla="*/ 5 w 2791"/>
                <a:gd name="T57" fmla="*/ 18 h 2704"/>
                <a:gd name="T58" fmla="*/ 4 w 2791"/>
                <a:gd name="T59" fmla="*/ 18 h 2704"/>
                <a:gd name="T60" fmla="*/ 15 w 2791"/>
                <a:gd name="T61" fmla="*/ 17 h 2704"/>
                <a:gd name="T62" fmla="*/ 16 w 2791"/>
                <a:gd name="T63" fmla="*/ 17 h 2704"/>
                <a:gd name="T64" fmla="*/ 16 w 2791"/>
                <a:gd name="T65" fmla="*/ 17 h 2704"/>
                <a:gd name="T66" fmla="*/ 16 w 2791"/>
                <a:gd name="T67" fmla="*/ 16 h 2704"/>
                <a:gd name="T68" fmla="*/ 17 w 2791"/>
                <a:gd name="T69" fmla="*/ 16 h 2704"/>
                <a:gd name="T70" fmla="*/ 17 w 2791"/>
                <a:gd name="T71" fmla="*/ 17 h 2704"/>
                <a:gd name="T72" fmla="*/ 17 w 2791"/>
                <a:gd name="T73" fmla="*/ 17 h 2704"/>
                <a:gd name="T74" fmla="*/ 16 w 2791"/>
                <a:gd name="T75" fmla="*/ 17 h 2704"/>
                <a:gd name="T76" fmla="*/ 16 w 2791"/>
                <a:gd name="T77" fmla="*/ 18 h 27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91"/>
                <a:gd name="T118" fmla="*/ 0 h 2704"/>
                <a:gd name="T119" fmla="*/ 2791 w 2791"/>
                <a:gd name="T120" fmla="*/ 2704 h 27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91" h="2704">
                  <a:moveTo>
                    <a:pt x="2791" y="1132"/>
                  </a:moveTo>
                  <a:lnTo>
                    <a:pt x="2721" y="1153"/>
                  </a:lnTo>
                  <a:lnTo>
                    <a:pt x="2712" y="1111"/>
                  </a:lnTo>
                  <a:lnTo>
                    <a:pt x="2699" y="1065"/>
                  </a:lnTo>
                  <a:lnTo>
                    <a:pt x="2686" y="1019"/>
                  </a:lnTo>
                  <a:lnTo>
                    <a:pt x="2669" y="968"/>
                  </a:lnTo>
                  <a:lnTo>
                    <a:pt x="2750" y="968"/>
                  </a:lnTo>
                  <a:lnTo>
                    <a:pt x="2762" y="1014"/>
                  </a:lnTo>
                  <a:lnTo>
                    <a:pt x="2775" y="1056"/>
                  </a:lnTo>
                  <a:lnTo>
                    <a:pt x="2787" y="1094"/>
                  </a:lnTo>
                  <a:lnTo>
                    <a:pt x="2791" y="1132"/>
                  </a:lnTo>
                  <a:close/>
                  <a:moveTo>
                    <a:pt x="1415" y="0"/>
                  </a:moveTo>
                  <a:lnTo>
                    <a:pt x="1415" y="76"/>
                  </a:lnTo>
                  <a:lnTo>
                    <a:pt x="1390" y="76"/>
                  </a:lnTo>
                  <a:lnTo>
                    <a:pt x="1364" y="76"/>
                  </a:lnTo>
                  <a:lnTo>
                    <a:pt x="1344" y="80"/>
                  </a:lnTo>
                  <a:lnTo>
                    <a:pt x="1318" y="80"/>
                  </a:lnTo>
                  <a:lnTo>
                    <a:pt x="1293" y="85"/>
                  </a:lnTo>
                  <a:lnTo>
                    <a:pt x="1267" y="85"/>
                  </a:lnTo>
                  <a:lnTo>
                    <a:pt x="1243" y="89"/>
                  </a:lnTo>
                  <a:lnTo>
                    <a:pt x="1217" y="93"/>
                  </a:lnTo>
                  <a:lnTo>
                    <a:pt x="1247" y="9"/>
                  </a:lnTo>
                  <a:lnTo>
                    <a:pt x="1267" y="9"/>
                  </a:lnTo>
                  <a:lnTo>
                    <a:pt x="1289" y="4"/>
                  </a:lnTo>
                  <a:lnTo>
                    <a:pt x="1309" y="0"/>
                  </a:lnTo>
                  <a:lnTo>
                    <a:pt x="1335" y="0"/>
                  </a:lnTo>
                  <a:lnTo>
                    <a:pt x="1352" y="0"/>
                  </a:lnTo>
                  <a:lnTo>
                    <a:pt x="1373" y="0"/>
                  </a:lnTo>
                  <a:lnTo>
                    <a:pt x="1394" y="0"/>
                  </a:lnTo>
                  <a:lnTo>
                    <a:pt x="1415" y="0"/>
                  </a:lnTo>
                  <a:close/>
                  <a:moveTo>
                    <a:pt x="30" y="1128"/>
                  </a:moveTo>
                  <a:lnTo>
                    <a:pt x="106" y="1144"/>
                  </a:lnTo>
                  <a:lnTo>
                    <a:pt x="93" y="1212"/>
                  </a:lnTo>
                  <a:lnTo>
                    <a:pt x="85" y="1275"/>
                  </a:lnTo>
                  <a:lnTo>
                    <a:pt x="80" y="1338"/>
                  </a:lnTo>
                  <a:lnTo>
                    <a:pt x="76" y="1401"/>
                  </a:lnTo>
                  <a:lnTo>
                    <a:pt x="0" y="1351"/>
                  </a:lnTo>
                  <a:lnTo>
                    <a:pt x="4" y="1296"/>
                  </a:lnTo>
                  <a:lnTo>
                    <a:pt x="8" y="1242"/>
                  </a:lnTo>
                  <a:lnTo>
                    <a:pt x="17" y="1187"/>
                  </a:lnTo>
                  <a:lnTo>
                    <a:pt x="30" y="1128"/>
                  </a:lnTo>
                  <a:close/>
                  <a:moveTo>
                    <a:pt x="599" y="2560"/>
                  </a:moveTo>
                  <a:lnTo>
                    <a:pt x="645" y="2498"/>
                  </a:lnTo>
                  <a:lnTo>
                    <a:pt x="678" y="2523"/>
                  </a:lnTo>
                  <a:lnTo>
                    <a:pt x="711" y="2544"/>
                  </a:lnTo>
                  <a:lnTo>
                    <a:pt x="750" y="2569"/>
                  </a:lnTo>
                  <a:lnTo>
                    <a:pt x="788" y="2586"/>
                  </a:lnTo>
                  <a:lnTo>
                    <a:pt x="821" y="2607"/>
                  </a:lnTo>
                  <a:lnTo>
                    <a:pt x="855" y="2624"/>
                  </a:lnTo>
                  <a:lnTo>
                    <a:pt x="893" y="2636"/>
                  </a:lnTo>
                  <a:lnTo>
                    <a:pt x="926" y="2654"/>
                  </a:lnTo>
                  <a:lnTo>
                    <a:pt x="851" y="2704"/>
                  </a:lnTo>
                  <a:lnTo>
                    <a:pt x="821" y="2691"/>
                  </a:lnTo>
                  <a:lnTo>
                    <a:pt x="788" y="2674"/>
                  </a:lnTo>
                  <a:lnTo>
                    <a:pt x="759" y="2658"/>
                  </a:lnTo>
                  <a:lnTo>
                    <a:pt x="724" y="2641"/>
                  </a:lnTo>
                  <a:lnTo>
                    <a:pt x="695" y="2624"/>
                  </a:lnTo>
                  <a:lnTo>
                    <a:pt x="661" y="2603"/>
                  </a:lnTo>
                  <a:lnTo>
                    <a:pt x="628" y="2582"/>
                  </a:lnTo>
                  <a:lnTo>
                    <a:pt x="599" y="2560"/>
                  </a:lnTo>
                  <a:close/>
                  <a:moveTo>
                    <a:pt x="2224" y="2560"/>
                  </a:moveTo>
                  <a:lnTo>
                    <a:pt x="2177" y="2498"/>
                  </a:lnTo>
                  <a:lnTo>
                    <a:pt x="2211" y="2477"/>
                  </a:lnTo>
                  <a:lnTo>
                    <a:pt x="2240" y="2451"/>
                  </a:lnTo>
                  <a:lnTo>
                    <a:pt x="2274" y="2426"/>
                  </a:lnTo>
                  <a:lnTo>
                    <a:pt x="2303" y="2401"/>
                  </a:lnTo>
                  <a:lnTo>
                    <a:pt x="2333" y="2372"/>
                  </a:lnTo>
                  <a:lnTo>
                    <a:pt x="2362" y="2342"/>
                  </a:lnTo>
                  <a:lnTo>
                    <a:pt x="2392" y="2313"/>
                  </a:lnTo>
                  <a:lnTo>
                    <a:pt x="2417" y="2284"/>
                  </a:lnTo>
                  <a:lnTo>
                    <a:pt x="2447" y="2367"/>
                  </a:lnTo>
                  <a:lnTo>
                    <a:pt x="2417" y="2392"/>
                  </a:lnTo>
                  <a:lnTo>
                    <a:pt x="2396" y="2418"/>
                  </a:lnTo>
                  <a:lnTo>
                    <a:pt x="2366" y="2447"/>
                  </a:lnTo>
                  <a:lnTo>
                    <a:pt x="2337" y="2468"/>
                  </a:lnTo>
                  <a:lnTo>
                    <a:pt x="2312" y="2494"/>
                  </a:lnTo>
                  <a:lnTo>
                    <a:pt x="2283" y="2519"/>
                  </a:lnTo>
                  <a:lnTo>
                    <a:pt x="2253" y="2540"/>
                  </a:lnTo>
                  <a:lnTo>
                    <a:pt x="2224" y="2560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526"/>
            <p:cNvSpPr>
              <a:spLocks noEditPoints="1"/>
            </p:cNvSpPr>
            <p:nvPr/>
          </p:nvSpPr>
          <p:spPr bwMode="auto">
            <a:xfrm>
              <a:off x="3676" y="2858"/>
              <a:ext cx="221" cy="215"/>
            </a:xfrm>
            <a:custGeom>
              <a:avLst/>
              <a:gdLst>
                <a:gd name="T0" fmla="*/ 18 w 2645"/>
                <a:gd name="T1" fmla="*/ 8 h 2578"/>
                <a:gd name="T2" fmla="*/ 18 w 2645"/>
                <a:gd name="T3" fmla="*/ 7 h 2578"/>
                <a:gd name="T4" fmla="*/ 17 w 2645"/>
                <a:gd name="T5" fmla="*/ 6 h 2578"/>
                <a:gd name="T6" fmla="*/ 18 w 2645"/>
                <a:gd name="T7" fmla="*/ 7 h 2578"/>
                <a:gd name="T8" fmla="*/ 18 w 2645"/>
                <a:gd name="T9" fmla="*/ 7 h 2578"/>
                <a:gd name="T10" fmla="*/ 9 w 2645"/>
                <a:gd name="T11" fmla="*/ 0 h 2578"/>
                <a:gd name="T12" fmla="*/ 9 w 2645"/>
                <a:gd name="T13" fmla="*/ 1 h 2578"/>
                <a:gd name="T14" fmla="*/ 9 w 2645"/>
                <a:gd name="T15" fmla="*/ 1 h 2578"/>
                <a:gd name="T16" fmla="*/ 8 w 2645"/>
                <a:gd name="T17" fmla="*/ 1 h 2578"/>
                <a:gd name="T18" fmla="*/ 8 w 2645"/>
                <a:gd name="T19" fmla="*/ 1 h 2578"/>
                <a:gd name="T20" fmla="*/ 8 w 2645"/>
                <a:gd name="T21" fmla="*/ 0 h 2578"/>
                <a:gd name="T22" fmla="*/ 8 w 2645"/>
                <a:gd name="T23" fmla="*/ 0 h 2578"/>
                <a:gd name="T24" fmla="*/ 9 w 2645"/>
                <a:gd name="T25" fmla="*/ 0 h 2578"/>
                <a:gd name="T26" fmla="*/ 9 w 2645"/>
                <a:gd name="T27" fmla="*/ 0 h 2578"/>
                <a:gd name="T28" fmla="*/ 9 w 2645"/>
                <a:gd name="T29" fmla="*/ 0 h 2578"/>
                <a:gd name="T30" fmla="*/ 1 w 2645"/>
                <a:gd name="T31" fmla="*/ 8 h 2578"/>
                <a:gd name="T32" fmla="*/ 1 w 2645"/>
                <a:gd name="T33" fmla="*/ 9 h 2578"/>
                <a:gd name="T34" fmla="*/ 1 w 2645"/>
                <a:gd name="T35" fmla="*/ 10 h 2578"/>
                <a:gd name="T36" fmla="*/ 0 w 2645"/>
                <a:gd name="T37" fmla="*/ 9 h 2578"/>
                <a:gd name="T38" fmla="*/ 0 w 2645"/>
                <a:gd name="T39" fmla="*/ 8 h 2578"/>
                <a:gd name="T40" fmla="*/ 4 w 2645"/>
                <a:gd name="T41" fmla="*/ 17 h 2578"/>
                <a:gd name="T42" fmla="*/ 5 w 2645"/>
                <a:gd name="T43" fmla="*/ 17 h 2578"/>
                <a:gd name="T44" fmla="*/ 5 w 2645"/>
                <a:gd name="T45" fmla="*/ 17 h 2578"/>
                <a:gd name="T46" fmla="*/ 6 w 2645"/>
                <a:gd name="T47" fmla="*/ 17 h 2578"/>
                <a:gd name="T48" fmla="*/ 6 w 2645"/>
                <a:gd name="T49" fmla="*/ 17 h 2578"/>
                <a:gd name="T50" fmla="*/ 6 w 2645"/>
                <a:gd name="T51" fmla="*/ 18 h 2578"/>
                <a:gd name="T52" fmla="*/ 5 w 2645"/>
                <a:gd name="T53" fmla="*/ 18 h 2578"/>
                <a:gd name="T54" fmla="*/ 5 w 2645"/>
                <a:gd name="T55" fmla="*/ 17 h 2578"/>
                <a:gd name="T56" fmla="*/ 4 w 2645"/>
                <a:gd name="T57" fmla="*/ 17 h 2578"/>
                <a:gd name="T58" fmla="*/ 4 w 2645"/>
                <a:gd name="T59" fmla="*/ 17 h 2578"/>
                <a:gd name="T60" fmla="*/ 14 w 2645"/>
                <a:gd name="T61" fmla="*/ 16 h 2578"/>
                <a:gd name="T62" fmla="*/ 15 w 2645"/>
                <a:gd name="T63" fmla="*/ 16 h 2578"/>
                <a:gd name="T64" fmla="*/ 15 w 2645"/>
                <a:gd name="T65" fmla="*/ 16 h 2578"/>
                <a:gd name="T66" fmla="*/ 16 w 2645"/>
                <a:gd name="T67" fmla="*/ 15 h 2578"/>
                <a:gd name="T68" fmla="*/ 16 w 2645"/>
                <a:gd name="T69" fmla="*/ 15 h 2578"/>
                <a:gd name="T70" fmla="*/ 16 w 2645"/>
                <a:gd name="T71" fmla="*/ 16 h 2578"/>
                <a:gd name="T72" fmla="*/ 16 w 2645"/>
                <a:gd name="T73" fmla="*/ 16 h 2578"/>
                <a:gd name="T74" fmla="*/ 15 w 2645"/>
                <a:gd name="T75" fmla="*/ 16 h 2578"/>
                <a:gd name="T76" fmla="*/ 15 w 2645"/>
                <a:gd name="T77" fmla="*/ 17 h 25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45"/>
                <a:gd name="T118" fmla="*/ 0 h 2578"/>
                <a:gd name="T119" fmla="*/ 2645 w 2645"/>
                <a:gd name="T120" fmla="*/ 2578 h 25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45" h="2578">
                  <a:moveTo>
                    <a:pt x="2645" y="1077"/>
                  </a:moveTo>
                  <a:lnTo>
                    <a:pt x="2564" y="1098"/>
                  </a:lnTo>
                  <a:lnTo>
                    <a:pt x="2555" y="1052"/>
                  </a:lnTo>
                  <a:lnTo>
                    <a:pt x="2543" y="1002"/>
                  </a:lnTo>
                  <a:lnTo>
                    <a:pt x="2526" y="947"/>
                  </a:lnTo>
                  <a:lnTo>
                    <a:pt x="2505" y="892"/>
                  </a:lnTo>
                  <a:lnTo>
                    <a:pt x="2593" y="892"/>
                  </a:lnTo>
                  <a:lnTo>
                    <a:pt x="2610" y="943"/>
                  </a:lnTo>
                  <a:lnTo>
                    <a:pt x="2623" y="989"/>
                  </a:lnTo>
                  <a:lnTo>
                    <a:pt x="2636" y="1035"/>
                  </a:lnTo>
                  <a:lnTo>
                    <a:pt x="2645" y="1077"/>
                  </a:lnTo>
                  <a:close/>
                  <a:moveTo>
                    <a:pt x="1339" y="0"/>
                  </a:moveTo>
                  <a:lnTo>
                    <a:pt x="1339" y="81"/>
                  </a:lnTo>
                  <a:lnTo>
                    <a:pt x="1309" y="81"/>
                  </a:lnTo>
                  <a:lnTo>
                    <a:pt x="1280" y="85"/>
                  </a:lnTo>
                  <a:lnTo>
                    <a:pt x="1250" y="85"/>
                  </a:lnTo>
                  <a:lnTo>
                    <a:pt x="1226" y="88"/>
                  </a:lnTo>
                  <a:lnTo>
                    <a:pt x="1196" y="92"/>
                  </a:lnTo>
                  <a:lnTo>
                    <a:pt x="1167" y="92"/>
                  </a:lnTo>
                  <a:lnTo>
                    <a:pt x="1137" y="97"/>
                  </a:lnTo>
                  <a:lnTo>
                    <a:pt x="1108" y="105"/>
                  </a:lnTo>
                  <a:lnTo>
                    <a:pt x="1141" y="17"/>
                  </a:lnTo>
                  <a:lnTo>
                    <a:pt x="1167" y="13"/>
                  </a:lnTo>
                  <a:lnTo>
                    <a:pt x="1191" y="9"/>
                  </a:lnTo>
                  <a:lnTo>
                    <a:pt x="1217" y="9"/>
                  </a:lnTo>
                  <a:lnTo>
                    <a:pt x="1242" y="4"/>
                  </a:lnTo>
                  <a:lnTo>
                    <a:pt x="1268" y="4"/>
                  </a:lnTo>
                  <a:lnTo>
                    <a:pt x="1288" y="0"/>
                  </a:lnTo>
                  <a:lnTo>
                    <a:pt x="1314" y="0"/>
                  </a:lnTo>
                  <a:lnTo>
                    <a:pt x="1339" y="0"/>
                  </a:lnTo>
                  <a:close/>
                  <a:moveTo>
                    <a:pt x="30" y="1068"/>
                  </a:moveTo>
                  <a:lnTo>
                    <a:pt x="105" y="1089"/>
                  </a:lnTo>
                  <a:lnTo>
                    <a:pt x="92" y="1166"/>
                  </a:lnTo>
                  <a:lnTo>
                    <a:pt x="85" y="1236"/>
                  </a:lnTo>
                  <a:lnTo>
                    <a:pt x="81" y="1308"/>
                  </a:lnTo>
                  <a:lnTo>
                    <a:pt x="85" y="1379"/>
                  </a:lnTo>
                  <a:lnTo>
                    <a:pt x="0" y="1325"/>
                  </a:lnTo>
                  <a:lnTo>
                    <a:pt x="4" y="1262"/>
                  </a:lnTo>
                  <a:lnTo>
                    <a:pt x="9" y="1199"/>
                  </a:lnTo>
                  <a:lnTo>
                    <a:pt x="17" y="1136"/>
                  </a:lnTo>
                  <a:lnTo>
                    <a:pt x="30" y="1068"/>
                  </a:lnTo>
                  <a:close/>
                  <a:moveTo>
                    <a:pt x="569" y="2422"/>
                  </a:moveTo>
                  <a:lnTo>
                    <a:pt x="615" y="2359"/>
                  </a:lnTo>
                  <a:lnTo>
                    <a:pt x="653" y="2384"/>
                  </a:lnTo>
                  <a:lnTo>
                    <a:pt x="694" y="2409"/>
                  </a:lnTo>
                  <a:lnTo>
                    <a:pt x="733" y="2430"/>
                  </a:lnTo>
                  <a:lnTo>
                    <a:pt x="775" y="2451"/>
                  </a:lnTo>
                  <a:lnTo>
                    <a:pt x="813" y="2473"/>
                  </a:lnTo>
                  <a:lnTo>
                    <a:pt x="854" y="2489"/>
                  </a:lnTo>
                  <a:lnTo>
                    <a:pt x="893" y="2506"/>
                  </a:lnTo>
                  <a:lnTo>
                    <a:pt x="935" y="2519"/>
                  </a:lnTo>
                  <a:lnTo>
                    <a:pt x="850" y="2578"/>
                  </a:lnTo>
                  <a:lnTo>
                    <a:pt x="817" y="2560"/>
                  </a:lnTo>
                  <a:lnTo>
                    <a:pt x="779" y="2548"/>
                  </a:lnTo>
                  <a:lnTo>
                    <a:pt x="745" y="2531"/>
                  </a:lnTo>
                  <a:lnTo>
                    <a:pt x="712" y="2510"/>
                  </a:lnTo>
                  <a:lnTo>
                    <a:pt x="674" y="2493"/>
                  </a:lnTo>
                  <a:lnTo>
                    <a:pt x="635" y="2468"/>
                  </a:lnTo>
                  <a:lnTo>
                    <a:pt x="602" y="2447"/>
                  </a:lnTo>
                  <a:lnTo>
                    <a:pt x="569" y="2422"/>
                  </a:lnTo>
                  <a:close/>
                  <a:moveTo>
                    <a:pt x="2101" y="2422"/>
                  </a:moveTo>
                  <a:lnTo>
                    <a:pt x="2050" y="2359"/>
                  </a:lnTo>
                  <a:lnTo>
                    <a:pt x="2089" y="2337"/>
                  </a:lnTo>
                  <a:lnTo>
                    <a:pt x="2122" y="2308"/>
                  </a:lnTo>
                  <a:lnTo>
                    <a:pt x="2156" y="2278"/>
                  </a:lnTo>
                  <a:lnTo>
                    <a:pt x="2189" y="2250"/>
                  </a:lnTo>
                  <a:lnTo>
                    <a:pt x="2223" y="2220"/>
                  </a:lnTo>
                  <a:lnTo>
                    <a:pt x="2253" y="2186"/>
                  </a:lnTo>
                  <a:lnTo>
                    <a:pt x="2277" y="2153"/>
                  </a:lnTo>
                  <a:lnTo>
                    <a:pt x="2308" y="2119"/>
                  </a:lnTo>
                  <a:lnTo>
                    <a:pt x="2341" y="2208"/>
                  </a:lnTo>
                  <a:lnTo>
                    <a:pt x="2316" y="2237"/>
                  </a:lnTo>
                  <a:lnTo>
                    <a:pt x="2286" y="2266"/>
                  </a:lnTo>
                  <a:lnTo>
                    <a:pt x="2257" y="2296"/>
                  </a:lnTo>
                  <a:lnTo>
                    <a:pt x="2227" y="2325"/>
                  </a:lnTo>
                  <a:lnTo>
                    <a:pt x="2198" y="2350"/>
                  </a:lnTo>
                  <a:lnTo>
                    <a:pt x="2164" y="2375"/>
                  </a:lnTo>
                  <a:lnTo>
                    <a:pt x="2135" y="2401"/>
                  </a:lnTo>
                  <a:lnTo>
                    <a:pt x="2101" y="2422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527"/>
            <p:cNvSpPr>
              <a:spLocks noEditPoints="1"/>
            </p:cNvSpPr>
            <p:nvPr/>
          </p:nvSpPr>
          <p:spPr bwMode="auto">
            <a:xfrm>
              <a:off x="3683" y="2865"/>
              <a:ext cx="207" cy="203"/>
            </a:xfrm>
            <a:custGeom>
              <a:avLst/>
              <a:gdLst>
                <a:gd name="T0" fmla="*/ 17 w 2483"/>
                <a:gd name="T1" fmla="*/ 7 h 2438"/>
                <a:gd name="T2" fmla="*/ 17 w 2483"/>
                <a:gd name="T3" fmla="*/ 6 h 2438"/>
                <a:gd name="T4" fmla="*/ 16 w 2483"/>
                <a:gd name="T5" fmla="*/ 6 h 2438"/>
                <a:gd name="T6" fmla="*/ 17 w 2483"/>
                <a:gd name="T7" fmla="*/ 6 h 2438"/>
                <a:gd name="T8" fmla="*/ 17 w 2483"/>
                <a:gd name="T9" fmla="*/ 7 h 2438"/>
                <a:gd name="T10" fmla="*/ 9 w 2483"/>
                <a:gd name="T11" fmla="*/ 0 h 2438"/>
                <a:gd name="T12" fmla="*/ 9 w 2483"/>
                <a:gd name="T13" fmla="*/ 1 h 2438"/>
                <a:gd name="T14" fmla="*/ 8 w 2483"/>
                <a:gd name="T15" fmla="*/ 1 h 2438"/>
                <a:gd name="T16" fmla="*/ 8 w 2483"/>
                <a:gd name="T17" fmla="*/ 1 h 2438"/>
                <a:gd name="T18" fmla="*/ 7 w 2483"/>
                <a:gd name="T19" fmla="*/ 1 h 2438"/>
                <a:gd name="T20" fmla="*/ 7 w 2483"/>
                <a:gd name="T21" fmla="*/ 0 h 2438"/>
                <a:gd name="T22" fmla="*/ 8 w 2483"/>
                <a:gd name="T23" fmla="*/ 0 h 2438"/>
                <a:gd name="T24" fmla="*/ 8 w 2483"/>
                <a:gd name="T25" fmla="*/ 0 h 2438"/>
                <a:gd name="T26" fmla="*/ 8 w 2483"/>
                <a:gd name="T27" fmla="*/ 0 h 2438"/>
                <a:gd name="T28" fmla="*/ 9 w 2483"/>
                <a:gd name="T29" fmla="*/ 0 h 2438"/>
                <a:gd name="T30" fmla="*/ 1 w 2483"/>
                <a:gd name="T31" fmla="*/ 7 h 2438"/>
                <a:gd name="T32" fmla="*/ 1 w 2483"/>
                <a:gd name="T33" fmla="*/ 8 h 2438"/>
                <a:gd name="T34" fmla="*/ 1 w 2483"/>
                <a:gd name="T35" fmla="*/ 9 h 2438"/>
                <a:gd name="T36" fmla="*/ 0 w 2483"/>
                <a:gd name="T37" fmla="*/ 8 h 2438"/>
                <a:gd name="T38" fmla="*/ 0 w 2483"/>
                <a:gd name="T39" fmla="*/ 7 h 2438"/>
                <a:gd name="T40" fmla="*/ 4 w 2483"/>
                <a:gd name="T41" fmla="*/ 16 h 2438"/>
                <a:gd name="T42" fmla="*/ 4 w 2483"/>
                <a:gd name="T43" fmla="*/ 16 h 2438"/>
                <a:gd name="T44" fmla="*/ 5 w 2483"/>
                <a:gd name="T45" fmla="*/ 16 h 2438"/>
                <a:gd name="T46" fmla="*/ 6 w 2483"/>
                <a:gd name="T47" fmla="*/ 16 h 2438"/>
                <a:gd name="T48" fmla="*/ 6 w 2483"/>
                <a:gd name="T49" fmla="*/ 16 h 2438"/>
                <a:gd name="T50" fmla="*/ 6 w 2483"/>
                <a:gd name="T51" fmla="*/ 17 h 2438"/>
                <a:gd name="T52" fmla="*/ 5 w 2483"/>
                <a:gd name="T53" fmla="*/ 17 h 2438"/>
                <a:gd name="T54" fmla="*/ 5 w 2483"/>
                <a:gd name="T55" fmla="*/ 16 h 2438"/>
                <a:gd name="T56" fmla="*/ 4 w 2483"/>
                <a:gd name="T57" fmla="*/ 16 h 2438"/>
                <a:gd name="T58" fmla="*/ 4 w 2483"/>
                <a:gd name="T59" fmla="*/ 16 h 2438"/>
                <a:gd name="T60" fmla="*/ 13 w 2483"/>
                <a:gd name="T61" fmla="*/ 15 h 2438"/>
                <a:gd name="T62" fmla="*/ 14 w 2483"/>
                <a:gd name="T63" fmla="*/ 15 h 2438"/>
                <a:gd name="T64" fmla="*/ 14 w 2483"/>
                <a:gd name="T65" fmla="*/ 15 h 2438"/>
                <a:gd name="T66" fmla="*/ 15 w 2483"/>
                <a:gd name="T67" fmla="*/ 14 h 2438"/>
                <a:gd name="T68" fmla="*/ 15 w 2483"/>
                <a:gd name="T69" fmla="*/ 13 h 2438"/>
                <a:gd name="T70" fmla="*/ 15 w 2483"/>
                <a:gd name="T71" fmla="*/ 14 h 2438"/>
                <a:gd name="T72" fmla="*/ 15 w 2483"/>
                <a:gd name="T73" fmla="*/ 15 h 2438"/>
                <a:gd name="T74" fmla="*/ 14 w 2483"/>
                <a:gd name="T75" fmla="*/ 15 h 2438"/>
                <a:gd name="T76" fmla="*/ 14 w 2483"/>
                <a:gd name="T77" fmla="*/ 16 h 24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3"/>
                <a:gd name="T118" fmla="*/ 0 h 2438"/>
                <a:gd name="T119" fmla="*/ 2483 w 2483"/>
                <a:gd name="T120" fmla="*/ 2438 h 24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3" h="2438">
                  <a:moveTo>
                    <a:pt x="2483" y="1017"/>
                  </a:moveTo>
                  <a:lnTo>
                    <a:pt x="2407" y="1039"/>
                  </a:lnTo>
                  <a:lnTo>
                    <a:pt x="2399" y="984"/>
                  </a:lnTo>
                  <a:lnTo>
                    <a:pt x="2382" y="929"/>
                  </a:lnTo>
                  <a:lnTo>
                    <a:pt x="2365" y="870"/>
                  </a:lnTo>
                  <a:lnTo>
                    <a:pt x="2345" y="811"/>
                  </a:lnTo>
                  <a:lnTo>
                    <a:pt x="2424" y="811"/>
                  </a:lnTo>
                  <a:lnTo>
                    <a:pt x="2445" y="866"/>
                  </a:lnTo>
                  <a:lnTo>
                    <a:pt x="2462" y="921"/>
                  </a:lnTo>
                  <a:lnTo>
                    <a:pt x="2474" y="971"/>
                  </a:lnTo>
                  <a:lnTo>
                    <a:pt x="2483" y="1017"/>
                  </a:lnTo>
                  <a:close/>
                  <a:moveTo>
                    <a:pt x="1258" y="0"/>
                  </a:moveTo>
                  <a:lnTo>
                    <a:pt x="1258" y="79"/>
                  </a:lnTo>
                  <a:lnTo>
                    <a:pt x="1224" y="79"/>
                  </a:lnTo>
                  <a:lnTo>
                    <a:pt x="1195" y="79"/>
                  </a:lnTo>
                  <a:lnTo>
                    <a:pt x="1157" y="83"/>
                  </a:lnTo>
                  <a:lnTo>
                    <a:pt x="1128" y="88"/>
                  </a:lnTo>
                  <a:lnTo>
                    <a:pt x="1094" y="92"/>
                  </a:lnTo>
                  <a:lnTo>
                    <a:pt x="1060" y="96"/>
                  </a:lnTo>
                  <a:lnTo>
                    <a:pt x="1027" y="105"/>
                  </a:lnTo>
                  <a:lnTo>
                    <a:pt x="992" y="109"/>
                  </a:lnTo>
                  <a:lnTo>
                    <a:pt x="1027" y="24"/>
                  </a:lnTo>
                  <a:lnTo>
                    <a:pt x="1056" y="16"/>
                  </a:lnTo>
                  <a:lnTo>
                    <a:pt x="1086" y="11"/>
                  </a:lnTo>
                  <a:lnTo>
                    <a:pt x="1115" y="11"/>
                  </a:lnTo>
                  <a:lnTo>
                    <a:pt x="1145" y="7"/>
                  </a:lnTo>
                  <a:lnTo>
                    <a:pt x="1169" y="4"/>
                  </a:lnTo>
                  <a:lnTo>
                    <a:pt x="1199" y="4"/>
                  </a:lnTo>
                  <a:lnTo>
                    <a:pt x="1228" y="0"/>
                  </a:lnTo>
                  <a:lnTo>
                    <a:pt x="1258" y="0"/>
                  </a:lnTo>
                  <a:close/>
                  <a:moveTo>
                    <a:pt x="24" y="1008"/>
                  </a:moveTo>
                  <a:lnTo>
                    <a:pt x="100" y="1034"/>
                  </a:lnTo>
                  <a:lnTo>
                    <a:pt x="88" y="1114"/>
                  </a:lnTo>
                  <a:lnTo>
                    <a:pt x="79" y="1194"/>
                  </a:lnTo>
                  <a:lnTo>
                    <a:pt x="79" y="1272"/>
                  </a:lnTo>
                  <a:lnTo>
                    <a:pt x="83" y="1353"/>
                  </a:lnTo>
                  <a:lnTo>
                    <a:pt x="4" y="1298"/>
                  </a:lnTo>
                  <a:lnTo>
                    <a:pt x="0" y="1227"/>
                  </a:lnTo>
                  <a:lnTo>
                    <a:pt x="4" y="1155"/>
                  </a:lnTo>
                  <a:lnTo>
                    <a:pt x="11" y="1085"/>
                  </a:lnTo>
                  <a:lnTo>
                    <a:pt x="24" y="1008"/>
                  </a:lnTo>
                  <a:close/>
                  <a:moveTo>
                    <a:pt x="534" y="2278"/>
                  </a:moveTo>
                  <a:lnTo>
                    <a:pt x="585" y="2215"/>
                  </a:lnTo>
                  <a:lnTo>
                    <a:pt x="626" y="2244"/>
                  </a:lnTo>
                  <a:lnTo>
                    <a:pt x="668" y="2269"/>
                  </a:lnTo>
                  <a:lnTo>
                    <a:pt x="711" y="2294"/>
                  </a:lnTo>
                  <a:lnTo>
                    <a:pt x="757" y="2315"/>
                  </a:lnTo>
                  <a:lnTo>
                    <a:pt x="803" y="2337"/>
                  </a:lnTo>
                  <a:lnTo>
                    <a:pt x="845" y="2353"/>
                  </a:lnTo>
                  <a:lnTo>
                    <a:pt x="891" y="2370"/>
                  </a:lnTo>
                  <a:lnTo>
                    <a:pt x="933" y="2383"/>
                  </a:lnTo>
                  <a:lnTo>
                    <a:pt x="854" y="2438"/>
                  </a:lnTo>
                  <a:lnTo>
                    <a:pt x="812" y="2425"/>
                  </a:lnTo>
                  <a:lnTo>
                    <a:pt x="773" y="2408"/>
                  </a:lnTo>
                  <a:lnTo>
                    <a:pt x="732" y="2392"/>
                  </a:lnTo>
                  <a:lnTo>
                    <a:pt x="694" y="2370"/>
                  </a:lnTo>
                  <a:lnTo>
                    <a:pt x="652" y="2349"/>
                  </a:lnTo>
                  <a:lnTo>
                    <a:pt x="613" y="2328"/>
                  </a:lnTo>
                  <a:lnTo>
                    <a:pt x="572" y="2303"/>
                  </a:lnTo>
                  <a:lnTo>
                    <a:pt x="534" y="2278"/>
                  </a:lnTo>
                  <a:close/>
                  <a:moveTo>
                    <a:pt x="1969" y="2278"/>
                  </a:moveTo>
                  <a:lnTo>
                    <a:pt x="1923" y="2215"/>
                  </a:lnTo>
                  <a:lnTo>
                    <a:pt x="1966" y="2189"/>
                  </a:lnTo>
                  <a:lnTo>
                    <a:pt x="1999" y="2160"/>
                  </a:lnTo>
                  <a:lnTo>
                    <a:pt x="2037" y="2130"/>
                  </a:lnTo>
                  <a:lnTo>
                    <a:pt x="2071" y="2097"/>
                  </a:lnTo>
                  <a:lnTo>
                    <a:pt x="2108" y="2063"/>
                  </a:lnTo>
                  <a:lnTo>
                    <a:pt x="2137" y="2025"/>
                  </a:lnTo>
                  <a:lnTo>
                    <a:pt x="2168" y="1992"/>
                  </a:lnTo>
                  <a:lnTo>
                    <a:pt x="2196" y="1950"/>
                  </a:lnTo>
                  <a:lnTo>
                    <a:pt x="2227" y="2038"/>
                  </a:lnTo>
                  <a:lnTo>
                    <a:pt x="2196" y="2072"/>
                  </a:lnTo>
                  <a:lnTo>
                    <a:pt x="2172" y="2105"/>
                  </a:lnTo>
                  <a:lnTo>
                    <a:pt x="2142" y="2139"/>
                  </a:lnTo>
                  <a:lnTo>
                    <a:pt x="2108" y="2169"/>
                  </a:lnTo>
                  <a:lnTo>
                    <a:pt x="2075" y="2197"/>
                  </a:lnTo>
                  <a:lnTo>
                    <a:pt x="2041" y="2227"/>
                  </a:lnTo>
                  <a:lnTo>
                    <a:pt x="2008" y="2256"/>
                  </a:lnTo>
                  <a:lnTo>
                    <a:pt x="1969" y="2278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528"/>
            <p:cNvSpPr>
              <a:spLocks noEditPoints="1"/>
            </p:cNvSpPr>
            <p:nvPr/>
          </p:nvSpPr>
          <p:spPr bwMode="auto">
            <a:xfrm>
              <a:off x="3690" y="2872"/>
              <a:ext cx="194" cy="192"/>
            </a:xfrm>
            <a:custGeom>
              <a:avLst/>
              <a:gdLst>
                <a:gd name="T0" fmla="*/ 16 w 2328"/>
                <a:gd name="T1" fmla="*/ 7 h 2304"/>
                <a:gd name="T2" fmla="*/ 16 w 2328"/>
                <a:gd name="T3" fmla="*/ 6 h 2304"/>
                <a:gd name="T4" fmla="*/ 15 w 2328"/>
                <a:gd name="T5" fmla="*/ 6 h 2304"/>
                <a:gd name="T6" fmla="*/ 15 w 2328"/>
                <a:gd name="T7" fmla="*/ 6 h 2304"/>
                <a:gd name="T8" fmla="*/ 15 w 2328"/>
                <a:gd name="T9" fmla="*/ 5 h 2304"/>
                <a:gd name="T10" fmla="*/ 16 w 2328"/>
                <a:gd name="T11" fmla="*/ 6 h 2304"/>
                <a:gd name="T12" fmla="*/ 16 w 2328"/>
                <a:gd name="T13" fmla="*/ 6 h 2304"/>
                <a:gd name="T14" fmla="*/ 8 w 2328"/>
                <a:gd name="T15" fmla="*/ 0 h 2304"/>
                <a:gd name="T16" fmla="*/ 8 w 2328"/>
                <a:gd name="T17" fmla="*/ 0 h 2304"/>
                <a:gd name="T18" fmla="*/ 7 w 2328"/>
                <a:gd name="T19" fmla="*/ 1 h 2304"/>
                <a:gd name="T20" fmla="*/ 7 w 2328"/>
                <a:gd name="T21" fmla="*/ 1 h 2304"/>
                <a:gd name="T22" fmla="*/ 6 w 2328"/>
                <a:gd name="T23" fmla="*/ 1 h 2304"/>
                <a:gd name="T24" fmla="*/ 6 w 2328"/>
                <a:gd name="T25" fmla="*/ 0 h 2304"/>
                <a:gd name="T26" fmla="*/ 7 w 2328"/>
                <a:gd name="T27" fmla="*/ 0 h 2304"/>
                <a:gd name="T28" fmla="*/ 7 w 2328"/>
                <a:gd name="T29" fmla="*/ 0 h 2304"/>
                <a:gd name="T30" fmla="*/ 8 w 2328"/>
                <a:gd name="T31" fmla="*/ 0 h 2304"/>
                <a:gd name="T32" fmla="*/ 8 w 2328"/>
                <a:gd name="T33" fmla="*/ 0 h 2304"/>
                <a:gd name="T34" fmla="*/ 1 w 2328"/>
                <a:gd name="T35" fmla="*/ 7 h 2304"/>
                <a:gd name="T36" fmla="*/ 1 w 2328"/>
                <a:gd name="T37" fmla="*/ 8 h 2304"/>
                <a:gd name="T38" fmla="*/ 1 w 2328"/>
                <a:gd name="T39" fmla="*/ 9 h 2304"/>
                <a:gd name="T40" fmla="*/ 0 w 2328"/>
                <a:gd name="T41" fmla="*/ 8 h 2304"/>
                <a:gd name="T42" fmla="*/ 0 w 2328"/>
                <a:gd name="T43" fmla="*/ 7 h 2304"/>
                <a:gd name="T44" fmla="*/ 3 w 2328"/>
                <a:gd name="T45" fmla="*/ 15 h 2304"/>
                <a:gd name="T46" fmla="*/ 4 w 2328"/>
                <a:gd name="T47" fmla="*/ 14 h 2304"/>
                <a:gd name="T48" fmla="*/ 4 w 2328"/>
                <a:gd name="T49" fmla="*/ 15 h 2304"/>
                <a:gd name="T50" fmla="*/ 5 w 2328"/>
                <a:gd name="T51" fmla="*/ 15 h 2304"/>
                <a:gd name="T52" fmla="*/ 5 w 2328"/>
                <a:gd name="T53" fmla="*/ 15 h 2304"/>
                <a:gd name="T54" fmla="*/ 5 w 2328"/>
                <a:gd name="T55" fmla="*/ 15 h 2304"/>
                <a:gd name="T56" fmla="*/ 6 w 2328"/>
                <a:gd name="T57" fmla="*/ 15 h 2304"/>
                <a:gd name="T58" fmla="*/ 6 w 2328"/>
                <a:gd name="T59" fmla="*/ 15 h 2304"/>
                <a:gd name="T60" fmla="*/ 6 w 2328"/>
                <a:gd name="T61" fmla="*/ 16 h 2304"/>
                <a:gd name="T62" fmla="*/ 6 w 2328"/>
                <a:gd name="T63" fmla="*/ 16 h 2304"/>
                <a:gd name="T64" fmla="*/ 5 w 2328"/>
                <a:gd name="T65" fmla="*/ 16 h 2304"/>
                <a:gd name="T66" fmla="*/ 5 w 2328"/>
                <a:gd name="T67" fmla="*/ 15 h 2304"/>
                <a:gd name="T68" fmla="*/ 4 w 2328"/>
                <a:gd name="T69" fmla="*/ 15 h 2304"/>
                <a:gd name="T70" fmla="*/ 3 w 2328"/>
                <a:gd name="T71" fmla="*/ 15 h 2304"/>
                <a:gd name="T72" fmla="*/ 12 w 2328"/>
                <a:gd name="T73" fmla="*/ 14 h 2304"/>
                <a:gd name="T74" fmla="*/ 13 w 2328"/>
                <a:gd name="T75" fmla="*/ 14 h 2304"/>
                <a:gd name="T76" fmla="*/ 14 w 2328"/>
                <a:gd name="T77" fmla="*/ 13 h 2304"/>
                <a:gd name="T78" fmla="*/ 14 w 2328"/>
                <a:gd name="T79" fmla="*/ 13 h 2304"/>
                <a:gd name="T80" fmla="*/ 14 w 2328"/>
                <a:gd name="T81" fmla="*/ 12 h 2304"/>
                <a:gd name="T82" fmla="*/ 14 w 2328"/>
                <a:gd name="T83" fmla="*/ 13 h 2304"/>
                <a:gd name="T84" fmla="*/ 14 w 2328"/>
                <a:gd name="T85" fmla="*/ 14 h 2304"/>
                <a:gd name="T86" fmla="*/ 14 w 2328"/>
                <a:gd name="T87" fmla="*/ 14 h 2304"/>
                <a:gd name="T88" fmla="*/ 13 w 2328"/>
                <a:gd name="T89" fmla="*/ 15 h 23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8"/>
                <a:gd name="T136" fmla="*/ 0 h 2304"/>
                <a:gd name="T137" fmla="*/ 2328 w 2328"/>
                <a:gd name="T138" fmla="*/ 2304 h 23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8" h="2304">
                  <a:moveTo>
                    <a:pt x="2328" y="960"/>
                  </a:moveTo>
                  <a:lnTo>
                    <a:pt x="2257" y="984"/>
                  </a:lnTo>
                  <a:lnTo>
                    <a:pt x="2253" y="955"/>
                  </a:lnTo>
                  <a:lnTo>
                    <a:pt x="2244" y="921"/>
                  </a:lnTo>
                  <a:lnTo>
                    <a:pt x="2236" y="892"/>
                  </a:lnTo>
                  <a:lnTo>
                    <a:pt x="2227" y="858"/>
                  </a:lnTo>
                  <a:lnTo>
                    <a:pt x="2218" y="829"/>
                  </a:lnTo>
                  <a:lnTo>
                    <a:pt x="2207" y="795"/>
                  </a:lnTo>
                  <a:lnTo>
                    <a:pt x="2194" y="761"/>
                  </a:lnTo>
                  <a:lnTo>
                    <a:pt x="2177" y="732"/>
                  </a:lnTo>
                  <a:lnTo>
                    <a:pt x="2266" y="732"/>
                  </a:lnTo>
                  <a:lnTo>
                    <a:pt x="2286" y="791"/>
                  </a:lnTo>
                  <a:lnTo>
                    <a:pt x="2303" y="850"/>
                  </a:lnTo>
                  <a:lnTo>
                    <a:pt x="2320" y="905"/>
                  </a:lnTo>
                  <a:lnTo>
                    <a:pt x="2328" y="960"/>
                  </a:lnTo>
                  <a:close/>
                  <a:moveTo>
                    <a:pt x="1179" y="0"/>
                  </a:moveTo>
                  <a:lnTo>
                    <a:pt x="1179" y="76"/>
                  </a:lnTo>
                  <a:lnTo>
                    <a:pt x="1141" y="76"/>
                  </a:lnTo>
                  <a:lnTo>
                    <a:pt x="1103" y="80"/>
                  </a:lnTo>
                  <a:lnTo>
                    <a:pt x="1070" y="80"/>
                  </a:lnTo>
                  <a:lnTo>
                    <a:pt x="1031" y="89"/>
                  </a:lnTo>
                  <a:lnTo>
                    <a:pt x="994" y="92"/>
                  </a:lnTo>
                  <a:lnTo>
                    <a:pt x="961" y="101"/>
                  </a:lnTo>
                  <a:lnTo>
                    <a:pt x="918" y="105"/>
                  </a:lnTo>
                  <a:lnTo>
                    <a:pt x="884" y="118"/>
                  </a:lnTo>
                  <a:lnTo>
                    <a:pt x="913" y="30"/>
                  </a:lnTo>
                  <a:lnTo>
                    <a:pt x="948" y="26"/>
                  </a:lnTo>
                  <a:lnTo>
                    <a:pt x="981" y="17"/>
                  </a:lnTo>
                  <a:lnTo>
                    <a:pt x="1015" y="13"/>
                  </a:lnTo>
                  <a:lnTo>
                    <a:pt x="1049" y="9"/>
                  </a:lnTo>
                  <a:lnTo>
                    <a:pt x="1078" y="4"/>
                  </a:lnTo>
                  <a:lnTo>
                    <a:pt x="1116" y="0"/>
                  </a:lnTo>
                  <a:lnTo>
                    <a:pt x="1145" y="0"/>
                  </a:lnTo>
                  <a:lnTo>
                    <a:pt x="1179" y="0"/>
                  </a:lnTo>
                  <a:close/>
                  <a:moveTo>
                    <a:pt x="21" y="955"/>
                  </a:moveTo>
                  <a:lnTo>
                    <a:pt x="97" y="971"/>
                  </a:lnTo>
                  <a:lnTo>
                    <a:pt x="85" y="1065"/>
                  </a:lnTo>
                  <a:lnTo>
                    <a:pt x="81" y="1152"/>
                  </a:lnTo>
                  <a:lnTo>
                    <a:pt x="81" y="1244"/>
                  </a:lnTo>
                  <a:lnTo>
                    <a:pt x="89" y="1333"/>
                  </a:lnTo>
                  <a:lnTo>
                    <a:pt x="4" y="1274"/>
                  </a:lnTo>
                  <a:lnTo>
                    <a:pt x="0" y="1193"/>
                  </a:lnTo>
                  <a:lnTo>
                    <a:pt x="0" y="1115"/>
                  </a:lnTo>
                  <a:lnTo>
                    <a:pt x="9" y="1035"/>
                  </a:lnTo>
                  <a:lnTo>
                    <a:pt x="21" y="955"/>
                  </a:lnTo>
                  <a:close/>
                  <a:moveTo>
                    <a:pt x="506" y="2136"/>
                  </a:moveTo>
                  <a:lnTo>
                    <a:pt x="552" y="2077"/>
                  </a:lnTo>
                  <a:lnTo>
                    <a:pt x="573" y="2090"/>
                  </a:lnTo>
                  <a:lnTo>
                    <a:pt x="598" y="2106"/>
                  </a:lnTo>
                  <a:lnTo>
                    <a:pt x="619" y="2118"/>
                  </a:lnTo>
                  <a:lnTo>
                    <a:pt x="644" y="2136"/>
                  </a:lnTo>
                  <a:lnTo>
                    <a:pt x="670" y="2148"/>
                  </a:lnTo>
                  <a:lnTo>
                    <a:pt x="694" y="2160"/>
                  </a:lnTo>
                  <a:lnTo>
                    <a:pt x="720" y="2169"/>
                  </a:lnTo>
                  <a:lnTo>
                    <a:pt x="742" y="2182"/>
                  </a:lnTo>
                  <a:lnTo>
                    <a:pt x="766" y="2195"/>
                  </a:lnTo>
                  <a:lnTo>
                    <a:pt x="792" y="2203"/>
                  </a:lnTo>
                  <a:lnTo>
                    <a:pt x="817" y="2211"/>
                  </a:lnTo>
                  <a:lnTo>
                    <a:pt x="842" y="2219"/>
                  </a:lnTo>
                  <a:lnTo>
                    <a:pt x="867" y="2228"/>
                  </a:lnTo>
                  <a:lnTo>
                    <a:pt x="889" y="2232"/>
                  </a:lnTo>
                  <a:lnTo>
                    <a:pt x="918" y="2241"/>
                  </a:lnTo>
                  <a:lnTo>
                    <a:pt x="943" y="2245"/>
                  </a:lnTo>
                  <a:lnTo>
                    <a:pt x="854" y="2304"/>
                  </a:lnTo>
                  <a:lnTo>
                    <a:pt x="812" y="2291"/>
                  </a:lnTo>
                  <a:lnTo>
                    <a:pt x="766" y="2274"/>
                  </a:lnTo>
                  <a:lnTo>
                    <a:pt x="724" y="2258"/>
                  </a:lnTo>
                  <a:lnTo>
                    <a:pt x="678" y="2236"/>
                  </a:lnTo>
                  <a:lnTo>
                    <a:pt x="632" y="2215"/>
                  </a:lnTo>
                  <a:lnTo>
                    <a:pt x="589" y="2190"/>
                  </a:lnTo>
                  <a:lnTo>
                    <a:pt x="547" y="2165"/>
                  </a:lnTo>
                  <a:lnTo>
                    <a:pt x="506" y="2136"/>
                  </a:lnTo>
                  <a:close/>
                  <a:moveTo>
                    <a:pt x="1844" y="2136"/>
                  </a:moveTo>
                  <a:lnTo>
                    <a:pt x="1798" y="2077"/>
                  </a:lnTo>
                  <a:lnTo>
                    <a:pt x="1840" y="2048"/>
                  </a:lnTo>
                  <a:lnTo>
                    <a:pt x="1878" y="2013"/>
                  </a:lnTo>
                  <a:lnTo>
                    <a:pt x="1920" y="1980"/>
                  </a:lnTo>
                  <a:lnTo>
                    <a:pt x="1958" y="1946"/>
                  </a:lnTo>
                  <a:lnTo>
                    <a:pt x="1992" y="1908"/>
                  </a:lnTo>
                  <a:lnTo>
                    <a:pt x="2025" y="1867"/>
                  </a:lnTo>
                  <a:lnTo>
                    <a:pt x="2054" y="1825"/>
                  </a:lnTo>
                  <a:lnTo>
                    <a:pt x="2084" y="1786"/>
                  </a:lnTo>
                  <a:lnTo>
                    <a:pt x="2117" y="1871"/>
                  </a:lnTo>
                  <a:lnTo>
                    <a:pt x="2089" y="1913"/>
                  </a:lnTo>
                  <a:lnTo>
                    <a:pt x="2058" y="1946"/>
                  </a:lnTo>
                  <a:lnTo>
                    <a:pt x="2029" y="1984"/>
                  </a:lnTo>
                  <a:lnTo>
                    <a:pt x="1992" y="2018"/>
                  </a:lnTo>
                  <a:lnTo>
                    <a:pt x="1958" y="2051"/>
                  </a:lnTo>
                  <a:lnTo>
                    <a:pt x="1920" y="2081"/>
                  </a:lnTo>
                  <a:lnTo>
                    <a:pt x="1887" y="2110"/>
                  </a:lnTo>
                  <a:lnTo>
                    <a:pt x="1844" y="2136"/>
                  </a:lnTo>
                  <a:close/>
                </a:path>
              </a:pathLst>
            </a:custGeom>
            <a:solidFill>
              <a:srgbClr val="7C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529"/>
            <p:cNvSpPr>
              <a:spLocks noEditPoints="1"/>
            </p:cNvSpPr>
            <p:nvPr/>
          </p:nvSpPr>
          <p:spPr bwMode="auto">
            <a:xfrm>
              <a:off x="3696" y="2878"/>
              <a:ext cx="182" cy="181"/>
            </a:xfrm>
            <a:custGeom>
              <a:avLst/>
              <a:gdLst>
                <a:gd name="T0" fmla="*/ 15 w 2176"/>
                <a:gd name="T1" fmla="*/ 7 h 2169"/>
                <a:gd name="T2" fmla="*/ 15 w 2176"/>
                <a:gd name="T3" fmla="*/ 6 h 2169"/>
                <a:gd name="T4" fmla="*/ 14 w 2176"/>
                <a:gd name="T5" fmla="*/ 6 h 2169"/>
                <a:gd name="T6" fmla="*/ 14 w 2176"/>
                <a:gd name="T7" fmla="*/ 5 h 2169"/>
                <a:gd name="T8" fmla="*/ 14 w 2176"/>
                <a:gd name="T9" fmla="*/ 5 h 2169"/>
                <a:gd name="T10" fmla="*/ 15 w 2176"/>
                <a:gd name="T11" fmla="*/ 5 h 2169"/>
                <a:gd name="T12" fmla="*/ 15 w 2176"/>
                <a:gd name="T13" fmla="*/ 5 h 2169"/>
                <a:gd name="T14" fmla="*/ 15 w 2176"/>
                <a:gd name="T15" fmla="*/ 6 h 2169"/>
                <a:gd name="T16" fmla="*/ 15 w 2176"/>
                <a:gd name="T17" fmla="*/ 6 h 2169"/>
                <a:gd name="T18" fmla="*/ 8 w 2176"/>
                <a:gd name="T19" fmla="*/ 0 h 2169"/>
                <a:gd name="T20" fmla="*/ 7 w 2176"/>
                <a:gd name="T21" fmla="*/ 1 h 2169"/>
                <a:gd name="T22" fmla="*/ 7 w 2176"/>
                <a:gd name="T23" fmla="*/ 1 h 2169"/>
                <a:gd name="T24" fmla="*/ 6 w 2176"/>
                <a:gd name="T25" fmla="*/ 1 h 2169"/>
                <a:gd name="T26" fmla="*/ 6 w 2176"/>
                <a:gd name="T27" fmla="*/ 1 h 2169"/>
                <a:gd name="T28" fmla="*/ 6 w 2176"/>
                <a:gd name="T29" fmla="*/ 0 h 2169"/>
                <a:gd name="T30" fmla="*/ 6 w 2176"/>
                <a:gd name="T31" fmla="*/ 0 h 2169"/>
                <a:gd name="T32" fmla="*/ 7 w 2176"/>
                <a:gd name="T33" fmla="*/ 0 h 2169"/>
                <a:gd name="T34" fmla="*/ 7 w 2176"/>
                <a:gd name="T35" fmla="*/ 0 h 2169"/>
                <a:gd name="T36" fmla="*/ 8 w 2176"/>
                <a:gd name="T37" fmla="*/ 0 h 2169"/>
                <a:gd name="T38" fmla="*/ 1 w 2176"/>
                <a:gd name="T39" fmla="*/ 6 h 2169"/>
                <a:gd name="T40" fmla="*/ 1 w 2176"/>
                <a:gd name="T41" fmla="*/ 8 h 2169"/>
                <a:gd name="T42" fmla="*/ 1 w 2176"/>
                <a:gd name="T43" fmla="*/ 9 h 2169"/>
                <a:gd name="T44" fmla="*/ 0 w 2176"/>
                <a:gd name="T45" fmla="*/ 8 h 2169"/>
                <a:gd name="T46" fmla="*/ 0 w 2176"/>
                <a:gd name="T47" fmla="*/ 7 h 2169"/>
                <a:gd name="T48" fmla="*/ 3 w 2176"/>
                <a:gd name="T49" fmla="*/ 14 h 2169"/>
                <a:gd name="T50" fmla="*/ 4 w 2176"/>
                <a:gd name="T51" fmla="*/ 14 h 2169"/>
                <a:gd name="T52" fmla="*/ 4 w 2176"/>
                <a:gd name="T53" fmla="*/ 14 h 2169"/>
                <a:gd name="T54" fmla="*/ 5 w 2176"/>
                <a:gd name="T55" fmla="*/ 14 h 2169"/>
                <a:gd name="T56" fmla="*/ 5 w 2176"/>
                <a:gd name="T57" fmla="*/ 14 h 2169"/>
                <a:gd name="T58" fmla="*/ 5 w 2176"/>
                <a:gd name="T59" fmla="*/ 14 h 2169"/>
                <a:gd name="T60" fmla="*/ 6 w 2176"/>
                <a:gd name="T61" fmla="*/ 14 h 2169"/>
                <a:gd name="T62" fmla="*/ 6 w 2176"/>
                <a:gd name="T63" fmla="*/ 15 h 2169"/>
                <a:gd name="T64" fmla="*/ 6 w 2176"/>
                <a:gd name="T65" fmla="*/ 15 h 2169"/>
                <a:gd name="T66" fmla="*/ 6 w 2176"/>
                <a:gd name="T67" fmla="*/ 15 h 2169"/>
                <a:gd name="T68" fmla="*/ 6 w 2176"/>
                <a:gd name="T69" fmla="*/ 15 h 2169"/>
                <a:gd name="T70" fmla="*/ 5 w 2176"/>
                <a:gd name="T71" fmla="*/ 15 h 2169"/>
                <a:gd name="T72" fmla="*/ 5 w 2176"/>
                <a:gd name="T73" fmla="*/ 15 h 2169"/>
                <a:gd name="T74" fmla="*/ 5 w 2176"/>
                <a:gd name="T75" fmla="*/ 15 h 2169"/>
                <a:gd name="T76" fmla="*/ 4 w 2176"/>
                <a:gd name="T77" fmla="*/ 15 h 2169"/>
                <a:gd name="T78" fmla="*/ 4 w 2176"/>
                <a:gd name="T79" fmla="*/ 14 h 2169"/>
                <a:gd name="T80" fmla="*/ 4 w 2176"/>
                <a:gd name="T81" fmla="*/ 14 h 2169"/>
                <a:gd name="T82" fmla="*/ 3 w 2176"/>
                <a:gd name="T83" fmla="*/ 14 h 2169"/>
                <a:gd name="T84" fmla="*/ 12 w 2176"/>
                <a:gd name="T85" fmla="*/ 14 h 2169"/>
                <a:gd name="T86" fmla="*/ 12 w 2176"/>
                <a:gd name="T87" fmla="*/ 13 h 2169"/>
                <a:gd name="T88" fmla="*/ 13 w 2176"/>
                <a:gd name="T89" fmla="*/ 12 h 2169"/>
                <a:gd name="T90" fmla="*/ 13 w 2176"/>
                <a:gd name="T91" fmla="*/ 12 h 2169"/>
                <a:gd name="T92" fmla="*/ 14 w 2176"/>
                <a:gd name="T93" fmla="*/ 11 h 2169"/>
                <a:gd name="T94" fmla="*/ 14 w 2176"/>
                <a:gd name="T95" fmla="*/ 12 h 2169"/>
                <a:gd name="T96" fmla="*/ 13 w 2176"/>
                <a:gd name="T97" fmla="*/ 13 h 2169"/>
                <a:gd name="T98" fmla="*/ 13 w 2176"/>
                <a:gd name="T99" fmla="*/ 13 h 2169"/>
                <a:gd name="T100" fmla="*/ 12 w 2176"/>
                <a:gd name="T101" fmla="*/ 14 h 21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6"/>
                <a:gd name="T154" fmla="*/ 0 h 2169"/>
                <a:gd name="T155" fmla="*/ 2176 w 2176"/>
                <a:gd name="T156" fmla="*/ 2169 h 21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6" h="2169">
                  <a:moveTo>
                    <a:pt x="2176" y="908"/>
                  </a:moveTo>
                  <a:lnTo>
                    <a:pt x="2096" y="930"/>
                  </a:lnTo>
                  <a:lnTo>
                    <a:pt x="2091" y="895"/>
                  </a:lnTo>
                  <a:lnTo>
                    <a:pt x="2083" y="862"/>
                  </a:lnTo>
                  <a:lnTo>
                    <a:pt x="2075" y="829"/>
                  </a:lnTo>
                  <a:lnTo>
                    <a:pt x="2062" y="790"/>
                  </a:lnTo>
                  <a:lnTo>
                    <a:pt x="2049" y="757"/>
                  </a:lnTo>
                  <a:lnTo>
                    <a:pt x="2036" y="723"/>
                  </a:lnTo>
                  <a:lnTo>
                    <a:pt x="2025" y="689"/>
                  </a:lnTo>
                  <a:lnTo>
                    <a:pt x="2008" y="656"/>
                  </a:lnTo>
                  <a:lnTo>
                    <a:pt x="2096" y="656"/>
                  </a:lnTo>
                  <a:lnTo>
                    <a:pt x="2113" y="685"/>
                  </a:lnTo>
                  <a:lnTo>
                    <a:pt x="2126" y="719"/>
                  </a:lnTo>
                  <a:lnTo>
                    <a:pt x="2137" y="753"/>
                  </a:lnTo>
                  <a:lnTo>
                    <a:pt x="2146" y="782"/>
                  </a:lnTo>
                  <a:lnTo>
                    <a:pt x="2155" y="816"/>
                  </a:lnTo>
                  <a:lnTo>
                    <a:pt x="2163" y="845"/>
                  </a:lnTo>
                  <a:lnTo>
                    <a:pt x="2172" y="879"/>
                  </a:lnTo>
                  <a:lnTo>
                    <a:pt x="2176" y="908"/>
                  </a:lnTo>
                  <a:close/>
                  <a:moveTo>
                    <a:pt x="1098" y="0"/>
                  </a:moveTo>
                  <a:lnTo>
                    <a:pt x="1098" y="79"/>
                  </a:lnTo>
                  <a:lnTo>
                    <a:pt x="1056" y="79"/>
                  </a:lnTo>
                  <a:lnTo>
                    <a:pt x="1014" y="84"/>
                  </a:lnTo>
                  <a:lnTo>
                    <a:pt x="972" y="88"/>
                  </a:lnTo>
                  <a:lnTo>
                    <a:pt x="930" y="92"/>
                  </a:lnTo>
                  <a:lnTo>
                    <a:pt x="891" y="105"/>
                  </a:lnTo>
                  <a:lnTo>
                    <a:pt x="850" y="114"/>
                  </a:lnTo>
                  <a:lnTo>
                    <a:pt x="808" y="122"/>
                  </a:lnTo>
                  <a:lnTo>
                    <a:pt x="766" y="138"/>
                  </a:lnTo>
                  <a:lnTo>
                    <a:pt x="803" y="42"/>
                  </a:lnTo>
                  <a:lnTo>
                    <a:pt x="837" y="29"/>
                  </a:lnTo>
                  <a:lnTo>
                    <a:pt x="880" y="25"/>
                  </a:lnTo>
                  <a:lnTo>
                    <a:pt x="913" y="16"/>
                  </a:lnTo>
                  <a:lnTo>
                    <a:pt x="950" y="13"/>
                  </a:lnTo>
                  <a:lnTo>
                    <a:pt x="989" y="4"/>
                  </a:lnTo>
                  <a:lnTo>
                    <a:pt x="1022" y="4"/>
                  </a:lnTo>
                  <a:lnTo>
                    <a:pt x="1060" y="0"/>
                  </a:lnTo>
                  <a:lnTo>
                    <a:pt x="1098" y="0"/>
                  </a:lnTo>
                  <a:close/>
                  <a:moveTo>
                    <a:pt x="16" y="895"/>
                  </a:moveTo>
                  <a:lnTo>
                    <a:pt x="92" y="921"/>
                  </a:lnTo>
                  <a:lnTo>
                    <a:pt x="79" y="1022"/>
                  </a:lnTo>
                  <a:lnTo>
                    <a:pt x="75" y="1117"/>
                  </a:lnTo>
                  <a:lnTo>
                    <a:pt x="83" y="1222"/>
                  </a:lnTo>
                  <a:lnTo>
                    <a:pt x="105" y="1319"/>
                  </a:lnTo>
                  <a:lnTo>
                    <a:pt x="8" y="1257"/>
                  </a:lnTo>
                  <a:lnTo>
                    <a:pt x="0" y="1168"/>
                  </a:lnTo>
                  <a:lnTo>
                    <a:pt x="0" y="1076"/>
                  </a:lnTo>
                  <a:lnTo>
                    <a:pt x="4" y="989"/>
                  </a:lnTo>
                  <a:lnTo>
                    <a:pt x="16" y="895"/>
                  </a:lnTo>
                  <a:close/>
                  <a:moveTo>
                    <a:pt x="471" y="2001"/>
                  </a:moveTo>
                  <a:lnTo>
                    <a:pt x="521" y="1937"/>
                  </a:lnTo>
                  <a:lnTo>
                    <a:pt x="547" y="1955"/>
                  </a:lnTo>
                  <a:lnTo>
                    <a:pt x="572" y="1967"/>
                  </a:lnTo>
                  <a:lnTo>
                    <a:pt x="597" y="1984"/>
                  </a:lnTo>
                  <a:lnTo>
                    <a:pt x="622" y="1996"/>
                  </a:lnTo>
                  <a:lnTo>
                    <a:pt x="648" y="2014"/>
                  </a:lnTo>
                  <a:lnTo>
                    <a:pt x="677" y="2026"/>
                  </a:lnTo>
                  <a:lnTo>
                    <a:pt x="707" y="2038"/>
                  </a:lnTo>
                  <a:lnTo>
                    <a:pt x="731" y="2047"/>
                  </a:lnTo>
                  <a:lnTo>
                    <a:pt x="757" y="2060"/>
                  </a:lnTo>
                  <a:lnTo>
                    <a:pt x="786" y="2064"/>
                  </a:lnTo>
                  <a:lnTo>
                    <a:pt x="816" y="2077"/>
                  </a:lnTo>
                  <a:lnTo>
                    <a:pt x="845" y="2084"/>
                  </a:lnTo>
                  <a:lnTo>
                    <a:pt x="871" y="2089"/>
                  </a:lnTo>
                  <a:lnTo>
                    <a:pt x="900" y="2093"/>
                  </a:lnTo>
                  <a:lnTo>
                    <a:pt x="926" y="2101"/>
                  </a:lnTo>
                  <a:lnTo>
                    <a:pt x="955" y="2106"/>
                  </a:lnTo>
                  <a:lnTo>
                    <a:pt x="862" y="2169"/>
                  </a:lnTo>
                  <a:lnTo>
                    <a:pt x="837" y="2165"/>
                  </a:lnTo>
                  <a:lnTo>
                    <a:pt x="808" y="2156"/>
                  </a:lnTo>
                  <a:lnTo>
                    <a:pt x="786" y="2152"/>
                  </a:lnTo>
                  <a:lnTo>
                    <a:pt x="761" y="2143"/>
                  </a:lnTo>
                  <a:lnTo>
                    <a:pt x="736" y="2135"/>
                  </a:lnTo>
                  <a:lnTo>
                    <a:pt x="711" y="2127"/>
                  </a:lnTo>
                  <a:lnTo>
                    <a:pt x="685" y="2119"/>
                  </a:lnTo>
                  <a:lnTo>
                    <a:pt x="661" y="2106"/>
                  </a:lnTo>
                  <a:lnTo>
                    <a:pt x="639" y="2093"/>
                  </a:lnTo>
                  <a:lnTo>
                    <a:pt x="613" y="2084"/>
                  </a:lnTo>
                  <a:lnTo>
                    <a:pt x="589" y="2072"/>
                  </a:lnTo>
                  <a:lnTo>
                    <a:pt x="563" y="2060"/>
                  </a:lnTo>
                  <a:lnTo>
                    <a:pt x="538" y="2042"/>
                  </a:lnTo>
                  <a:lnTo>
                    <a:pt x="517" y="2030"/>
                  </a:lnTo>
                  <a:lnTo>
                    <a:pt x="492" y="2014"/>
                  </a:lnTo>
                  <a:lnTo>
                    <a:pt x="471" y="2001"/>
                  </a:lnTo>
                  <a:close/>
                  <a:moveTo>
                    <a:pt x="1717" y="2001"/>
                  </a:moveTo>
                  <a:lnTo>
                    <a:pt x="1666" y="1937"/>
                  </a:lnTo>
                  <a:lnTo>
                    <a:pt x="1712" y="1904"/>
                  </a:lnTo>
                  <a:lnTo>
                    <a:pt x="1759" y="1870"/>
                  </a:lnTo>
                  <a:lnTo>
                    <a:pt x="1797" y="1832"/>
                  </a:lnTo>
                  <a:lnTo>
                    <a:pt x="1839" y="1791"/>
                  </a:lnTo>
                  <a:lnTo>
                    <a:pt x="1872" y="1749"/>
                  </a:lnTo>
                  <a:lnTo>
                    <a:pt x="1911" y="1706"/>
                  </a:lnTo>
                  <a:lnTo>
                    <a:pt x="1940" y="1660"/>
                  </a:lnTo>
                  <a:lnTo>
                    <a:pt x="1970" y="1614"/>
                  </a:lnTo>
                  <a:lnTo>
                    <a:pt x="2003" y="1710"/>
                  </a:lnTo>
                  <a:lnTo>
                    <a:pt x="1973" y="1749"/>
                  </a:lnTo>
                  <a:lnTo>
                    <a:pt x="1944" y="1791"/>
                  </a:lnTo>
                  <a:lnTo>
                    <a:pt x="1911" y="1832"/>
                  </a:lnTo>
                  <a:lnTo>
                    <a:pt x="1877" y="1870"/>
                  </a:lnTo>
                  <a:lnTo>
                    <a:pt x="1839" y="1904"/>
                  </a:lnTo>
                  <a:lnTo>
                    <a:pt x="1797" y="1937"/>
                  </a:lnTo>
                  <a:lnTo>
                    <a:pt x="1759" y="1972"/>
                  </a:lnTo>
                  <a:lnTo>
                    <a:pt x="1717" y="200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530"/>
            <p:cNvSpPr>
              <a:spLocks noEditPoints="1"/>
            </p:cNvSpPr>
            <p:nvPr/>
          </p:nvSpPr>
          <p:spPr bwMode="auto">
            <a:xfrm>
              <a:off x="3703" y="2885"/>
              <a:ext cx="168" cy="168"/>
            </a:xfrm>
            <a:custGeom>
              <a:avLst/>
              <a:gdLst>
                <a:gd name="T0" fmla="*/ 13 w 2021"/>
                <a:gd name="T1" fmla="*/ 6 h 2027"/>
                <a:gd name="T2" fmla="*/ 13 w 2021"/>
                <a:gd name="T3" fmla="*/ 5 h 2027"/>
                <a:gd name="T4" fmla="*/ 13 w 2021"/>
                <a:gd name="T5" fmla="*/ 5 h 2027"/>
                <a:gd name="T6" fmla="*/ 13 w 2021"/>
                <a:gd name="T7" fmla="*/ 4 h 2027"/>
                <a:gd name="T8" fmla="*/ 13 w 2021"/>
                <a:gd name="T9" fmla="*/ 4 h 2027"/>
                <a:gd name="T10" fmla="*/ 13 w 2021"/>
                <a:gd name="T11" fmla="*/ 4 h 2027"/>
                <a:gd name="T12" fmla="*/ 14 w 2021"/>
                <a:gd name="T13" fmla="*/ 5 h 2027"/>
                <a:gd name="T14" fmla="*/ 14 w 2021"/>
                <a:gd name="T15" fmla="*/ 5 h 2027"/>
                <a:gd name="T16" fmla="*/ 14 w 2021"/>
                <a:gd name="T17" fmla="*/ 6 h 2027"/>
                <a:gd name="T18" fmla="*/ 7 w 2021"/>
                <a:gd name="T19" fmla="*/ 0 h 2027"/>
                <a:gd name="T20" fmla="*/ 7 w 2021"/>
                <a:gd name="T21" fmla="*/ 1 h 2027"/>
                <a:gd name="T22" fmla="*/ 6 w 2021"/>
                <a:gd name="T23" fmla="*/ 1 h 2027"/>
                <a:gd name="T24" fmla="*/ 5 w 2021"/>
                <a:gd name="T25" fmla="*/ 1 h 2027"/>
                <a:gd name="T26" fmla="*/ 5 w 2021"/>
                <a:gd name="T27" fmla="*/ 1 h 2027"/>
                <a:gd name="T28" fmla="*/ 5 w 2021"/>
                <a:gd name="T29" fmla="*/ 0 h 2027"/>
                <a:gd name="T30" fmla="*/ 5 w 2021"/>
                <a:gd name="T31" fmla="*/ 0 h 2027"/>
                <a:gd name="T32" fmla="*/ 6 w 2021"/>
                <a:gd name="T33" fmla="*/ 0 h 2027"/>
                <a:gd name="T34" fmla="*/ 6 w 2021"/>
                <a:gd name="T35" fmla="*/ 0 h 2027"/>
                <a:gd name="T36" fmla="*/ 7 w 2021"/>
                <a:gd name="T37" fmla="*/ 0 h 2027"/>
                <a:gd name="T38" fmla="*/ 1 w 2021"/>
                <a:gd name="T39" fmla="*/ 6 h 2027"/>
                <a:gd name="T40" fmla="*/ 1 w 2021"/>
                <a:gd name="T41" fmla="*/ 7 h 2027"/>
                <a:gd name="T42" fmla="*/ 1 w 2021"/>
                <a:gd name="T43" fmla="*/ 9 h 2027"/>
                <a:gd name="T44" fmla="*/ 0 w 2021"/>
                <a:gd name="T45" fmla="*/ 8 h 2027"/>
                <a:gd name="T46" fmla="*/ 0 w 2021"/>
                <a:gd name="T47" fmla="*/ 6 h 2027"/>
                <a:gd name="T48" fmla="*/ 3 w 2021"/>
                <a:gd name="T49" fmla="*/ 13 h 2027"/>
                <a:gd name="T50" fmla="*/ 4 w 2021"/>
                <a:gd name="T51" fmla="*/ 13 h 2027"/>
                <a:gd name="T52" fmla="*/ 4 w 2021"/>
                <a:gd name="T53" fmla="*/ 13 h 2027"/>
                <a:gd name="T54" fmla="*/ 4 w 2021"/>
                <a:gd name="T55" fmla="*/ 13 h 2027"/>
                <a:gd name="T56" fmla="*/ 5 w 2021"/>
                <a:gd name="T57" fmla="*/ 13 h 2027"/>
                <a:gd name="T58" fmla="*/ 5 w 2021"/>
                <a:gd name="T59" fmla="*/ 13 h 2027"/>
                <a:gd name="T60" fmla="*/ 6 w 2021"/>
                <a:gd name="T61" fmla="*/ 13 h 2027"/>
                <a:gd name="T62" fmla="*/ 6 w 2021"/>
                <a:gd name="T63" fmla="*/ 13 h 2027"/>
                <a:gd name="T64" fmla="*/ 7 w 2021"/>
                <a:gd name="T65" fmla="*/ 13 h 2027"/>
                <a:gd name="T66" fmla="*/ 6 w 2021"/>
                <a:gd name="T67" fmla="*/ 14 h 2027"/>
                <a:gd name="T68" fmla="*/ 6 w 2021"/>
                <a:gd name="T69" fmla="*/ 14 h 2027"/>
                <a:gd name="T70" fmla="*/ 5 w 2021"/>
                <a:gd name="T71" fmla="*/ 14 h 2027"/>
                <a:gd name="T72" fmla="*/ 5 w 2021"/>
                <a:gd name="T73" fmla="*/ 14 h 2027"/>
                <a:gd name="T74" fmla="*/ 5 w 2021"/>
                <a:gd name="T75" fmla="*/ 14 h 2027"/>
                <a:gd name="T76" fmla="*/ 4 w 2021"/>
                <a:gd name="T77" fmla="*/ 13 h 2027"/>
                <a:gd name="T78" fmla="*/ 4 w 2021"/>
                <a:gd name="T79" fmla="*/ 13 h 2027"/>
                <a:gd name="T80" fmla="*/ 3 w 2021"/>
                <a:gd name="T81" fmla="*/ 13 h 2027"/>
                <a:gd name="T82" fmla="*/ 3 w 2021"/>
                <a:gd name="T83" fmla="*/ 13 h 2027"/>
                <a:gd name="T84" fmla="*/ 11 w 2021"/>
                <a:gd name="T85" fmla="*/ 12 h 2027"/>
                <a:gd name="T86" fmla="*/ 11 w 2021"/>
                <a:gd name="T87" fmla="*/ 12 h 2027"/>
                <a:gd name="T88" fmla="*/ 12 w 2021"/>
                <a:gd name="T89" fmla="*/ 11 h 2027"/>
                <a:gd name="T90" fmla="*/ 12 w 2021"/>
                <a:gd name="T91" fmla="*/ 11 h 2027"/>
                <a:gd name="T92" fmla="*/ 13 w 2021"/>
                <a:gd name="T93" fmla="*/ 10 h 2027"/>
                <a:gd name="T94" fmla="*/ 13 w 2021"/>
                <a:gd name="T95" fmla="*/ 11 h 2027"/>
                <a:gd name="T96" fmla="*/ 12 w 2021"/>
                <a:gd name="T97" fmla="*/ 11 h 2027"/>
                <a:gd name="T98" fmla="*/ 12 w 2021"/>
                <a:gd name="T99" fmla="*/ 12 h 2027"/>
                <a:gd name="T100" fmla="*/ 11 w 2021"/>
                <a:gd name="T101" fmla="*/ 13 h 20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21"/>
                <a:gd name="T154" fmla="*/ 0 h 2027"/>
                <a:gd name="T155" fmla="*/ 2021 w 2021"/>
                <a:gd name="T156" fmla="*/ 2027 h 20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21" h="2027">
                  <a:moveTo>
                    <a:pt x="2021" y="851"/>
                  </a:moveTo>
                  <a:lnTo>
                    <a:pt x="1945" y="871"/>
                  </a:lnTo>
                  <a:lnTo>
                    <a:pt x="1941" y="833"/>
                  </a:lnTo>
                  <a:lnTo>
                    <a:pt x="1933" y="796"/>
                  </a:lnTo>
                  <a:lnTo>
                    <a:pt x="1924" y="757"/>
                  </a:lnTo>
                  <a:lnTo>
                    <a:pt x="1911" y="724"/>
                  </a:lnTo>
                  <a:lnTo>
                    <a:pt x="1895" y="687"/>
                  </a:lnTo>
                  <a:lnTo>
                    <a:pt x="1882" y="648"/>
                  </a:lnTo>
                  <a:lnTo>
                    <a:pt x="1865" y="610"/>
                  </a:lnTo>
                  <a:lnTo>
                    <a:pt x="1843" y="577"/>
                  </a:lnTo>
                  <a:lnTo>
                    <a:pt x="1933" y="577"/>
                  </a:lnTo>
                  <a:lnTo>
                    <a:pt x="1950" y="610"/>
                  </a:lnTo>
                  <a:lnTo>
                    <a:pt x="1961" y="644"/>
                  </a:lnTo>
                  <a:lnTo>
                    <a:pt x="1974" y="678"/>
                  </a:lnTo>
                  <a:lnTo>
                    <a:pt x="1987" y="711"/>
                  </a:lnTo>
                  <a:lnTo>
                    <a:pt x="2000" y="750"/>
                  </a:lnTo>
                  <a:lnTo>
                    <a:pt x="2008" y="783"/>
                  </a:lnTo>
                  <a:lnTo>
                    <a:pt x="2016" y="816"/>
                  </a:lnTo>
                  <a:lnTo>
                    <a:pt x="2021" y="851"/>
                  </a:lnTo>
                  <a:close/>
                  <a:moveTo>
                    <a:pt x="1023" y="0"/>
                  </a:moveTo>
                  <a:lnTo>
                    <a:pt x="1023" y="81"/>
                  </a:lnTo>
                  <a:lnTo>
                    <a:pt x="976" y="81"/>
                  </a:lnTo>
                  <a:lnTo>
                    <a:pt x="930" y="85"/>
                  </a:lnTo>
                  <a:lnTo>
                    <a:pt x="884" y="89"/>
                  </a:lnTo>
                  <a:lnTo>
                    <a:pt x="838" y="97"/>
                  </a:lnTo>
                  <a:lnTo>
                    <a:pt x="792" y="110"/>
                  </a:lnTo>
                  <a:lnTo>
                    <a:pt x="746" y="123"/>
                  </a:lnTo>
                  <a:lnTo>
                    <a:pt x="698" y="140"/>
                  </a:lnTo>
                  <a:lnTo>
                    <a:pt x="652" y="156"/>
                  </a:lnTo>
                  <a:lnTo>
                    <a:pt x="691" y="59"/>
                  </a:lnTo>
                  <a:lnTo>
                    <a:pt x="733" y="43"/>
                  </a:lnTo>
                  <a:lnTo>
                    <a:pt x="775" y="35"/>
                  </a:lnTo>
                  <a:lnTo>
                    <a:pt x="816" y="26"/>
                  </a:lnTo>
                  <a:lnTo>
                    <a:pt x="855" y="13"/>
                  </a:lnTo>
                  <a:lnTo>
                    <a:pt x="897" y="9"/>
                  </a:lnTo>
                  <a:lnTo>
                    <a:pt x="939" y="5"/>
                  </a:lnTo>
                  <a:lnTo>
                    <a:pt x="981" y="0"/>
                  </a:lnTo>
                  <a:lnTo>
                    <a:pt x="1023" y="0"/>
                  </a:lnTo>
                  <a:close/>
                  <a:moveTo>
                    <a:pt x="17" y="842"/>
                  </a:moveTo>
                  <a:lnTo>
                    <a:pt x="93" y="859"/>
                  </a:lnTo>
                  <a:lnTo>
                    <a:pt x="80" y="972"/>
                  </a:lnTo>
                  <a:lnTo>
                    <a:pt x="80" y="1084"/>
                  </a:lnTo>
                  <a:lnTo>
                    <a:pt x="97" y="1194"/>
                  </a:lnTo>
                  <a:lnTo>
                    <a:pt x="126" y="1307"/>
                  </a:lnTo>
                  <a:lnTo>
                    <a:pt x="30" y="1240"/>
                  </a:lnTo>
                  <a:lnTo>
                    <a:pt x="8" y="1143"/>
                  </a:lnTo>
                  <a:lnTo>
                    <a:pt x="0" y="1038"/>
                  </a:lnTo>
                  <a:lnTo>
                    <a:pt x="4" y="943"/>
                  </a:lnTo>
                  <a:lnTo>
                    <a:pt x="17" y="842"/>
                  </a:lnTo>
                  <a:close/>
                  <a:moveTo>
                    <a:pt x="446" y="1858"/>
                  </a:moveTo>
                  <a:lnTo>
                    <a:pt x="492" y="1795"/>
                  </a:lnTo>
                  <a:lnTo>
                    <a:pt x="522" y="1817"/>
                  </a:lnTo>
                  <a:lnTo>
                    <a:pt x="547" y="1834"/>
                  </a:lnTo>
                  <a:lnTo>
                    <a:pt x="577" y="1850"/>
                  </a:lnTo>
                  <a:lnTo>
                    <a:pt x="606" y="1863"/>
                  </a:lnTo>
                  <a:lnTo>
                    <a:pt x="636" y="1876"/>
                  </a:lnTo>
                  <a:lnTo>
                    <a:pt x="665" y="1888"/>
                  </a:lnTo>
                  <a:lnTo>
                    <a:pt x="695" y="1900"/>
                  </a:lnTo>
                  <a:lnTo>
                    <a:pt x="728" y="1913"/>
                  </a:lnTo>
                  <a:lnTo>
                    <a:pt x="757" y="1922"/>
                  </a:lnTo>
                  <a:lnTo>
                    <a:pt x="792" y="1930"/>
                  </a:lnTo>
                  <a:lnTo>
                    <a:pt x="821" y="1935"/>
                  </a:lnTo>
                  <a:lnTo>
                    <a:pt x="855" y="1943"/>
                  </a:lnTo>
                  <a:lnTo>
                    <a:pt x="884" y="1947"/>
                  </a:lnTo>
                  <a:lnTo>
                    <a:pt x="917" y="1951"/>
                  </a:lnTo>
                  <a:lnTo>
                    <a:pt x="952" y="1951"/>
                  </a:lnTo>
                  <a:lnTo>
                    <a:pt x="981" y="1955"/>
                  </a:lnTo>
                  <a:lnTo>
                    <a:pt x="880" y="2027"/>
                  </a:lnTo>
                  <a:lnTo>
                    <a:pt x="851" y="2022"/>
                  </a:lnTo>
                  <a:lnTo>
                    <a:pt x="825" y="2014"/>
                  </a:lnTo>
                  <a:lnTo>
                    <a:pt x="796" y="2010"/>
                  </a:lnTo>
                  <a:lnTo>
                    <a:pt x="770" y="2005"/>
                  </a:lnTo>
                  <a:lnTo>
                    <a:pt x="741" y="1998"/>
                  </a:lnTo>
                  <a:lnTo>
                    <a:pt x="711" y="1985"/>
                  </a:lnTo>
                  <a:lnTo>
                    <a:pt x="682" y="1981"/>
                  </a:lnTo>
                  <a:lnTo>
                    <a:pt x="656" y="1968"/>
                  </a:lnTo>
                  <a:lnTo>
                    <a:pt x="632" y="1959"/>
                  </a:lnTo>
                  <a:lnTo>
                    <a:pt x="602" y="1947"/>
                  </a:lnTo>
                  <a:lnTo>
                    <a:pt x="573" y="1935"/>
                  </a:lnTo>
                  <a:lnTo>
                    <a:pt x="547" y="1917"/>
                  </a:lnTo>
                  <a:lnTo>
                    <a:pt x="522" y="1905"/>
                  </a:lnTo>
                  <a:lnTo>
                    <a:pt x="497" y="1888"/>
                  </a:lnTo>
                  <a:lnTo>
                    <a:pt x="472" y="1876"/>
                  </a:lnTo>
                  <a:lnTo>
                    <a:pt x="446" y="1858"/>
                  </a:lnTo>
                  <a:close/>
                  <a:moveTo>
                    <a:pt x="1591" y="1858"/>
                  </a:moveTo>
                  <a:lnTo>
                    <a:pt x="1545" y="1795"/>
                  </a:lnTo>
                  <a:lnTo>
                    <a:pt x="1596" y="1762"/>
                  </a:lnTo>
                  <a:lnTo>
                    <a:pt x="1642" y="1724"/>
                  </a:lnTo>
                  <a:lnTo>
                    <a:pt x="1684" y="1682"/>
                  </a:lnTo>
                  <a:lnTo>
                    <a:pt x="1731" y="1635"/>
                  </a:lnTo>
                  <a:lnTo>
                    <a:pt x="1764" y="1589"/>
                  </a:lnTo>
                  <a:lnTo>
                    <a:pt x="1802" y="1539"/>
                  </a:lnTo>
                  <a:lnTo>
                    <a:pt x="1832" y="1489"/>
                  </a:lnTo>
                  <a:lnTo>
                    <a:pt x="1861" y="1434"/>
                  </a:lnTo>
                  <a:lnTo>
                    <a:pt x="1895" y="1535"/>
                  </a:lnTo>
                  <a:lnTo>
                    <a:pt x="1865" y="1581"/>
                  </a:lnTo>
                  <a:lnTo>
                    <a:pt x="1836" y="1627"/>
                  </a:lnTo>
                  <a:lnTo>
                    <a:pt x="1797" y="1670"/>
                  </a:lnTo>
                  <a:lnTo>
                    <a:pt x="1764" y="1712"/>
                  </a:lnTo>
                  <a:lnTo>
                    <a:pt x="1722" y="1753"/>
                  </a:lnTo>
                  <a:lnTo>
                    <a:pt x="1684" y="1791"/>
                  </a:lnTo>
                  <a:lnTo>
                    <a:pt x="1637" y="1825"/>
                  </a:lnTo>
                  <a:lnTo>
                    <a:pt x="1591" y="1858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531"/>
            <p:cNvSpPr>
              <a:spLocks noEditPoints="1"/>
            </p:cNvSpPr>
            <p:nvPr/>
          </p:nvSpPr>
          <p:spPr bwMode="auto">
            <a:xfrm>
              <a:off x="3709" y="2891"/>
              <a:ext cx="156" cy="156"/>
            </a:xfrm>
            <a:custGeom>
              <a:avLst/>
              <a:gdLst>
                <a:gd name="T0" fmla="*/ 13 w 1865"/>
                <a:gd name="T1" fmla="*/ 6 h 1874"/>
                <a:gd name="T2" fmla="*/ 12 w 1865"/>
                <a:gd name="T3" fmla="*/ 5 h 1874"/>
                <a:gd name="T4" fmla="*/ 12 w 1865"/>
                <a:gd name="T5" fmla="*/ 4 h 1874"/>
                <a:gd name="T6" fmla="*/ 12 w 1865"/>
                <a:gd name="T7" fmla="*/ 4 h 1874"/>
                <a:gd name="T8" fmla="*/ 12 w 1865"/>
                <a:gd name="T9" fmla="*/ 3 h 1874"/>
                <a:gd name="T10" fmla="*/ 12 w 1865"/>
                <a:gd name="T11" fmla="*/ 4 h 1874"/>
                <a:gd name="T12" fmla="*/ 13 w 1865"/>
                <a:gd name="T13" fmla="*/ 4 h 1874"/>
                <a:gd name="T14" fmla="*/ 13 w 1865"/>
                <a:gd name="T15" fmla="*/ 5 h 1874"/>
                <a:gd name="T16" fmla="*/ 13 w 1865"/>
                <a:gd name="T17" fmla="*/ 5 h 1874"/>
                <a:gd name="T18" fmla="*/ 7 w 1865"/>
                <a:gd name="T19" fmla="*/ 0 h 1874"/>
                <a:gd name="T20" fmla="*/ 6 w 1865"/>
                <a:gd name="T21" fmla="*/ 0 h 1874"/>
                <a:gd name="T22" fmla="*/ 6 w 1865"/>
                <a:gd name="T23" fmla="*/ 1 h 1874"/>
                <a:gd name="T24" fmla="*/ 6 w 1865"/>
                <a:gd name="T25" fmla="*/ 1 h 1874"/>
                <a:gd name="T26" fmla="*/ 5 w 1865"/>
                <a:gd name="T27" fmla="*/ 1 h 1874"/>
                <a:gd name="T28" fmla="*/ 5 w 1865"/>
                <a:gd name="T29" fmla="*/ 1 h 1874"/>
                <a:gd name="T30" fmla="*/ 5 w 1865"/>
                <a:gd name="T31" fmla="*/ 1 h 1874"/>
                <a:gd name="T32" fmla="*/ 4 w 1865"/>
                <a:gd name="T33" fmla="*/ 1 h 1874"/>
                <a:gd name="T34" fmla="*/ 4 w 1865"/>
                <a:gd name="T35" fmla="*/ 1 h 1874"/>
                <a:gd name="T36" fmla="*/ 4 w 1865"/>
                <a:gd name="T37" fmla="*/ 0 h 1874"/>
                <a:gd name="T38" fmla="*/ 5 w 1865"/>
                <a:gd name="T39" fmla="*/ 0 h 1874"/>
                <a:gd name="T40" fmla="*/ 5 w 1865"/>
                <a:gd name="T41" fmla="*/ 0 h 1874"/>
                <a:gd name="T42" fmla="*/ 6 w 1865"/>
                <a:gd name="T43" fmla="*/ 0 h 1874"/>
                <a:gd name="T44" fmla="*/ 7 w 1865"/>
                <a:gd name="T45" fmla="*/ 0 h 1874"/>
                <a:gd name="T46" fmla="*/ 1 w 1865"/>
                <a:gd name="T47" fmla="*/ 6 h 1874"/>
                <a:gd name="T48" fmla="*/ 1 w 1865"/>
                <a:gd name="T49" fmla="*/ 6 h 1874"/>
                <a:gd name="T50" fmla="*/ 1 w 1865"/>
                <a:gd name="T51" fmla="*/ 7 h 1874"/>
                <a:gd name="T52" fmla="*/ 1 w 1865"/>
                <a:gd name="T53" fmla="*/ 8 h 1874"/>
                <a:gd name="T54" fmla="*/ 1 w 1865"/>
                <a:gd name="T55" fmla="*/ 9 h 1874"/>
                <a:gd name="T56" fmla="*/ 0 w 1865"/>
                <a:gd name="T57" fmla="*/ 8 h 1874"/>
                <a:gd name="T58" fmla="*/ 0 w 1865"/>
                <a:gd name="T59" fmla="*/ 7 h 1874"/>
                <a:gd name="T60" fmla="*/ 0 w 1865"/>
                <a:gd name="T61" fmla="*/ 5 h 1874"/>
                <a:gd name="T62" fmla="*/ 3 w 1865"/>
                <a:gd name="T63" fmla="*/ 11 h 1874"/>
                <a:gd name="T64" fmla="*/ 4 w 1865"/>
                <a:gd name="T65" fmla="*/ 12 h 1874"/>
                <a:gd name="T66" fmla="*/ 4 w 1865"/>
                <a:gd name="T67" fmla="*/ 12 h 1874"/>
                <a:gd name="T68" fmla="*/ 4 w 1865"/>
                <a:gd name="T69" fmla="*/ 12 h 1874"/>
                <a:gd name="T70" fmla="*/ 5 w 1865"/>
                <a:gd name="T71" fmla="*/ 12 h 1874"/>
                <a:gd name="T72" fmla="*/ 5 w 1865"/>
                <a:gd name="T73" fmla="*/ 12 h 1874"/>
                <a:gd name="T74" fmla="*/ 6 w 1865"/>
                <a:gd name="T75" fmla="*/ 12 h 1874"/>
                <a:gd name="T76" fmla="*/ 6 w 1865"/>
                <a:gd name="T77" fmla="*/ 12 h 1874"/>
                <a:gd name="T78" fmla="*/ 7 w 1865"/>
                <a:gd name="T79" fmla="*/ 12 h 1874"/>
                <a:gd name="T80" fmla="*/ 6 w 1865"/>
                <a:gd name="T81" fmla="*/ 13 h 1874"/>
                <a:gd name="T82" fmla="*/ 6 w 1865"/>
                <a:gd name="T83" fmla="*/ 13 h 1874"/>
                <a:gd name="T84" fmla="*/ 5 w 1865"/>
                <a:gd name="T85" fmla="*/ 13 h 1874"/>
                <a:gd name="T86" fmla="*/ 5 w 1865"/>
                <a:gd name="T87" fmla="*/ 13 h 1874"/>
                <a:gd name="T88" fmla="*/ 5 w 1865"/>
                <a:gd name="T89" fmla="*/ 13 h 1874"/>
                <a:gd name="T90" fmla="*/ 4 w 1865"/>
                <a:gd name="T91" fmla="*/ 12 h 1874"/>
                <a:gd name="T92" fmla="*/ 4 w 1865"/>
                <a:gd name="T93" fmla="*/ 12 h 1874"/>
                <a:gd name="T94" fmla="*/ 3 w 1865"/>
                <a:gd name="T95" fmla="*/ 12 h 1874"/>
                <a:gd name="T96" fmla="*/ 3 w 1865"/>
                <a:gd name="T97" fmla="*/ 12 h 1874"/>
                <a:gd name="T98" fmla="*/ 10 w 1865"/>
                <a:gd name="T99" fmla="*/ 11 h 1874"/>
                <a:gd name="T100" fmla="*/ 11 w 1865"/>
                <a:gd name="T101" fmla="*/ 11 h 1874"/>
                <a:gd name="T102" fmla="*/ 11 w 1865"/>
                <a:gd name="T103" fmla="*/ 10 h 1874"/>
                <a:gd name="T104" fmla="*/ 12 w 1865"/>
                <a:gd name="T105" fmla="*/ 10 h 1874"/>
                <a:gd name="T106" fmla="*/ 12 w 1865"/>
                <a:gd name="T107" fmla="*/ 9 h 1874"/>
                <a:gd name="T108" fmla="*/ 12 w 1865"/>
                <a:gd name="T109" fmla="*/ 9 h 1874"/>
                <a:gd name="T110" fmla="*/ 12 w 1865"/>
                <a:gd name="T111" fmla="*/ 10 h 1874"/>
                <a:gd name="T112" fmla="*/ 12 w 1865"/>
                <a:gd name="T113" fmla="*/ 11 h 1874"/>
                <a:gd name="T114" fmla="*/ 11 w 1865"/>
                <a:gd name="T115" fmla="*/ 11 h 1874"/>
                <a:gd name="T116" fmla="*/ 10 w 1865"/>
                <a:gd name="T117" fmla="*/ 12 h 18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5"/>
                <a:gd name="T178" fmla="*/ 0 h 1874"/>
                <a:gd name="T179" fmla="*/ 1865 w 1865"/>
                <a:gd name="T180" fmla="*/ 1874 h 18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5" h="1874">
                  <a:moveTo>
                    <a:pt x="1865" y="790"/>
                  </a:moveTo>
                  <a:lnTo>
                    <a:pt x="1793" y="811"/>
                  </a:lnTo>
                  <a:lnTo>
                    <a:pt x="1785" y="770"/>
                  </a:lnTo>
                  <a:lnTo>
                    <a:pt x="1776" y="731"/>
                  </a:lnTo>
                  <a:lnTo>
                    <a:pt x="1763" y="689"/>
                  </a:lnTo>
                  <a:lnTo>
                    <a:pt x="1752" y="652"/>
                  </a:lnTo>
                  <a:lnTo>
                    <a:pt x="1734" y="610"/>
                  </a:lnTo>
                  <a:lnTo>
                    <a:pt x="1717" y="567"/>
                  </a:lnTo>
                  <a:lnTo>
                    <a:pt x="1697" y="534"/>
                  </a:lnTo>
                  <a:lnTo>
                    <a:pt x="1675" y="496"/>
                  </a:lnTo>
                  <a:lnTo>
                    <a:pt x="1763" y="496"/>
                  </a:lnTo>
                  <a:lnTo>
                    <a:pt x="1785" y="529"/>
                  </a:lnTo>
                  <a:lnTo>
                    <a:pt x="1802" y="567"/>
                  </a:lnTo>
                  <a:lnTo>
                    <a:pt x="1815" y="606"/>
                  </a:lnTo>
                  <a:lnTo>
                    <a:pt x="1831" y="643"/>
                  </a:lnTo>
                  <a:lnTo>
                    <a:pt x="1844" y="676"/>
                  </a:lnTo>
                  <a:lnTo>
                    <a:pt x="1853" y="715"/>
                  </a:lnTo>
                  <a:lnTo>
                    <a:pt x="1861" y="752"/>
                  </a:lnTo>
                  <a:lnTo>
                    <a:pt x="1865" y="790"/>
                  </a:lnTo>
                  <a:close/>
                  <a:moveTo>
                    <a:pt x="943" y="0"/>
                  </a:moveTo>
                  <a:lnTo>
                    <a:pt x="943" y="75"/>
                  </a:lnTo>
                  <a:lnTo>
                    <a:pt x="913" y="75"/>
                  </a:lnTo>
                  <a:lnTo>
                    <a:pt x="889" y="79"/>
                  </a:lnTo>
                  <a:lnTo>
                    <a:pt x="863" y="79"/>
                  </a:lnTo>
                  <a:lnTo>
                    <a:pt x="837" y="83"/>
                  </a:lnTo>
                  <a:lnTo>
                    <a:pt x="813" y="88"/>
                  </a:lnTo>
                  <a:lnTo>
                    <a:pt x="787" y="92"/>
                  </a:lnTo>
                  <a:lnTo>
                    <a:pt x="762" y="96"/>
                  </a:lnTo>
                  <a:lnTo>
                    <a:pt x="736" y="101"/>
                  </a:lnTo>
                  <a:lnTo>
                    <a:pt x="712" y="109"/>
                  </a:lnTo>
                  <a:lnTo>
                    <a:pt x="682" y="118"/>
                  </a:lnTo>
                  <a:lnTo>
                    <a:pt x="661" y="125"/>
                  </a:lnTo>
                  <a:lnTo>
                    <a:pt x="631" y="134"/>
                  </a:lnTo>
                  <a:lnTo>
                    <a:pt x="611" y="142"/>
                  </a:lnTo>
                  <a:lnTo>
                    <a:pt x="585" y="151"/>
                  </a:lnTo>
                  <a:lnTo>
                    <a:pt x="560" y="164"/>
                  </a:lnTo>
                  <a:lnTo>
                    <a:pt x="535" y="177"/>
                  </a:lnTo>
                  <a:lnTo>
                    <a:pt x="572" y="75"/>
                  </a:lnTo>
                  <a:lnTo>
                    <a:pt x="618" y="59"/>
                  </a:lnTo>
                  <a:lnTo>
                    <a:pt x="666" y="42"/>
                  </a:lnTo>
                  <a:lnTo>
                    <a:pt x="712" y="29"/>
                  </a:lnTo>
                  <a:lnTo>
                    <a:pt x="758" y="16"/>
                  </a:lnTo>
                  <a:lnTo>
                    <a:pt x="804" y="8"/>
                  </a:lnTo>
                  <a:lnTo>
                    <a:pt x="850" y="4"/>
                  </a:lnTo>
                  <a:lnTo>
                    <a:pt x="896" y="0"/>
                  </a:lnTo>
                  <a:lnTo>
                    <a:pt x="943" y="0"/>
                  </a:lnTo>
                  <a:close/>
                  <a:moveTo>
                    <a:pt x="13" y="778"/>
                  </a:moveTo>
                  <a:lnTo>
                    <a:pt x="88" y="799"/>
                  </a:lnTo>
                  <a:lnTo>
                    <a:pt x="80" y="862"/>
                  </a:lnTo>
                  <a:lnTo>
                    <a:pt x="75" y="925"/>
                  </a:lnTo>
                  <a:lnTo>
                    <a:pt x="80" y="983"/>
                  </a:lnTo>
                  <a:lnTo>
                    <a:pt x="84" y="1046"/>
                  </a:lnTo>
                  <a:lnTo>
                    <a:pt x="92" y="1104"/>
                  </a:lnTo>
                  <a:lnTo>
                    <a:pt x="110" y="1163"/>
                  </a:lnTo>
                  <a:lnTo>
                    <a:pt x="127" y="1222"/>
                  </a:lnTo>
                  <a:lnTo>
                    <a:pt x="147" y="1281"/>
                  </a:lnTo>
                  <a:lnTo>
                    <a:pt x="130" y="1285"/>
                  </a:lnTo>
                  <a:lnTo>
                    <a:pt x="46" y="1226"/>
                  </a:lnTo>
                  <a:lnTo>
                    <a:pt x="17" y="1113"/>
                  </a:lnTo>
                  <a:lnTo>
                    <a:pt x="0" y="1003"/>
                  </a:lnTo>
                  <a:lnTo>
                    <a:pt x="0" y="891"/>
                  </a:lnTo>
                  <a:lnTo>
                    <a:pt x="13" y="778"/>
                  </a:lnTo>
                  <a:close/>
                  <a:moveTo>
                    <a:pt x="412" y="1714"/>
                  </a:moveTo>
                  <a:lnTo>
                    <a:pt x="458" y="1651"/>
                  </a:lnTo>
                  <a:lnTo>
                    <a:pt x="488" y="1672"/>
                  </a:lnTo>
                  <a:lnTo>
                    <a:pt x="517" y="1689"/>
                  </a:lnTo>
                  <a:lnTo>
                    <a:pt x="543" y="1702"/>
                  </a:lnTo>
                  <a:lnTo>
                    <a:pt x="572" y="1714"/>
                  </a:lnTo>
                  <a:lnTo>
                    <a:pt x="602" y="1731"/>
                  </a:lnTo>
                  <a:lnTo>
                    <a:pt x="631" y="1744"/>
                  </a:lnTo>
                  <a:lnTo>
                    <a:pt x="661" y="1753"/>
                  </a:lnTo>
                  <a:lnTo>
                    <a:pt x="690" y="1760"/>
                  </a:lnTo>
                  <a:lnTo>
                    <a:pt x="720" y="1773"/>
                  </a:lnTo>
                  <a:lnTo>
                    <a:pt x="754" y="1777"/>
                  </a:lnTo>
                  <a:lnTo>
                    <a:pt x="783" y="1786"/>
                  </a:lnTo>
                  <a:lnTo>
                    <a:pt x="817" y="1790"/>
                  </a:lnTo>
                  <a:lnTo>
                    <a:pt x="846" y="1795"/>
                  </a:lnTo>
                  <a:lnTo>
                    <a:pt x="880" y="1799"/>
                  </a:lnTo>
                  <a:lnTo>
                    <a:pt x="909" y="1799"/>
                  </a:lnTo>
                  <a:lnTo>
                    <a:pt x="943" y="1799"/>
                  </a:lnTo>
                  <a:lnTo>
                    <a:pt x="943" y="1849"/>
                  </a:lnTo>
                  <a:lnTo>
                    <a:pt x="901" y="1874"/>
                  </a:lnTo>
                  <a:lnTo>
                    <a:pt x="872" y="1870"/>
                  </a:lnTo>
                  <a:lnTo>
                    <a:pt x="837" y="1870"/>
                  </a:lnTo>
                  <a:lnTo>
                    <a:pt x="804" y="1866"/>
                  </a:lnTo>
                  <a:lnTo>
                    <a:pt x="775" y="1862"/>
                  </a:lnTo>
                  <a:lnTo>
                    <a:pt x="741" y="1854"/>
                  </a:lnTo>
                  <a:lnTo>
                    <a:pt x="712" y="1849"/>
                  </a:lnTo>
                  <a:lnTo>
                    <a:pt x="677" y="1841"/>
                  </a:lnTo>
                  <a:lnTo>
                    <a:pt x="648" y="1832"/>
                  </a:lnTo>
                  <a:lnTo>
                    <a:pt x="615" y="1819"/>
                  </a:lnTo>
                  <a:lnTo>
                    <a:pt x="585" y="1807"/>
                  </a:lnTo>
                  <a:lnTo>
                    <a:pt x="556" y="1795"/>
                  </a:lnTo>
                  <a:lnTo>
                    <a:pt x="526" y="1782"/>
                  </a:lnTo>
                  <a:lnTo>
                    <a:pt x="497" y="1769"/>
                  </a:lnTo>
                  <a:lnTo>
                    <a:pt x="467" y="1753"/>
                  </a:lnTo>
                  <a:lnTo>
                    <a:pt x="442" y="1736"/>
                  </a:lnTo>
                  <a:lnTo>
                    <a:pt x="412" y="1714"/>
                  </a:lnTo>
                  <a:close/>
                  <a:moveTo>
                    <a:pt x="1465" y="1714"/>
                  </a:moveTo>
                  <a:lnTo>
                    <a:pt x="1419" y="1651"/>
                  </a:lnTo>
                  <a:lnTo>
                    <a:pt x="1465" y="1618"/>
                  </a:lnTo>
                  <a:lnTo>
                    <a:pt x="1516" y="1580"/>
                  </a:lnTo>
                  <a:lnTo>
                    <a:pt x="1557" y="1538"/>
                  </a:lnTo>
                  <a:lnTo>
                    <a:pt x="1599" y="1491"/>
                  </a:lnTo>
                  <a:lnTo>
                    <a:pt x="1638" y="1441"/>
                  </a:lnTo>
                  <a:lnTo>
                    <a:pt x="1671" y="1390"/>
                  </a:lnTo>
                  <a:lnTo>
                    <a:pt x="1701" y="1340"/>
                  </a:lnTo>
                  <a:lnTo>
                    <a:pt x="1726" y="1285"/>
                  </a:lnTo>
                  <a:lnTo>
                    <a:pt x="1756" y="1294"/>
                  </a:lnTo>
                  <a:lnTo>
                    <a:pt x="1781" y="1353"/>
                  </a:lnTo>
                  <a:lnTo>
                    <a:pt x="1752" y="1408"/>
                  </a:lnTo>
                  <a:lnTo>
                    <a:pt x="1722" y="1458"/>
                  </a:lnTo>
                  <a:lnTo>
                    <a:pt x="1684" y="1508"/>
                  </a:lnTo>
                  <a:lnTo>
                    <a:pt x="1651" y="1554"/>
                  </a:lnTo>
                  <a:lnTo>
                    <a:pt x="1604" y="1601"/>
                  </a:lnTo>
                  <a:lnTo>
                    <a:pt x="1562" y="1643"/>
                  </a:lnTo>
                  <a:lnTo>
                    <a:pt x="1516" y="1681"/>
                  </a:lnTo>
                  <a:lnTo>
                    <a:pt x="1465" y="17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532"/>
            <p:cNvSpPr>
              <a:spLocks noEditPoints="1"/>
            </p:cNvSpPr>
            <p:nvPr/>
          </p:nvSpPr>
          <p:spPr bwMode="auto">
            <a:xfrm>
              <a:off x="3716" y="2897"/>
              <a:ext cx="143" cy="144"/>
            </a:xfrm>
            <a:custGeom>
              <a:avLst/>
              <a:gdLst>
                <a:gd name="T0" fmla="*/ 11 w 1718"/>
                <a:gd name="T1" fmla="*/ 5 h 1724"/>
                <a:gd name="T2" fmla="*/ 11 w 1718"/>
                <a:gd name="T3" fmla="*/ 5 h 1724"/>
                <a:gd name="T4" fmla="*/ 11 w 1718"/>
                <a:gd name="T5" fmla="*/ 4 h 1724"/>
                <a:gd name="T6" fmla="*/ 11 w 1718"/>
                <a:gd name="T7" fmla="*/ 4 h 1724"/>
                <a:gd name="T8" fmla="*/ 10 w 1718"/>
                <a:gd name="T9" fmla="*/ 3 h 1724"/>
                <a:gd name="T10" fmla="*/ 11 w 1718"/>
                <a:gd name="T11" fmla="*/ 3 h 1724"/>
                <a:gd name="T12" fmla="*/ 11 w 1718"/>
                <a:gd name="T13" fmla="*/ 4 h 1724"/>
                <a:gd name="T14" fmla="*/ 12 w 1718"/>
                <a:gd name="T15" fmla="*/ 4 h 1724"/>
                <a:gd name="T16" fmla="*/ 12 w 1718"/>
                <a:gd name="T17" fmla="*/ 5 h 1724"/>
                <a:gd name="T18" fmla="*/ 6 w 1718"/>
                <a:gd name="T19" fmla="*/ 0 h 1724"/>
                <a:gd name="T20" fmla="*/ 6 w 1718"/>
                <a:gd name="T21" fmla="*/ 1 h 1724"/>
                <a:gd name="T22" fmla="*/ 5 w 1718"/>
                <a:gd name="T23" fmla="*/ 1 h 1724"/>
                <a:gd name="T24" fmla="*/ 5 w 1718"/>
                <a:gd name="T25" fmla="*/ 1 h 1724"/>
                <a:gd name="T26" fmla="*/ 5 w 1718"/>
                <a:gd name="T27" fmla="*/ 1 h 1724"/>
                <a:gd name="T28" fmla="*/ 4 w 1718"/>
                <a:gd name="T29" fmla="*/ 1 h 1724"/>
                <a:gd name="T30" fmla="*/ 4 w 1718"/>
                <a:gd name="T31" fmla="*/ 1 h 1724"/>
                <a:gd name="T32" fmla="*/ 3 w 1718"/>
                <a:gd name="T33" fmla="*/ 1 h 1724"/>
                <a:gd name="T34" fmla="*/ 3 w 1718"/>
                <a:gd name="T35" fmla="*/ 1 h 1724"/>
                <a:gd name="T36" fmla="*/ 3 w 1718"/>
                <a:gd name="T37" fmla="*/ 1 h 1724"/>
                <a:gd name="T38" fmla="*/ 3 w 1718"/>
                <a:gd name="T39" fmla="*/ 1 h 1724"/>
                <a:gd name="T40" fmla="*/ 4 w 1718"/>
                <a:gd name="T41" fmla="*/ 0 h 1724"/>
                <a:gd name="T42" fmla="*/ 4 w 1718"/>
                <a:gd name="T43" fmla="*/ 0 h 1724"/>
                <a:gd name="T44" fmla="*/ 5 w 1718"/>
                <a:gd name="T45" fmla="*/ 0 h 1724"/>
                <a:gd name="T46" fmla="*/ 5 w 1718"/>
                <a:gd name="T47" fmla="*/ 0 h 1724"/>
                <a:gd name="T48" fmla="*/ 5 w 1718"/>
                <a:gd name="T49" fmla="*/ 0 h 1724"/>
                <a:gd name="T50" fmla="*/ 6 w 1718"/>
                <a:gd name="T51" fmla="*/ 0 h 1724"/>
                <a:gd name="T52" fmla="*/ 6 w 1718"/>
                <a:gd name="T53" fmla="*/ 0 h 1724"/>
                <a:gd name="T54" fmla="*/ 1 w 1718"/>
                <a:gd name="T55" fmla="*/ 5 h 1724"/>
                <a:gd name="T56" fmla="*/ 1 w 1718"/>
                <a:gd name="T57" fmla="*/ 6 h 1724"/>
                <a:gd name="T58" fmla="*/ 1 w 1718"/>
                <a:gd name="T59" fmla="*/ 7 h 1724"/>
                <a:gd name="T60" fmla="*/ 1 w 1718"/>
                <a:gd name="T61" fmla="*/ 8 h 1724"/>
                <a:gd name="T62" fmla="*/ 1 w 1718"/>
                <a:gd name="T63" fmla="*/ 8 h 1724"/>
                <a:gd name="T64" fmla="*/ 0 w 1718"/>
                <a:gd name="T65" fmla="*/ 8 h 1724"/>
                <a:gd name="T66" fmla="*/ 0 w 1718"/>
                <a:gd name="T67" fmla="*/ 7 h 1724"/>
                <a:gd name="T68" fmla="*/ 0 w 1718"/>
                <a:gd name="T69" fmla="*/ 6 h 1724"/>
                <a:gd name="T70" fmla="*/ 0 w 1718"/>
                <a:gd name="T71" fmla="*/ 6 h 1724"/>
                <a:gd name="T72" fmla="*/ 3 w 1718"/>
                <a:gd name="T73" fmla="*/ 11 h 1724"/>
                <a:gd name="T74" fmla="*/ 3 w 1718"/>
                <a:gd name="T75" fmla="*/ 11 h 1724"/>
                <a:gd name="T76" fmla="*/ 3 w 1718"/>
                <a:gd name="T77" fmla="*/ 11 h 1724"/>
                <a:gd name="T78" fmla="*/ 4 w 1718"/>
                <a:gd name="T79" fmla="*/ 11 h 1724"/>
                <a:gd name="T80" fmla="*/ 4 w 1718"/>
                <a:gd name="T81" fmla="*/ 11 h 1724"/>
                <a:gd name="T82" fmla="*/ 5 w 1718"/>
                <a:gd name="T83" fmla="*/ 11 h 1724"/>
                <a:gd name="T84" fmla="*/ 5 w 1718"/>
                <a:gd name="T85" fmla="*/ 11 h 1724"/>
                <a:gd name="T86" fmla="*/ 5 w 1718"/>
                <a:gd name="T87" fmla="*/ 11 h 1724"/>
                <a:gd name="T88" fmla="*/ 6 w 1718"/>
                <a:gd name="T89" fmla="*/ 12 h 1724"/>
                <a:gd name="T90" fmla="*/ 6 w 1718"/>
                <a:gd name="T91" fmla="*/ 12 h 1724"/>
                <a:gd name="T92" fmla="*/ 6 w 1718"/>
                <a:gd name="T93" fmla="*/ 12 h 1724"/>
                <a:gd name="T94" fmla="*/ 5 w 1718"/>
                <a:gd name="T95" fmla="*/ 12 h 1724"/>
                <a:gd name="T96" fmla="*/ 5 w 1718"/>
                <a:gd name="T97" fmla="*/ 12 h 1724"/>
                <a:gd name="T98" fmla="*/ 4 w 1718"/>
                <a:gd name="T99" fmla="*/ 12 h 1724"/>
                <a:gd name="T100" fmla="*/ 4 w 1718"/>
                <a:gd name="T101" fmla="*/ 12 h 1724"/>
                <a:gd name="T102" fmla="*/ 3 w 1718"/>
                <a:gd name="T103" fmla="*/ 11 h 1724"/>
                <a:gd name="T104" fmla="*/ 3 w 1718"/>
                <a:gd name="T105" fmla="*/ 11 h 1724"/>
                <a:gd name="T106" fmla="*/ 3 w 1718"/>
                <a:gd name="T107" fmla="*/ 11 h 1724"/>
                <a:gd name="T108" fmla="*/ 9 w 1718"/>
                <a:gd name="T109" fmla="*/ 11 h 1724"/>
                <a:gd name="T110" fmla="*/ 10 w 1718"/>
                <a:gd name="T111" fmla="*/ 10 h 1724"/>
                <a:gd name="T112" fmla="*/ 10 w 1718"/>
                <a:gd name="T113" fmla="*/ 10 h 1724"/>
                <a:gd name="T114" fmla="*/ 11 w 1718"/>
                <a:gd name="T115" fmla="*/ 9 h 1724"/>
                <a:gd name="T116" fmla="*/ 11 w 1718"/>
                <a:gd name="T117" fmla="*/ 8 h 1724"/>
                <a:gd name="T118" fmla="*/ 11 w 1718"/>
                <a:gd name="T119" fmla="*/ 9 h 1724"/>
                <a:gd name="T120" fmla="*/ 11 w 1718"/>
                <a:gd name="T121" fmla="*/ 10 h 1724"/>
                <a:gd name="T122" fmla="*/ 10 w 1718"/>
                <a:gd name="T123" fmla="*/ 10 h 1724"/>
                <a:gd name="T124" fmla="*/ 10 w 1718"/>
                <a:gd name="T125" fmla="*/ 11 h 17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18"/>
                <a:gd name="T190" fmla="*/ 0 h 1724"/>
                <a:gd name="T191" fmla="*/ 1718 w 1718"/>
                <a:gd name="T192" fmla="*/ 1724 h 17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18" h="1724">
                  <a:moveTo>
                    <a:pt x="1718" y="736"/>
                  </a:moveTo>
                  <a:lnTo>
                    <a:pt x="1638" y="758"/>
                  </a:lnTo>
                  <a:lnTo>
                    <a:pt x="1630" y="715"/>
                  </a:lnTo>
                  <a:lnTo>
                    <a:pt x="1626" y="669"/>
                  </a:lnTo>
                  <a:lnTo>
                    <a:pt x="1613" y="627"/>
                  </a:lnTo>
                  <a:lnTo>
                    <a:pt x="1596" y="581"/>
                  </a:lnTo>
                  <a:lnTo>
                    <a:pt x="1579" y="539"/>
                  </a:lnTo>
                  <a:lnTo>
                    <a:pt x="1559" y="501"/>
                  </a:lnTo>
                  <a:lnTo>
                    <a:pt x="1533" y="459"/>
                  </a:lnTo>
                  <a:lnTo>
                    <a:pt x="1508" y="421"/>
                  </a:lnTo>
                  <a:lnTo>
                    <a:pt x="1600" y="421"/>
                  </a:lnTo>
                  <a:lnTo>
                    <a:pt x="1622" y="459"/>
                  </a:lnTo>
                  <a:lnTo>
                    <a:pt x="1642" y="492"/>
                  </a:lnTo>
                  <a:lnTo>
                    <a:pt x="1659" y="535"/>
                  </a:lnTo>
                  <a:lnTo>
                    <a:pt x="1677" y="577"/>
                  </a:lnTo>
                  <a:lnTo>
                    <a:pt x="1688" y="614"/>
                  </a:lnTo>
                  <a:lnTo>
                    <a:pt x="1701" y="656"/>
                  </a:lnTo>
                  <a:lnTo>
                    <a:pt x="1710" y="695"/>
                  </a:lnTo>
                  <a:lnTo>
                    <a:pt x="1718" y="736"/>
                  </a:lnTo>
                  <a:close/>
                  <a:moveTo>
                    <a:pt x="868" y="0"/>
                  </a:moveTo>
                  <a:lnTo>
                    <a:pt x="868" y="80"/>
                  </a:lnTo>
                  <a:lnTo>
                    <a:pt x="838" y="80"/>
                  </a:lnTo>
                  <a:lnTo>
                    <a:pt x="805" y="80"/>
                  </a:lnTo>
                  <a:lnTo>
                    <a:pt x="775" y="85"/>
                  </a:lnTo>
                  <a:lnTo>
                    <a:pt x="746" y="89"/>
                  </a:lnTo>
                  <a:lnTo>
                    <a:pt x="716" y="93"/>
                  </a:lnTo>
                  <a:lnTo>
                    <a:pt x="687" y="97"/>
                  </a:lnTo>
                  <a:lnTo>
                    <a:pt x="661" y="105"/>
                  </a:lnTo>
                  <a:lnTo>
                    <a:pt x="632" y="114"/>
                  </a:lnTo>
                  <a:lnTo>
                    <a:pt x="602" y="126"/>
                  </a:lnTo>
                  <a:lnTo>
                    <a:pt x="573" y="135"/>
                  </a:lnTo>
                  <a:lnTo>
                    <a:pt x="548" y="148"/>
                  </a:lnTo>
                  <a:lnTo>
                    <a:pt x="523" y="160"/>
                  </a:lnTo>
                  <a:lnTo>
                    <a:pt x="493" y="172"/>
                  </a:lnTo>
                  <a:lnTo>
                    <a:pt x="468" y="190"/>
                  </a:lnTo>
                  <a:lnTo>
                    <a:pt x="442" y="202"/>
                  </a:lnTo>
                  <a:lnTo>
                    <a:pt x="418" y="219"/>
                  </a:lnTo>
                  <a:lnTo>
                    <a:pt x="460" y="102"/>
                  </a:lnTo>
                  <a:lnTo>
                    <a:pt x="485" y="89"/>
                  </a:lnTo>
                  <a:lnTo>
                    <a:pt x="510" y="76"/>
                  </a:lnTo>
                  <a:lnTo>
                    <a:pt x="536" y="67"/>
                  </a:lnTo>
                  <a:lnTo>
                    <a:pt x="556" y="59"/>
                  </a:lnTo>
                  <a:lnTo>
                    <a:pt x="586" y="50"/>
                  </a:lnTo>
                  <a:lnTo>
                    <a:pt x="607" y="43"/>
                  </a:lnTo>
                  <a:lnTo>
                    <a:pt x="637" y="34"/>
                  </a:lnTo>
                  <a:lnTo>
                    <a:pt x="661" y="26"/>
                  </a:lnTo>
                  <a:lnTo>
                    <a:pt x="687" y="21"/>
                  </a:lnTo>
                  <a:lnTo>
                    <a:pt x="712" y="17"/>
                  </a:lnTo>
                  <a:lnTo>
                    <a:pt x="738" y="13"/>
                  </a:lnTo>
                  <a:lnTo>
                    <a:pt x="762" y="8"/>
                  </a:lnTo>
                  <a:lnTo>
                    <a:pt x="788" y="4"/>
                  </a:lnTo>
                  <a:lnTo>
                    <a:pt x="814" y="4"/>
                  </a:lnTo>
                  <a:lnTo>
                    <a:pt x="838" y="0"/>
                  </a:lnTo>
                  <a:lnTo>
                    <a:pt x="868" y="0"/>
                  </a:lnTo>
                  <a:close/>
                  <a:moveTo>
                    <a:pt x="13" y="724"/>
                  </a:moveTo>
                  <a:lnTo>
                    <a:pt x="89" y="745"/>
                  </a:lnTo>
                  <a:lnTo>
                    <a:pt x="81" y="800"/>
                  </a:lnTo>
                  <a:lnTo>
                    <a:pt x="81" y="854"/>
                  </a:lnTo>
                  <a:lnTo>
                    <a:pt x="81" y="912"/>
                  </a:lnTo>
                  <a:lnTo>
                    <a:pt x="85" y="967"/>
                  </a:lnTo>
                  <a:lnTo>
                    <a:pt x="98" y="1022"/>
                  </a:lnTo>
                  <a:lnTo>
                    <a:pt x="110" y="1081"/>
                  </a:lnTo>
                  <a:lnTo>
                    <a:pt x="127" y="1131"/>
                  </a:lnTo>
                  <a:lnTo>
                    <a:pt x="148" y="1186"/>
                  </a:lnTo>
                  <a:lnTo>
                    <a:pt x="72" y="1206"/>
                  </a:lnTo>
                  <a:lnTo>
                    <a:pt x="52" y="1147"/>
                  </a:lnTo>
                  <a:lnTo>
                    <a:pt x="35" y="1088"/>
                  </a:lnTo>
                  <a:lnTo>
                    <a:pt x="17" y="1029"/>
                  </a:lnTo>
                  <a:lnTo>
                    <a:pt x="9" y="971"/>
                  </a:lnTo>
                  <a:lnTo>
                    <a:pt x="5" y="908"/>
                  </a:lnTo>
                  <a:lnTo>
                    <a:pt x="0" y="850"/>
                  </a:lnTo>
                  <a:lnTo>
                    <a:pt x="5" y="787"/>
                  </a:lnTo>
                  <a:lnTo>
                    <a:pt x="13" y="724"/>
                  </a:lnTo>
                  <a:close/>
                  <a:moveTo>
                    <a:pt x="383" y="1576"/>
                  </a:moveTo>
                  <a:lnTo>
                    <a:pt x="434" y="1518"/>
                  </a:lnTo>
                  <a:lnTo>
                    <a:pt x="460" y="1534"/>
                  </a:lnTo>
                  <a:lnTo>
                    <a:pt x="481" y="1547"/>
                  </a:lnTo>
                  <a:lnTo>
                    <a:pt x="510" y="1560"/>
                  </a:lnTo>
                  <a:lnTo>
                    <a:pt x="536" y="1573"/>
                  </a:lnTo>
                  <a:lnTo>
                    <a:pt x="560" y="1584"/>
                  </a:lnTo>
                  <a:lnTo>
                    <a:pt x="586" y="1597"/>
                  </a:lnTo>
                  <a:lnTo>
                    <a:pt x="615" y="1606"/>
                  </a:lnTo>
                  <a:lnTo>
                    <a:pt x="641" y="1614"/>
                  </a:lnTo>
                  <a:lnTo>
                    <a:pt x="670" y="1623"/>
                  </a:lnTo>
                  <a:lnTo>
                    <a:pt x="696" y="1627"/>
                  </a:lnTo>
                  <a:lnTo>
                    <a:pt x="725" y="1635"/>
                  </a:lnTo>
                  <a:lnTo>
                    <a:pt x="750" y="1639"/>
                  </a:lnTo>
                  <a:lnTo>
                    <a:pt x="779" y="1639"/>
                  </a:lnTo>
                  <a:lnTo>
                    <a:pt x="809" y="1643"/>
                  </a:lnTo>
                  <a:lnTo>
                    <a:pt x="838" y="1648"/>
                  </a:lnTo>
                  <a:lnTo>
                    <a:pt x="868" y="1648"/>
                  </a:lnTo>
                  <a:lnTo>
                    <a:pt x="868" y="1724"/>
                  </a:lnTo>
                  <a:lnTo>
                    <a:pt x="834" y="1724"/>
                  </a:lnTo>
                  <a:lnTo>
                    <a:pt x="805" y="1724"/>
                  </a:lnTo>
                  <a:lnTo>
                    <a:pt x="771" y="1720"/>
                  </a:lnTo>
                  <a:lnTo>
                    <a:pt x="742" y="1715"/>
                  </a:lnTo>
                  <a:lnTo>
                    <a:pt x="708" y="1711"/>
                  </a:lnTo>
                  <a:lnTo>
                    <a:pt x="679" y="1702"/>
                  </a:lnTo>
                  <a:lnTo>
                    <a:pt x="645" y="1698"/>
                  </a:lnTo>
                  <a:lnTo>
                    <a:pt x="615" y="1685"/>
                  </a:lnTo>
                  <a:lnTo>
                    <a:pt x="586" y="1678"/>
                  </a:lnTo>
                  <a:lnTo>
                    <a:pt x="556" y="1669"/>
                  </a:lnTo>
                  <a:lnTo>
                    <a:pt x="527" y="1656"/>
                  </a:lnTo>
                  <a:lnTo>
                    <a:pt x="497" y="1639"/>
                  </a:lnTo>
                  <a:lnTo>
                    <a:pt x="468" y="1627"/>
                  </a:lnTo>
                  <a:lnTo>
                    <a:pt x="442" y="1614"/>
                  </a:lnTo>
                  <a:lnTo>
                    <a:pt x="413" y="1597"/>
                  </a:lnTo>
                  <a:lnTo>
                    <a:pt x="383" y="1576"/>
                  </a:lnTo>
                  <a:close/>
                  <a:moveTo>
                    <a:pt x="1344" y="1576"/>
                  </a:moveTo>
                  <a:lnTo>
                    <a:pt x="1293" y="1518"/>
                  </a:lnTo>
                  <a:lnTo>
                    <a:pt x="1340" y="1488"/>
                  </a:lnTo>
                  <a:lnTo>
                    <a:pt x="1381" y="1450"/>
                  </a:lnTo>
                  <a:lnTo>
                    <a:pt x="1423" y="1412"/>
                  </a:lnTo>
                  <a:lnTo>
                    <a:pt x="1462" y="1370"/>
                  </a:lnTo>
                  <a:lnTo>
                    <a:pt x="1495" y="1328"/>
                  </a:lnTo>
                  <a:lnTo>
                    <a:pt x="1529" y="1282"/>
                  </a:lnTo>
                  <a:lnTo>
                    <a:pt x="1554" y="1236"/>
                  </a:lnTo>
                  <a:lnTo>
                    <a:pt x="1579" y="1190"/>
                  </a:lnTo>
                  <a:lnTo>
                    <a:pt x="1651" y="1210"/>
                  </a:lnTo>
                  <a:lnTo>
                    <a:pt x="1626" y="1265"/>
                  </a:lnTo>
                  <a:lnTo>
                    <a:pt x="1596" y="1315"/>
                  </a:lnTo>
                  <a:lnTo>
                    <a:pt x="1563" y="1366"/>
                  </a:lnTo>
                  <a:lnTo>
                    <a:pt x="1524" y="1416"/>
                  </a:lnTo>
                  <a:lnTo>
                    <a:pt x="1482" y="1463"/>
                  </a:lnTo>
                  <a:lnTo>
                    <a:pt x="1441" y="1505"/>
                  </a:lnTo>
                  <a:lnTo>
                    <a:pt x="1390" y="1543"/>
                  </a:lnTo>
                  <a:lnTo>
                    <a:pt x="1344" y="1576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533"/>
            <p:cNvSpPr>
              <a:spLocks noEditPoints="1"/>
            </p:cNvSpPr>
            <p:nvPr/>
          </p:nvSpPr>
          <p:spPr bwMode="auto">
            <a:xfrm>
              <a:off x="3722" y="2904"/>
              <a:ext cx="130" cy="131"/>
            </a:xfrm>
            <a:custGeom>
              <a:avLst/>
              <a:gdLst>
                <a:gd name="T0" fmla="*/ 10 w 1557"/>
                <a:gd name="T1" fmla="*/ 5 h 1568"/>
                <a:gd name="T2" fmla="*/ 10 w 1557"/>
                <a:gd name="T3" fmla="*/ 4 h 1568"/>
                <a:gd name="T4" fmla="*/ 10 w 1557"/>
                <a:gd name="T5" fmla="*/ 4 h 1568"/>
                <a:gd name="T6" fmla="*/ 10 w 1557"/>
                <a:gd name="T7" fmla="*/ 3 h 1568"/>
                <a:gd name="T8" fmla="*/ 9 w 1557"/>
                <a:gd name="T9" fmla="*/ 2 h 1568"/>
                <a:gd name="T10" fmla="*/ 10 w 1557"/>
                <a:gd name="T11" fmla="*/ 3 h 1568"/>
                <a:gd name="T12" fmla="*/ 10 w 1557"/>
                <a:gd name="T13" fmla="*/ 3 h 1568"/>
                <a:gd name="T14" fmla="*/ 11 w 1557"/>
                <a:gd name="T15" fmla="*/ 4 h 1568"/>
                <a:gd name="T16" fmla="*/ 11 w 1557"/>
                <a:gd name="T17" fmla="*/ 4 h 1568"/>
                <a:gd name="T18" fmla="*/ 6 w 1557"/>
                <a:gd name="T19" fmla="*/ 0 h 1568"/>
                <a:gd name="T20" fmla="*/ 5 w 1557"/>
                <a:gd name="T21" fmla="*/ 1 h 1568"/>
                <a:gd name="T22" fmla="*/ 5 w 1557"/>
                <a:gd name="T23" fmla="*/ 1 h 1568"/>
                <a:gd name="T24" fmla="*/ 4 w 1557"/>
                <a:gd name="T25" fmla="*/ 1 h 1568"/>
                <a:gd name="T26" fmla="*/ 4 w 1557"/>
                <a:gd name="T27" fmla="*/ 1 h 1568"/>
                <a:gd name="T28" fmla="*/ 3 w 1557"/>
                <a:gd name="T29" fmla="*/ 1 h 1568"/>
                <a:gd name="T30" fmla="*/ 3 w 1557"/>
                <a:gd name="T31" fmla="*/ 1 h 1568"/>
                <a:gd name="T32" fmla="*/ 3 w 1557"/>
                <a:gd name="T33" fmla="*/ 2 h 1568"/>
                <a:gd name="T34" fmla="*/ 2 w 1557"/>
                <a:gd name="T35" fmla="*/ 2 h 1568"/>
                <a:gd name="T36" fmla="*/ 2 w 1557"/>
                <a:gd name="T37" fmla="*/ 1 h 1568"/>
                <a:gd name="T38" fmla="*/ 3 w 1557"/>
                <a:gd name="T39" fmla="*/ 1 h 1568"/>
                <a:gd name="T40" fmla="*/ 3 w 1557"/>
                <a:gd name="T41" fmla="*/ 1 h 1568"/>
                <a:gd name="T42" fmla="*/ 3 w 1557"/>
                <a:gd name="T43" fmla="*/ 0 h 1568"/>
                <a:gd name="T44" fmla="*/ 4 w 1557"/>
                <a:gd name="T45" fmla="*/ 0 h 1568"/>
                <a:gd name="T46" fmla="*/ 4 w 1557"/>
                <a:gd name="T47" fmla="*/ 0 h 1568"/>
                <a:gd name="T48" fmla="*/ 5 w 1557"/>
                <a:gd name="T49" fmla="*/ 0 h 1568"/>
                <a:gd name="T50" fmla="*/ 5 w 1557"/>
                <a:gd name="T51" fmla="*/ 0 h 1568"/>
                <a:gd name="T52" fmla="*/ 6 w 1557"/>
                <a:gd name="T53" fmla="*/ 0 h 1568"/>
                <a:gd name="T54" fmla="*/ 1 w 1557"/>
                <a:gd name="T55" fmla="*/ 5 h 1568"/>
                <a:gd name="T56" fmla="*/ 1 w 1557"/>
                <a:gd name="T57" fmla="*/ 6 h 1568"/>
                <a:gd name="T58" fmla="*/ 1 w 1557"/>
                <a:gd name="T59" fmla="*/ 6 h 1568"/>
                <a:gd name="T60" fmla="*/ 1 w 1557"/>
                <a:gd name="T61" fmla="*/ 7 h 1568"/>
                <a:gd name="T62" fmla="*/ 1 w 1557"/>
                <a:gd name="T63" fmla="*/ 8 h 1568"/>
                <a:gd name="T64" fmla="*/ 0 w 1557"/>
                <a:gd name="T65" fmla="*/ 7 h 1568"/>
                <a:gd name="T66" fmla="*/ 0 w 1557"/>
                <a:gd name="T67" fmla="*/ 7 h 1568"/>
                <a:gd name="T68" fmla="*/ 0 w 1557"/>
                <a:gd name="T69" fmla="*/ 6 h 1568"/>
                <a:gd name="T70" fmla="*/ 0 w 1557"/>
                <a:gd name="T71" fmla="*/ 5 h 1568"/>
                <a:gd name="T72" fmla="*/ 2 w 1557"/>
                <a:gd name="T73" fmla="*/ 10 h 1568"/>
                <a:gd name="T74" fmla="*/ 3 w 1557"/>
                <a:gd name="T75" fmla="*/ 10 h 1568"/>
                <a:gd name="T76" fmla="*/ 4 w 1557"/>
                <a:gd name="T77" fmla="*/ 10 h 1568"/>
                <a:gd name="T78" fmla="*/ 4 w 1557"/>
                <a:gd name="T79" fmla="*/ 10 h 1568"/>
                <a:gd name="T80" fmla="*/ 5 w 1557"/>
                <a:gd name="T81" fmla="*/ 10 h 1568"/>
                <a:gd name="T82" fmla="*/ 6 w 1557"/>
                <a:gd name="T83" fmla="*/ 11 h 1568"/>
                <a:gd name="T84" fmla="*/ 5 w 1557"/>
                <a:gd name="T85" fmla="*/ 11 h 1568"/>
                <a:gd name="T86" fmla="*/ 5 w 1557"/>
                <a:gd name="T87" fmla="*/ 11 h 1568"/>
                <a:gd name="T88" fmla="*/ 4 w 1557"/>
                <a:gd name="T89" fmla="*/ 11 h 1568"/>
                <a:gd name="T90" fmla="*/ 4 w 1557"/>
                <a:gd name="T91" fmla="*/ 11 h 1568"/>
                <a:gd name="T92" fmla="*/ 4 w 1557"/>
                <a:gd name="T93" fmla="*/ 11 h 1568"/>
                <a:gd name="T94" fmla="*/ 3 w 1557"/>
                <a:gd name="T95" fmla="*/ 10 h 1568"/>
                <a:gd name="T96" fmla="*/ 3 w 1557"/>
                <a:gd name="T97" fmla="*/ 10 h 1568"/>
                <a:gd name="T98" fmla="*/ 2 w 1557"/>
                <a:gd name="T99" fmla="*/ 10 h 1568"/>
                <a:gd name="T100" fmla="*/ 8 w 1557"/>
                <a:gd name="T101" fmla="*/ 10 h 1568"/>
                <a:gd name="T102" fmla="*/ 9 w 1557"/>
                <a:gd name="T103" fmla="*/ 9 h 1568"/>
                <a:gd name="T104" fmla="*/ 9 w 1557"/>
                <a:gd name="T105" fmla="*/ 9 h 1568"/>
                <a:gd name="T106" fmla="*/ 10 w 1557"/>
                <a:gd name="T107" fmla="*/ 8 h 1568"/>
                <a:gd name="T108" fmla="*/ 10 w 1557"/>
                <a:gd name="T109" fmla="*/ 8 h 1568"/>
                <a:gd name="T110" fmla="*/ 10 w 1557"/>
                <a:gd name="T111" fmla="*/ 8 h 1568"/>
                <a:gd name="T112" fmla="*/ 10 w 1557"/>
                <a:gd name="T113" fmla="*/ 9 h 1568"/>
                <a:gd name="T114" fmla="*/ 9 w 1557"/>
                <a:gd name="T115" fmla="*/ 9 h 1568"/>
                <a:gd name="T116" fmla="*/ 9 w 1557"/>
                <a:gd name="T117" fmla="*/ 10 h 1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7"/>
                <a:gd name="T178" fmla="*/ 0 h 1568"/>
                <a:gd name="T179" fmla="*/ 1557 w 1557"/>
                <a:gd name="T180" fmla="*/ 1568 h 1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7" h="1568">
                  <a:moveTo>
                    <a:pt x="1557" y="678"/>
                  </a:moveTo>
                  <a:lnTo>
                    <a:pt x="1482" y="698"/>
                  </a:lnTo>
                  <a:lnTo>
                    <a:pt x="1473" y="648"/>
                  </a:lnTo>
                  <a:lnTo>
                    <a:pt x="1465" y="606"/>
                  </a:lnTo>
                  <a:lnTo>
                    <a:pt x="1452" y="556"/>
                  </a:lnTo>
                  <a:lnTo>
                    <a:pt x="1431" y="510"/>
                  </a:lnTo>
                  <a:lnTo>
                    <a:pt x="1410" y="467"/>
                  </a:lnTo>
                  <a:lnTo>
                    <a:pt x="1388" y="421"/>
                  </a:lnTo>
                  <a:lnTo>
                    <a:pt x="1360" y="379"/>
                  </a:lnTo>
                  <a:lnTo>
                    <a:pt x="1331" y="341"/>
                  </a:lnTo>
                  <a:lnTo>
                    <a:pt x="1427" y="341"/>
                  </a:lnTo>
                  <a:lnTo>
                    <a:pt x="1452" y="379"/>
                  </a:lnTo>
                  <a:lnTo>
                    <a:pt x="1478" y="421"/>
                  </a:lnTo>
                  <a:lnTo>
                    <a:pt x="1498" y="459"/>
                  </a:lnTo>
                  <a:lnTo>
                    <a:pt x="1515" y="501"/>
                  </a:lnTo>
                  <a:lnTo>
                    <a:pt x="1532" y="547"/>
                  </a:lnTo>
                  <a:lnTo>
                    <a:pt x="1545" y="589"/>
                  </a:lnTo>
                  <a:lnTo>
                    <a:pt x="1549" y="635"/>
                  </a:lnTo>
                  <a:lnTo>
                    <a:pt x="1557" y="678"/>
                  </a:lnTo>
                  <a:close/>
                  <a:moveTo>
                    <a:pt x="787" y="0"/>
                  </a:moveTo>
                  <a:lnTo>
                    <a:pt x="787" y="80"/>
                  </a:lnTo>
                  <a:lnTo>
                    <a:pt x="749" y="80"/>
                  </a:lnTo>
                  <a:lnTo>
                    <a:pt x="716" y="80"/>
                  </a:lnTo>
                  <a:lnTo>
                    <a:pt x="681" y="88"/>
                  </a:lnTo>
                  <a:lnTo>
                    <a:pt x="644" y="92"/>
                  </a:lnTo>
                  <a:lnTo>
                    <a:pt x="610" y="101"/>
                  </a:lnTo>
                  <a:lnTo>
                    <a:pt x="576" y="110"/>
                  </a:lnTo>
                  <a:lnTo>
                    <a:pt x="543" y="122"/>
                  </a:lnTo>
                  <a:lnTo>
                    <a:pt x="510" y="134"/>
                  </a:lnTo>
                  <a:lnTo>
                    <a:pt x="479" y="147"/>
                  </a:lnTo>
                  <a:lnTo>
                    <a:pt x="446" y="164"/>
                  </a:lnTo>
                  <a:lnTo>
                    <a:pt x="416" y="181"/>
                  </a:lnTo>
                  <a:lnTo>
                    <a:pt x="391" y="202"/>
                  </a:lnTo>
                  <a:lnTo>
                    <a:pt x="361" y="219"/>
                  </a:lnTo>
                  <a:lnTo>
                    <a:pt x="332" y="244"/>
                  </a:lnTo>
                  <a:lnTo>
                    <a:pt x="307" y="265"/>
                  </a:lnTo>
                  <a:lnTo>
                    <a:pt x="282" y="291"/>
                  </a:lnTo>
                  <a:lnTo>
                    <a:pt x="337" y="139"/>
                  </a:lnTo>
                  <a:lnTo>
                    <a:pt x="361" y="122"/>
                  </a:lnTo>
                  <a:lnTo>
                    <a:pt x="387" y="110"/>
                  </a:lnTo>
                  <a:lnTo>
                    <a:pt x="412" y="92"/>
                  </a:lnTo>
                  <a:lnTo>
                    <a:pt x="442" y="80"/>
                  </a:lnTo>
                  <a:lnTo>
                    <a:pt x="467" y="68"/>
                  </a:lnTo>
                  <a:lnTo>
                    <a:pt x="492" y="55"/>
                  </a:lnTo>
                  <a:lnTo>
                    <a:pt x="521" y="46"/>
                  </a:lnTo>
                  <a:lnTo>
                    <a:pt x="551" y="34"/>
                  </a:lnTo>
                  <a:lnTo>
                    <a:pt x="580" y="25"/>
                  </a:lnTo>
                  <a:lnTo>
                    <a:pt x="606" y="17"/>
                  </a:lnTo>
                  <a:lnTo>
                    <a:pt x="635" y="13"/>
                  </a:lnTo>
                  <a:lnTo>
                    <a:pt x="665" y="9"/>
                  </a:lnTo>
                  <a:lnTo>
                    <a:pt x="694" y="5"/>
                  </a:lnTo>
                  <a:lnTo>
                    <a:pt x="724" y="0"/>
                  </a:lnTo>
                  <a:lnTo>
                    <a:pt x="757" y="0"/>
                  </a:lnTo>
                  <a:lnTo>
                    <a:pt x="787" y="0"/>
                  </a:lnTo>
                  <a:close/>
                  <a:moveTo>
                    <a:pt x="8" y="665"/>
                  </a:moveTo>
                  <a:lnTo>
                    <a:pt x="83" y="685"/>
                  </a:lnTo>
                  <a:lnTo>
                    <a:pt x="79" y="736"/>
                  </a:lnTo>
                  <a:lnTo>
                    <a:pt x="79" y="786"/>
                  </a:lnTo>
                  <a:lnTo>
                    <a:pt x="79" y="837"/>
                  </a:lnTo>
                  <a:lnTo>
                    <a:pt x="88" y="887"/>
                  </a:lnTo>
                  <a:lnTo>
                    <a:pt x="96" y="937"/>
                  </a:lnTo>
                  <a:lnTo>
                    <a:pt x="109" y="983"/>
                  </a:lnTo>
                  <a:lnTo>
                    <a:pt x="126" y="1034"/>
                  </a:lnTo>
                  <a:lnTo>
                    <a:pt x="147" y="1080"/>
                  </a:lnTo>
                  <a:lnTo>
                    <a:pt x="67" y="1106"/>
                  </a:lnTo>
                  <a:lnTo>
                    <a:pt x="46" y="1051"/>
                  </a:lnTo>
                  <a:lnTo>
                    <a:pt x="29" y="1001"/>
                  </a:lnTo>
                  <a:lnTo>
                    <a:pt x="17" y="942"/>
                  </a:lnTo>
                  <a:lnTo>
                    <a:pt x="4" y="887"/>
                  </a:lnTo>
                  <a:lnTo>
                    <a:pt x="0" y="832"/>
                  </a:lnTo>
                  <a:lnTo>
                    <a:pt x="0" y="774"/>
                  </a:lnTo>
                  <a:lnTo>
                    <a:pt x="0" y="720"/>
                  </a:lnTo>
                  <a:lnTo>
                    <a:pt x="8" y="665"/>
                  </a:lnTo>
                  <a:close/>
                  <a:moveTo>
                    <a:pt x="353" y="1438"/>
                  </a:moveTo>
                  <a:lnTo>
                    <a:pt x="400" y="1370"/>
                  </a:lnTo>
                  <a:lnTo>
                    <a:pt x="446" y="1399"/>
                  </a:lnTo>
                  <a:lnTo>
                    <a:pt x="492" y="1421"/>
                  </a:lnTo>
                  <a:lnTo>
                    <a:pt x="539" y="1441"/>
                  </a:lnTo>
                  <a:lnTo>
                    <a:pt x="585" y="1458"/>
                  </a:lnTo>
                  <a:lnTo>
                    <a:pt x="635" y="1471"/>
                  </a:lnTo>
                  <a:lnTo>
                    <a:pt x="681" y="1480"/>
                  </a:lnTo>
                  <a:lnTo>
                    <a:pt x="733" y="1484"/>
                  </a:lnTo>
                  <a:lnTo>
                    <a:pt x="787" y="1488"/>
                  </a:lnTo>
                  <a:lnTo>
                    <a:pt x="787" y="1568"/>
                  </a:lnTo>
                  <a:lnTo>
                    <a:pt x="757" y="1568"/>
                  </a:lnTo>
                  <a:lnTo>
                    <a:pt x="728" y="1563"/>
                  </a:lnTo>
                  <a:lnTo>
                    <a:pt x="698" y="1559"/>
                  </a:lnTo>
                  <a:lnTo>
                    <a:pt x="669" y="1559"/>
                  </a:lnTo>
                  <a:lnTo>
                    <a:pt x="644" y="1555"/>
                  </a:lnTo>
                  <a:lnTo>
                    <a:pt x="615" y="1547"/>
                  </a:lnTo>
                  <a:lnTo>
                    <a:pt x="589" y="1543"/>
                  </a:lnTo>
                  <a:lnTo>
                    <a:pt x="560" y="1534"/>
                  </a:lnTo>
                  <a:lnTo>
                    <a:pt x="534" y="1526"/>
                  </a:lnTo>
                  <a:lnTo>
                    <a:pt x="505" y="1517"/>
                  </a:lnTo>
                  <a:lnTo>
                    <a:pt x="479" y="1504"/>
                  </a:lnTo>
                  <a:lnTo>
                    <a:pt x="455" y="1493"/>
                  </a:lnTo>
                  <a:lnTo>
                    <a:pt x="429" y="1480"/>
                  </a:lnTo>
                  <a:lnTo>
                    <a:pt x="400" y="1467"/>
                  </a:lnTo>
                  <a:lnTo>
                    <a:pt x="379" y="1454"/>
                  </a:lnTo>
                  <a:lnTo>
                    <a:pt x="353" y="1438"/>
                  </a:lnTo>
                  <a:close/>
                  <a:moveTo>
                    <a:pt x="1212" y="1438"/>
                  </a:moveTo>
                  <a:lnTo>
                    <a:pt x="1166" y="1370"/>
                  </a:lnTo>
                  <a:lnTo>
                    <a:pt x="1204" y="1345"/>
                  </a:lnTo>
                  <a:lnTo>
                    <a:pt x="1241" y="1316"/>
                  </a:lnTo>
                  <a:lnTo>
                    <a:pt x="1279" y="1281"/>
                  </a:lnTo>
                  <a:lnTo>
                    <a:pt x="1313" y="1244"/>
                  </a:lnTo>
                  <a:lnTo>
                    <a:pt x="1342" y="1211"/>
                  </a:lnTo>
                  <a:lnTo>
                    <a:pt x="1372" y="1168"/>
                  </a:lnTo>
                  <a:lnTo>
                    <a:pt x="1397" y="1126"/>
                  </a:lnTo>
                  <a:lnTo>
                    <a:pt x="1419" y="1084"/>
                  </a:lnTo>
                  <a:lnTo>
                    <a:pt x="1498" y="1110"/>
                  </a:lnTo>
                  <a:lnTo>
                    <a:pt x="1473" y="1156"/>
                  </a:lnTo>
                  <a:lnTo>
                    <a:pt x="1448" y="1202"/>
                  </a:lnTo>
                  <a:lnTo>
                    <a:pt x="1414" y="1248"/>
                  </a:lnTo>
                  <a:lnTo>
                    <a:pt x="1381" y="1290"/>
                  </a:lnTo>
                  <a:lnTo>
                    <a:pt x="1342" y="1332"/>
                  </a:lnTo>
                  <a:lnTo>
                    <a:pt x="1300" y="1370"/>
                  </a:lnTo>
                  <a:lnTo>
                    <a:pt x="1259" y="1408"/>
                  </a:lnTo>
                  <a:lnTo>
                    <a:pt x="1212" y="1438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534"/>
            <p:cNvSpPr>
              <a:spLocks noEditPoints="1"/>
            </p:cNvSpPr>
            <p:nvPr/>
          </p:nvSpPr>
          <p:spPr bwMode="auto">
            <a:xfrm>
              <a:off x="3729" y="2911"/>
              <a:ext cx="117" cy="117"/>
            </a:xfrm>
            <a:custGeom>
              <a:avLst/>
              <a:gdLst>
                <a:gd name="T0" fmla="*/ 9 w 1403"/>
                <a:gd name="T1" fmla="*/ 4 h 1408"/>
                <a:gd name="T2" fmla="*/ 9 w 1403"/>
                <a:gd name="T3" fmla="*/ 4 h 1408"/>
                <a:gd name="T4" fmla="*/ 9 w 1403"/>
                <a:gd name="T5" fmla="*/ 3 h 1408"/>
                <a:gd name="T6" fmla="*/ 9 w 1403"/>
                <a:gd name="T7" fmla="*/ 3 h 1408"/>
                <a:gd name="T8" fmla="*/ 8 w 1403"/>
                <a:gd name="T9" fmla="*/ 2 h 1408"/>
                <a:gd name="T10" fmla="*/ 9 w 1403"/>
                <a:gd name="T11" fmla="*/ 2 h 1408"/>
                <a:gd name="T12" fmla="*/ 9 w 1403"/>
                <a:gd name="T13" fmla="*/ 2 h 1408"/>
                <a:gd name="T14" fmla="*/ 9 w 1403"/>
                <a:gd name="T15" fmla="*/ 3 h 1408"/>
                <a:gd name="T16" fmla="*/ 10 w 1403"/>
                <a:gd name="T17" fmla="*/ 4 h 1408"/>
                <a:gd name="T18" fmla="*/ 10 w 1403"/>
                <a:gd name="T19" fmla="*/ 4 h 1408"/>
                <a:gd name="T20" fmla="*/ 5 w 1403"/>
                <a:gd name="T21" fmla="*/ 0 h 1408"/>
                <a:gd name="T22" fmla="*/ 4 w 1403"/>
                <a:gd name="T23" fmla="*/ 1 h 1408"/>
                <a:gd name="T24" fmla="*/ 4 w 1403"/>
                <a:gd name="T25" fmla="*/ 1 h 1408"/>
                <a:gd name="T26" fmla="*/ 4 w 1403"/>
                <a:gd name="T27" fmla="*/ 1 h 1408"/>
                <a:gd name="T28" fmla="*/ 3 w 1403"/>
                <a:gd name="T29" fmla="*/ 1 h 1408"/>
                <a:gd name="T30" fmla="*/ 3 w 1403"/>
                <a:gd name="T31" fmla="*/ 1 h 1408"/>
                <a:gd name="T32" fmla="*/ 2 w 1403"/>
                <a:gd name="T33" fmla="*/ 1 h 1408"/>
                <a:gd name="T34" fmla="*/ 2 w 1403"/>
                <a:gd name="T35" fmla="*/ 2 h 1408"/>
                <a:gd name="T36" fmla="*/ 2 w 1403"/>
                <a:gd name="T37" fmla="*/ 2 h 1408"/>
                <a:gd name="T38" fmla="*/ 1 w 1403"/>
                <a:gd name="T39" fmla="*/ 1 h 1408"/>
                <a:gd name="T40" fmla="*/ 2 w 1403"/>
                <a:gd name="T41" fmla="*/ 1 h 1408"/>
                <a:gd name="T42" fmla="*/ 2 w 1403"/>
                <a:gd name="T43" fmla="*/ 1 h 1408"/>
                <a:gd name="T44" fmla="*/ 3 w 1403"/>
                <a:gd name="T45" fmla="*/ 1 h 1408"/>
                <a:gd name="T46" fmla="*/ 3 w 1403"/>
                <a:gd name="T47" fmla="*/ 0 h 1408"/>
                <a:gd name="T48" fmla="*/ 3 w 1403"/>
                <a:gd name="T49" fmla="*/ 0 h 1408"/>
                <a:gd name="T50" fmla="*/ 4 w 1403"/>
                <a:gd name="T51" fmla="*/ 0 h 1408"/>
                <a:gd name="T52" fmla="*/ 4 w 1403"/>
                <a:gd name="T53" fmla="*/ 0 h 1408"/>
                <a:gd name="T54" fmla="*/ 5 w 1403"/>
                <a:gd name="T55" fmla="*/ 0 h 1408"/>
                <a:gd name="T56" fmla="*/ 1 w 1403"/>
                <a:gd name="T57" fmla="*/ 4 h 1408"/>
                <a:gd name="T58" fmla="*/ 1 w 1403"/>
                <a:gd name="T59" fmla="*/ 5 h 1408"/>
                <a:gd name="T60" fmla="*/ 1 w 1403"/>
                <a:gd name="T61" fmla="*/ 6 h 1408"/>
                <a:gd name="T62" fmla="*/ 1 w 1403"/>
                <a:gd name="T63" fmla="*/ 6 h 1408"/>
                <a:gd name="T64" fmla="*/ 1 w 1403"/>
                <a:gd name="T65" fmla="*/ 7 h 1408"/>
                <a:gd name="T66" fmla="*/ 0 w 1403"/>
                <a:gd name="T67" fmla="*/ 7 h 1408"/>
                <a:gd name="T68" fmla="*/ 0 w 1403"/>
                <a:gd name="T69" fmla="*/ 6 h 1408"/>
                <a:gd name="T70" fmla="*/ 0 w 1403"/>
                <a:gd name="T71" fmla="*/ 5 h 1408"/>
                <a:gd name="T72" fmla="*/ 0 w 1403"/>
                <a:gd name="T73" fmla="*/ 5 h 1408"/>
                <a:gd name="T74" fmla="*/ 2 w 1403"/>
                <a:gd name="T75" fmla="*/ 9 h 1408"/>
                <a:gd name="T76" fmla="*/ 3 w 1403"/>
                <a:gd name="T77" fmla="*/ 9 h 1408"/>
                <a:gd name="T78" fmla="*/ 3 w 1403"/>
                <a:gd name="T79" fmla="*/ 9 h 1408"/>
                <a:gd name="T80" fmla="*/ 4 w 1403"/>
                <a:gd name="T81" fmla="*/ 9 h 1408"/>
                <a:gd name="T82" fmla="*/ 5 w 1403"/>
                <a:gd name="T83" fmla="*/ 9 h 1408"/>
                <a:gd name="T84" fmla="*/ 5 w 1403"/>
                <a:gd name="T85" fmla="*/ 10 h 1408"/>
                <a:gd name="T86" fmla="*/ 4 w 1403"/>
                <a:gd name="T87" fmla="*/ 10 h 1408"/>
                <a:gd name="T88" fmla="*/ 4 w 1403"/>
                <a:gd name="T89" fmla="*/ 10 h 1408"/>
                <a:gd name="T90" fmla="*/ 3 w 1403"/>
                <a:gd name="T91" fmla="*/ 9 h 1408"/>
                <a:gd name="T92" fmla="*/ 2 w 1403"/>
                <a:gd name="T93" fmla="*/ 9 h 1408"/>
                <a:gd name="T94" fmla="*/ 7 w 1403"/>
                <a:gd name="T95" fmla="*/ 8 h 1408"/>
                <a:gd name="T96" fmla="*/ 8 w 1403"/>
                <a:gd name="T97" fmla="*/ 8 h 1408"/>
                <a:gd name="T98" fmla="*/ 8 w 1403"/>
                <a:gd name="T99" fmla="*/ 8 h 1408"/>
                <a:gd name="T100" fmla="*/ 9 w 1403"/>
                <a:gd name="T101" fmla="*/ 7 h 1408"/>
                <a:gd name="T102" fmla="*/ 9 w 1403"/>
                <a:gd name="T103" fmla="*/ 7 h 1408"/>
                <a:gd name="T104" fmla="*/ 9 w 1403"/>
                <a:gd name="T105" fmla="*/ 7 h 1408"/>
                <a:gd name="T106" fmla="*/ 9 w 1403"/>
                <a:gd name="T107" fmla="*/ 8 h 1408"/>
                <a:gd name="T108" fmla="*/ 8 w 1403"/>
                <a:gd name="T109" fmla="*/ 8 h 1408"/>
                <a:gd name="T110" fmla="*/ 8 w 1403"/>
                <a:gd name="T111" fmla="*/ 9 h 1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3"/>
                <a:gd name="T169" fmla="*/ 0 h 1408"/>
                <a:gd name="T170" fmla="*/ 1403 w 1403"/>
                <a:gd name="T171" fmla="*/ 1408 h 1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3" h="1408">
                  <a:moveTo>
                    <a:pt x="1403" y="618"/>
                  </a:moveTo>
                  <a:lnTo>
                    <a:pt x="1327" y="640"/>
                  </a:lnTo>
                  <a:lnTo>
                    <a:pt x="1322" y="598"/>
                  </a:lnTo>
                  <a:lnTo>
                    <a:pt x="1314" y="551"/>
                  </a:lnTo>
                  <a:lnTo>
                    <a:pt x="1302" y="509"/>
                  </a:lnTo>
                  <a:lnTo>
                    <a:pt x="1285" y="467"/>
                  </a:lnTo>
                  <a:lnTo>
                    <a:pt x="1263" y="425"/>
                  </a:lnTo>
                  <a:lnTo>
                    <a:pt x="1247" y="387"/>
                  </a:lnTo>
                  <a:lnTo>
                    <a:pt x="1217" y="345"/>
                  </a:lnTo>
                  <a:lnTo>
                    <a:pt x="1193" y="312"/>
                  </a:lnTo>
                  <a:lnTo>
                    <a:pt x="1243" y="261"/>
                  </a:lnTo>
                  <a:lnTo>
                    <a:pt x="1252" y="261"/>
                  </a:lnTo>
                  <a:lnTo>
                    <a:pt x="1281" y="299"/>
                  </a:lnTo>
                  <a:lnTo>
                    <a:pt x="1309" y="341"/>
                  </a:lnTo>
                  <a:lnTo>
                    <a:pt x="1331" y="387"/>
                  </a:lnTo>
                  <a:lnTo>
                    <a:pt x="1352" y="430"/>
                  </a:lnTo>
                  <a:lnTo>
                    <a:pt x="1373" y="476"/>
                  </a:lnTo>
                  <a:lnTo>
                    <a:pt x="1386" y="526"/>
                  </a:lnTo>
                  <a:lnTo>
                    <a:pt x="1394" y="568"/>
                  </a:lnTo>
                  <a:lnTo>
                    <a:pt x="1403" y="618"/>
                  </a:lnTo>
                  <a:close/>
                  <a:moveTo>
                    <a:pt x="708" y="0"/>
                  </a:moveTo>
                  <a:lnTo>
                    <a:pt x="708" y="76"/>
                  </a:lnTo>
                  <a:lnTo>
                    <a:pt x="670" y="76"/>
                  </a:lnTo>
                  <a:lnTo>
                    <a:pt x="637" y="80"/>
                  </a:lnTo>
                  <a:lnTo>
                    <a:pt x="602" y="84"/>
                  </a:lnTo>
                  <a:lnTo>
                    <a:pt x="569" y="93"/>
                  </a:lnTo>
                  <a:lnTo>
                    <a:pt x="536" y="101"/>
                  </a:lnTo>
                  <a:lnTo>
                    <a:pt x="501" y="109"/>
                  </a:lnTo>
                  <a:lnTo>
                    <a:pt x="472" y="122"/>
                  </a:lnTo>
                  <a:lnTo>
                    <a:pt x="442" y="135"/>
                  </a:lnTo>
                  <a:lnTo>
                    <a:pt x="409" y="152"/>
                  </a:lnTo>
                  <a:lnTo>
                    <a:pt x="380" y="168"/>
                  </a:lnTo>
                  <a:lnTo>
                    <a:pt x="350" y="185"/>
                  </a:lnTo>
                  <a:lnTo>
                    <a:pt x="325" y="207"/>
                  </a:lnTo>
                  <a:lnTo>
                    <a:pt x="300" y="227"/>
                  </a:lnTo>
                  <a:lnTo>
                    <a:pt x="271" y="248"/>
                  </a:lnTo>
                  <a:lnTo>
                    <a:pt x="249" y="273"/>
                  </a:lnTo>
                  <a:lnTo>
                    <a:pt x="223" y="299"/>
                  </a:lnTo>
                  <a:lnTo>
                    <a:pt x="186" y="257"/>
                  </a:lnTo>
                  <a:lnTo>
                    <a:pt x="203" y="211"/>
                  </a:lnTo>
                  <a:lnTo>
                    <a:pt x="228" y="185"/>
                  </a:lnTo>
                  <a:lnTo>
                    <a:pt x="253" y="164"/>
                  </a:lnTo>
                  <a:lnTo>
                    <a:pt x="282" y="139"/>
                  </a:lnTo>
                  <a:lnTo>
                    <a:pt x="312" y="122"/>
                  </a:lnTo>
                  <a:lnTo>
                    <a:pt x="337" y="101"/>
                  </a:lnTo>
                  <a:lnTo>
                    <a:pt x="367" y="84"/>
                  </a:lnTo>
                  <a:lnTo>
                    <a:pt x="400" y="67"/>
                  </a:lnTo>
                  <a:lnTo>
                    <a:pt x="431" y="54"/>
                  </a:lnTo>
                  <a:lnTo>
                    <a:pt x="464" y="42"/>
                  </a:lnTo>
                  <a:lnTo>
                    <a:pt x="497" y="30"/>
                  </a:lnTo>
                  <a:lnTo>
                    <a:pt x="531" y="21"/>
                  </a:lnTo>
                  <a:lnTo>
                    <a:pt x="565" y="12"/>
                  </a:lnTo>
                  <a:lnTo>
                    <a:pt x="602" y="8"/>
                  </a:lnTo>
                  <a:lnTo>
                    <a:pt x="637" y="0"/>
                  </a:lnTo>
                  <a:lnTo>
                    <a:pt x="670" y="0"/>
                  </a:lnTo>
                  <a:lnTo>
                    <a:pt x="708" y="0"/>
                  </a:lnTo>
                  <a:close/>
                  <a:moveTo>
                    <a:pt x="4" y="605"/>
                  </a:moveTo>
                  <a:lnTo>
                    <a:pt x="81" y="627"/>
                  </a:lnTo>
                  <a:lnTo>
                    <a:pt x="76" y="673"/>
                  </a:lnTo>
                  <a:lnTo>
                    <a:pt x="76" y="714"/>
                  </a:lnTo>
                  <a:lnTo>
                    <a:pt x="81" y="760"/>
                  </a:lnTo>
                  <a:lnTo>
                    <a:pt x="85" y="803"/>
                  </a:lnTo>
                  <a:lnTo>
                    <a:pt x="94" y="849"/>
                  </a:lnTo>
                  <a:lnTo>
                    <a:pt x="110" y="895"/>
                  </a:lnTo>
                  <a:lnTo>
                    <a:pt x="123" y="937"/>
                  </a:lnTo>
                  <a:lnTo>
                    <a:pt x="144" y="978"/>
                  </a:lnTo>
                  <a:lnTo>
                    <a:pt x="68" y="1000"/>
                  </a:lnTo>
                  <a:lnTo>
                    <a:pt x="47" y="954"/>
                  </a:lnTo>
                  <a:lnTo>
                    <a:pt x="30" y="903"/>
                  </a:lnTo>
                  <a:lnTo>
                    <a:pt x="17" y="857"/>
                  </a:lnTo>
                  <a:lnTo>
                    <a:pt x="9" y="807"/>
                  </a:lnTo>
                  <a:lnTo>
                    <a:pt x="0" y="757"/>
                  </a:lnTo>
                  <a:lnTo>
                    <a:pt x="0" y="706"/>
                  </a:lnTo>
                  <a:lnTo>
                    <a:pt x="0" y="656"/>
                  </a:lnTo>
                  <a:lnTo>
                    <a:pt x="4" y="605"/>
                  </a:lnTo>
                  <a:close/>
                  <a:moveTo>
                    <a:pt x="321" y="1290"/>
                  </a:moveTo>
                  <a:lnTo>
                    <a:pt x="371" y="1231"/>
                  </a:lnTo>
                  <a:lnTo>
                    <a:pt x="409" y="1252"/>
                  </a:lnTo>
                  <a:lnTo>
                    <a:pt x="447" y="1273"/>
                  </a:lnTo>
                  <a:lnTo>
                    <a:pt x="490" y="1290"/>
                  </a:lnTo>
                  <a:lnTo>
                    <a:pt x="531" y="1303"/>
                  </a:lnTo>
                  <a:lnTo>
                    <a:pt x="573" y="1315"/>
                  </a:lnTo>
                  <a:lnTo>
                    <a:pt x="619" y="1324"/>
                  </a:lnTo>
                  <a:lnTo>
                    <a:pt x="661" y="1328"/>
                  </a:lnTo>
                  <a:lnTo>
                    <a:pt x="708" y="1328"/>
                  </a:lnTo>
                  <a:lnTo>
                    <a:pt x="708" y="1408"/>
                  </a:lnTo>
                  <a:lnTo>
                    <a:pt x="654" y="1404"/>
                  </a:lnTo>
                  <a:lnTo>
                    <a:pt x="602" y="1400"/>
                  </a:lnTo>
                  <a:lnTo>
                    <a:pt x="556" y="1391"/>
                  </a:lnTo>
                  <a:lnTo>
                    <a:pt x="506" y="1378"/>
                  </a:lnTo>
                  <a:lnTo>
                    <a:pt x="460" y="1361"/>
                  </a:lnTo>
                  <a:lnTo>
                    <a:pt x="413" y="1341"/>
                  </a:lnTo>
                  <a:lnTo>
                    <a:pt x="367" y="1319"/>
                  </a:lnTo>
                  <a:lnTo>
                    <a:pt x="321" y="1290"/>
                  </a:lnTo>
                  <a:close/>
                  <a:moveTo>
                    <a:pt x="1087" y="1290"/>
                  </a:moveTo>
                  <a:lnTo>
                    <a:pt x="1036" y="1231"/>
                  </a:lnTo>
                  <a:lnTo>
                    <a:pt x="1074" y="1206"/>
                  </a:lnTo>
                  <a:lnTo>
                    <a:pt x="1108" y="1181"/>
                  </a:lnTo>
                  <a:lnTo>
                    <a:pt x="1138" y="1151"/>
                  </a:lnTo>
                  <a:lnTo>
                    <a:pt x="1167" y="1122"/>
                  </a:lnTo>
                  <a:lnTo>
                    <a:pt x="1197" y="1088"/>
                  </a:lnTo>
                  <a:lnTo>
                    <a:pt x="1221" y="1055"/>
                  </a:lnTo>
                  <a:lnTo>
                    <a:pt x="1247" y="1017"/>
                  </a:lnTo>
                  <a:lnTo>
                    <a:pt x="1263" y="983"/>
                  </a:lnTo>
                  <a:lnTo>
                    <a:pt x="1340" y="1004"/>
                  </a:lnTo>
                  <a:lnTo>
                    <a:pt x="1318" y="1046"/>
                  </a:lnTo>
                  <a:lnTo>
                    <a:pt x="1293" y="1088"/>
                  </a:lnTo>
                  <a:lnTo>
                    <a:pt x="1263" y="1131"/>
                  </a:lnTo>
                  <a:lnTo>
                    <a:pt x="1234" y="1164"/>
                  </a:lnTo>
                  <a:lnTo>
                    <a:pt x="1200" y="1201"/>
                  </a:lnTo>
                  <a:lnTo>
                    <a:pt x="1162" y="1236"/>
                  </a:lnTo>
                  <a:lnTo>
                    <a:pt x="1125" y="1265"/>
                  </a:lnTo>
                  <a:lnTo>
                    <a:pt x="1087" y="129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535"/>
            <p:cNvSpPr>
              <a:spLocks noEditPoints="1"/>
            </p:cNvSpPr>
            <p:nvPr/>
          </p:nvSpPr>
          <p:spPr bwMode="auto">
            <a:xfrm>
              <a:off x="3735" y="2917"/>
              <a:ext cx="105" cy="104"/>
            </a:xfrm>
            <a:custGeom>
              <a:avLst/>
              <a:gdLst>
                <a:gd name="T0" fmla="*/ 8 w 1251"/>
                <a:gd name="T1" fmla="*/ 4 h 1252"/>
                <a:gd name="T2" fmla="*/ 8 w 1251"/>
                <a:gd name="T3" fmla="*/ 3 h 1252"/>
                <a:gd name="T4" fmla="*/ 8 w 1251"/>
                <a:gd name="T5" fmla="*/ 3 h 1252"/>
                <a:gd name="T6" fmla="*/ 8 w 1251"/>
                <a:gd name="T7" fmla="*/ 2 h 1252"/>
                <a:gd name="T8" fmla="*/ 7 w 1251"/>
                <a:gd name="T9" fmla="*/ 2 h 1252"/>
                <a:gd name="T10" fmla="*/ 8 w 1251"/>
                <a:gd name="T11" fmla="*/ 2 h 1252"/>
                <a:gd name="T12" fmla="*/ 8 w 1251"/>
                <a:gd name="T13" fmla="*/ 2 h 1252"/>
                <a:gd name="T14" fmla="*/ 9 w 1251"/>
                <a:gd name="T15" fmla="*/ 3 h 1252"/>
                <a:gd name="T16" fmla="*/ 9 w 1251"/>
                <a:gd name="T17" fmla="*/ 4 h 1252"/>
                <a:gd name="T18" fmla="*/ 4 w 1251"/>
                <a:gd name="T19" fmla="*/ 0 h 1252"/>
                <a:gd name="T20" fmla="*/ 4 w 1251"/>
                <a:gd name="T21" fmla="*/ 1 h 1252"/>
                <a:gd name="T22" fmla="*/ 4 w 1251"/>
                <a:gd name="T23" fmla="*/ 1 h 1252"/>
                <a:gd name="T24" fmla="*/ 3 w 1251"/>
                <a:gd name="T25" fmla="*/ 1 h 1252"/>
                <a:gd name="T26" fmla="*/ 3 w 1251"/>
                <a:gd name="T27" fmla="*/ 1 h 1252"/>
                <a:gd name="T28" fmla="*/ 3 w 1251"/>
                <a:gd name="T29" fmla="*/ 1 h 1252"/>
                <a:gd name="T30" fmla="*/ 2 w 1251"/>
                <a:gd name="T31" fmla="*/ 1 h 1252"/>
                <a:gd name="T32" fmla="*/ 2 w 1251"/>
                <a:gd name="T33" fmla="*/ 1 h 1252"/>
                <a:gd name="T34" fmla="*/ 2 w 1251"/>
                <a:gd name="T35" fmla="*/ 2 h 1252"/>
                <a:gd name="T36" fmla="*/ 1 w 1251"/>
                <a:gd name="T37" fmla="*/ 2 h 1252"/>
                <a:gd name="T38" fmla="*/ 1 w 1251"/>
                <a:gd name="T39" fmla="*/ 1 h 1252"/>
                <a:gd name="T40" fmla="*/ 2 w 1251"/>
                <a:gd name="T41" fmla="*/ 1 h 1252"/>
                <a:gd name="T42" fmla="*/ 2 w 1251"/>
                <a:gd name="T43" fmla="*/ 1 h 1252"/>
                <a:gd name="T44" fmla="*/ 3 w 1251"/>
                <a:gd name="T45" fmla="*/ 0 h 1252"/>
                <a:gd name="T46" fmla="*/ 3 w 1251"/>
                <a:gd name="T47" fmla="*/ 0 h 1252"/>
                <a:gd name="T48" fmla="*/ 3 w 1251"/>
                <a:gd name="T49" fmla="*/ 0 h 1252"/>
                <a:gd name="T50" fmla="*/ 4 w 1251"/>
                <a:gd name="T51" fmla="*/ 0 h 1252"/>
                <a:gd name="T52" fmla="*/ 4 w 1251"/>
                <a:gd name="T53" fmla="*/ 0 h 1252"/>
                <a:gd name="T54" fmla="*/ 1 w 1251"/>
                <a:gd name="T55" fmla="*/ 4 h 1252"/>
                <a:gd name="T56" fmla="*/ 1 w 1251"/>
                <a:gd name="T57" fmla="*/ 4 h 1252"/>
                <a:gd name="T58" fmla="*/ 1 w 1251"/>
                <a:gd name="T59" fmla="*/ 5 h 1252"/>
                <a:gd name="T60" fmla="*/ 1 w 1251"/>
                <a:gd name="T61" fmla="*/ 6 h 1252"/>
                <a:gd name="T62" fmla="*/ 1 w 1251"/>
                <a:gd name="T63" fmla="*/ 6 h 1252"/>
                <a:gd name="T64" fmla="*/ 0 w 1251"/>
                <a:gd name="T65" fmla="*/ 6 h 1252"/>
                <a:gd name="T66" fmla="*/ 0 w 1251"/>
                <a:gd name="T67" fmla="*/ 5 h 1252"/>
                <a:gd name="T68" fmla="*/ 0 w 1251"/>
                <a:gd name="T69" fmla="*/ 5 h 1252"/>
                <a:gd name="T70" fmla="*/ 0 w 1251"/>
                <a:gd name="T71" fmla="*/ 4 h 1252"/>
                <a:gd name="T72" fmla="*/ 2 w 1251"/>
                <a:gd name="T73" fmla="*/ 8 h 1252"/>
                <a:gd name="T74" fmla="*/ 3 w 1251"/>
                <a:gd name="T75" fmla="*/ 8 h 1252"/>
                <a:gd name="T76" fmla="*/ 3 w 1251"/>
                <a:gd name="T77" fmla="*/ 8 h 1252"/>
                <a:gd name="T78" fmla="*/ 4 w 1251"/>
                <a:gd name="T79" fmla="*/ 8 h 1252"/>
                <a:gd name="T80" fmla="*/ 4 w 1251"/>
                <a:gd name="T81" fmla="*/ 8 h 1252"/>
                <a:gd name="T82" fmla="*/ 4 w 1251"/>
                <a:gd name="T83" fmla="*/ 9 h 1252"/>
                <a:gd name="T84" fmla="*/ 4 w 1251"/>
                <a:gd name="T85" fmla="*/ 9 h 1252"/>
                <a:gd name="T86" fmla="*/ 3 w 1251"/>
                <a:gd name="T87" fmla="*/ 8 h 1252"/>
                <a:gd name="T88" fmla="*/ 3 w 1251"/>
                <a:gd name="T89" fmla="*/ 8 h 1252"/>
                <a:gd name="T90" fmla="*/ 2 w 1251"/>
                <a:gd name="T91" fmla="*/ 8 h 1252"/>
                <a:gd name="T92" fmla="*/ 6 w 1251"/>
                <a:gd name="T93" fmla="*/ 8 h 1252"/>
                <a:gd name="T94" fmla="*/ 7 w 1251"/>
                <a:gd name="T95" fmla="*/ 7 h 1252"/>
                <a:gd name="T96" fmla="*/ 7 w 1251"/>
                <a:gd name="T97" fmla="*/ 7 h 1252"/>
                <a:gd name="T98" fmla="*/ 8 w 1251"/>
                <a:gd name="T99" fmla="*/ 6 h 1252"/>
                <a:gd name="T100" fmla="*/ 8 w 1251"/>
                <a:gd name="T101" fmla="*/ 6 h 1252"/>
                <a:gd name="T102" fmla="*/ 8 w 1251"/>
                <a:gd name="T103" fmla="*/ 6 h 1252"/>
                <a:gd name="T104" fmla="*/ 8 w 1251"/>
                <a:gd name="T105" fmla="*/ 7 h 1252"/>
                <a:gd name="T106" fmla="*/ 7 w 1251"/>
                <a:gd name="T107" fmla="*/ 7 h 1252"/>
                <a:gd name="T108" fmla="*/ 7 w 1251"/>
                <a:gd name="T109" fmla="*/ 8 h 1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1"/>
                <a:gd name="T166" fmla="*/ 0 h 1252"/>
                <a:gd name="T167" fmla="*/ 1251 w 1251"/>
                <a:gd name="T168" fmla="*/ 1252 h 12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1" h="1252">
                  <a:moveTo>
                    <a:pt x="1251" y="564"/>
                  </a:moveTo>
                  <a:lnTo>
                    <a:pt x="1171" y="588"/>
                  </a:lnTo>
                  <a:lnTo>
                    <a:pt x="1171" y="551"/>
                  </a:lnTo>
                  <a:lnTo>
                    <a:pt x="1163" y="509"/>
                  </a:lnTo>
                  <a:lnTo>
                    <a:pt x="1154" y="470"/>
                  </a:lnTo>
                  <a:lnTo>
                    <a:pt x="1141" y="433"/>
                  </a:lnTo>
                  <a:lnTo>
                    <a:pt x="1124" y="395"/>
                  </a:lnTo>
                  <a:lnTo>
                    <a:pt x="1108" y="361"/>
                  </a:lnTo>
                  <a:lnTo>
                    <a:pt x="1082" y="328"/>
                  </a:lnTo>
                  <a:lnTo>
                    <a:pt x="1062" y="295"/>
                  </a:lnTo>
                  <a:lnTo>
                    <a:pt x="1117" y="236"/>
                  </a:lnTo>
                  <a:lnTo>
                    <a:pt x="1141" y="269"/>
                  </a:lnTo>
                  <a:lnTo>
                    <a:pt x="1171" y="311"/>
                  </a:lnTo>
                  <a:lnTo>
                    <a:pt x="1187" y="349"/>
                  </a:lnTo>
                  <a:lnTo>
                    <a:pt x="1209" y="391"/>
                  </a:lnTo>
                  <a:lnTo>
                    <a:pt x="1226" y="433"/>
                  </a:lnTo>
                  <a:lnTo>
                    <a:pt x="1238" y="475"/>
                  </a:lnTo>
                  <a:lnTo>
                    <a:pt x="1246" y="522"/>
                  </a:lnTo>
                  <a:lnTo>
                    <a:pt x="1251" y="564"/>
                  </a:lnTo>
                  <a:close/>
                  <a:moveTo>
                    <a:pt x="632" y="0"/>
                  </a:moveTo>
                  <a:lnTo>
                    <a:pt x="632" y="80"/>
                  </a:lnTo>
                  <a:lnTo>
                    <a:pt x="598" y="80"/>
                  </a:lnTo>
                  <a:lnTo>
                    <a:pt x="569" y="80"/>
                  </a:lnTo>
                  <a:lnTo>
                    <a:pt x="539" y="88"/>
                  </a:lnTo>
                  <a:lnTo>
                    <a:pt x="510" y="92"/>
                  </a:lnTo>
                  <a:lnTo>
                    <a:pt x="480" y="101"/>
                  </a:lnTo>
                  <a:lnTo>
                    <a:pt x="451" y="109"/>
                  </a:lnTo>
                  <a:lnTo>
                    <a:pt x="421" y="122"/>
                  </a:lnTo>
                  <a:lnTo>
                    <a:pt x="396" y="131"/>
                  </a:lnTo>
                  <a:lnTo>
                    <a:pt x="366" y="142"/>
                  </a:lnTo>
                  <a:lnTo>
                    <a:pt x="342" y="159"/>
                  </a:lnTo>
                  <a:lnTo>
                    <a:pt x="316" y="177"/>
                  </a:lnTo>
                  <a:lnTo>
                    <a:pt x="291" y="194"/>
                  </a:lnTo>
                  <a:lnTo>
                    <a:pt x="270" y="214"/>
                  </a:lnTo>
                  <a:lnTo>
                    <a:pt x="245" y="236"/>
                  </a:lnTo>
                  <a:lnTo>
                    <a:pt x="224" y="256"/>
                  </a:lnTo>
                  <a:lnTo>
                    <a:pt x="206" y="282"/>
                  </a:lnTo>
                  <a:lnTo>
                    <a:pt x="147" y="223"/>
                  </a:lnTo>
                  <a:lnTo>
                    <a:pt x="173" y="197"/>
                  </a:lnTo>
                  <a:lnTo>
                    <a:pt x="195" y="172"/>
                  </a:lnTo>
                  <a:lnTo>
                    <a:pt x="224" y="151"/>
                  </a:lnTo>
                  <a:lnTo>
                    <a:pt x="249" y="131"/>
                  </a:lnTo>
                  <a:lnTo>
                    <a:pt x="274" y="109"/>
                  </a:lnTo>
                  <a:lnTo>
                    <a:pt x="304" y="92"/>
                  </a:lnTo>
                  <a:lnTo>
                    <a:pt x="333" y="76"/>
                  </a:lnTo>
                  <a:lnTo>
                    <a:pt x="366" y="59"/>
                  </a:lnTo>
                  <a:lnTo>
                    <a:pt x="396" y="46"/>
                  </a:lnTo>
                  <a:lnTo>
                    <a:pt x="425" y="33"/>
                  </a:lnTo>
                  <a:lnTo>
                    <a:pt x="460" y="25"/>
                  </a:lnTo>
                  <a:lnTo>
                    <a:pt x="493" y="17"/>
                  </a:lnTo>
                  <a:lnTo>
                    <a:pt x="526" y="8"/>
                  </a:lnTo>
                  <a:lnTo>
                    <a:pt x="561" y="4"/>
                  </a:lnTo>
                  <a:lnTo>
                    <a:pt x="594" y="0"/>
                  </a:lnTo>
                  <a:lnTo>
                    <a:pt x="632" y="0"/>
                  </a:lnTo>
                  <a:close/>
                  <a:moveTo>
                    <a:pt x="5" y="551"/>
                  </a:moveTo>
                  <a:lnTo>
                    <a:pt x="85" y="572"/>
                  </a:lnTo>
                  <a:lnTo>
                    <a:pt x="81" y="610"/>
                  </a:lnTo>
                  <a:lnTo>
                    <a:pt x="81" y="651"/>
                  </a:lnTo>
                  <a:lnTo>
                    <a:pt x="85" y="688"/>
                  </a:lnTo>
                  <a:lnTo>
                    <a:pt x="88" y="727"/>
                  </a:lnTo>
                  <a:lnTo>
                    <a:pt x="97" y="768"/>
                  </a:lnTo>
                  <a:lnTo>
                    <a:pt x="110" y="806"/>
                  </a:lnTo>
                  <a:lnTo>
                    <a:pt x="127" y="845"/>
                  </a:lnTo>
                  <a:lnTo>
                    <a:pt x="143" y="878"/>
                  </a:lnTo>
                  <a:lnTo>
                    <a:pt x="68" y="902"/>
                  </a:lnTo>
                  <a:lnTo>
                    <a:pt x="47" y="861"/>
                  </a:lnTo>
                  <a:lnTo>
                    <a:pt x="34" y="819"/>
                  </a:lnTo>
                  <a:lnTo>
                    <a:pt x="18" y="773"/>
                  </a:lnTo>
                  <a:lnTo>
                    <a:pt x="9" y="727"/>
                  </a:lnTo>
                  <a:lnTo>
                    <a:pt x="5" y="684"/>
                  </a:lnTo>
                  <a:lnTo>
                    <a:pt x="0" y="638"/>
                  </a:lnTo>
                  <a:lnTo>
                    <a:pt x="0" y="597"/>
                  </a:lnTo>
                  <a:lnTo>
                    <a:pt x="5" y="551"/>
                  </a:lnTo>
                  <a:close/>
                  <a:moveTo>
                    <a:pt x="295" y="1155"/>
                  </a:moveTo>
                  <a:lnTo>
                    <a:pt x="342" y="1092"/>
                  </a:lnTo>
                  <a:lnTo>
                    <a:pt x="379" y="1114"/>
                  </a:lnTo>
                  <a:lnTo>
                    <a:pt x="414" y="1130"/>
                  </a:lnTo>
                  <a:lnTo>
                    <a:pt x="447" y="1143"/>
                  </a:lnTo>
                  <a:lnTo>
                    <a:pt x="480" y="1155"/>
                  </a:lnTo>
                  <a:lnTo>
                    <a:pt x="519" y="1164"/>
                  </a:lnTo>
                  <a:lnTo>
                    <a:pt x="556" y="1168"/>
                  </a:lnTo>
                  <a:lnTo>
                    <a:pt x="594" y="1173"/>
                  </a:lnTo>
                  <a:lnTo>
                    <a:pt x="632" y="1176"/>
                  </a:lnTo>
                  <a:lnTo>
                    <a:pt x="632" y="1252"/>
                  </a:lnTo>
                  <a:lnTo>
                    <a:pt x="585" y="1252"/>
                  </a:lnTo>
                  <a:lnTo>
                    <a:pt x="543" y="1248"/>
                  </a:lnTo>
                  <a:lnTo>
                    <a:pt x="497" y="1239"/>
                  </a:lnTo>
                  <a:lnTo>
                    <a:pt x="455" y="1227"/>
                  </a:lnTo>
                  <a:lnTo>
                    <a:pt x="414" y="1214"/>
                  </a:lnTo>
                  <a:lnTo>
                    <a:pt x="371" y="1197"/>
                  </a:lnTo>
                  <a:lnTo>
                    <a:pt x="333" y="1176"/>
                  </a:lnTo>
                  <a:lnTo>
                    <a:pt x="295" y="1155"/>
                  </a:lnTo>
                  <a:close/>
                  <a:moveTo>
                    <a:pt x="960" y="1155"/>
                  </a:moveTo>
                  <a:lnTo>
                    <a:pt x="914" y="1092"/>
                  </a:lnTo>
                  <a:lnTo>
                    <a:pt x="944" y="1071"/>
                  </a:lnTo>
                  <a:lnTo>
                    <a:pt x="973" y="1050"/>
                  </a:lnTo>
                  <a:lnTo>
                    <a:pt x="1003" y="1025"/>
                  </a:lnTo>
                  <a:lnTo>
                    <a:pt x="1027" y="1000"/>
                  </a:lnTo>
                  <a:lnTo>
                    <a:pt x="1049" y="974"/>
                  </a:lnTo>
                  <a:lnTo>
                    <a:pt x="1074" y="945"/>
                  </a:lnTo>
                  <a:lnTo>
                    <a:pt x="1095" y="911"/>
                  </a:lnTo>
                  <a:lnTo>
                    <a:pt x="1112" y="882"/>
                  </a:lnTo>
                  <a:lnTo>
                    <a:pt x="1187" y="907"/>
                  </a:lnTo>
                  <a:lnTo>
                    <a:pt x="1171" y="941"/>
                  </a:lnTo>
                  <a:lnTo>
                    <a:pt x="1145" y="979"/>
                  </a:lnTo>
                  <a:lnTo>
                    <a:pt x="1121" y="1012"/>
                  </a:lnTo>
                  <a:lnTo>
                    <a:pt x="1091" y="1046"/>
                  </a:lnTo>
                  <a:lnTo>
                    <a:pt x="1062" y="1075"/>
                  </a:lnTo>
                  <a:lnTo>
                    <a:pt x="1032" y="1105"/>
                  </a:lnTo>
                  <a:lnTo>
                    <a:pt x="998" y="1130"/>
                  </a:lnTo>
                  <a:lnTo>
                    <a:pt x="960" y="115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536"/>
            <p:cNvSpPr>
              <a:spLocks noEditPoints="1"/>
            </p:cNvSpPr>
            <p:nvPr/>
          </p:nvSpPr>
          <p:spPr bwMode="auto">
            <a:xfrm>
              <a:off x="3742" y="2924"/>
              <a:ext cx="91" cy="91"/>
            </a:xfrm>
            <a:custGeom>
              <a:avLst/>
              <a:gdLst>
                <a:gd name="T0" fmla="*/ 7 w 1090"/>
                <a:gd name="T1" fmla="*/ 4 h 1096"/>
                <a:gd name="T2" fmla="*/ 7 w 1090"/>
                <a:gd name="T3" fmla="*/ 3 h 1096"/>
                <a:gd name="T4" fmla="*/ 7 w 1090"/>
                <a:gd name="T5" fmla="*/ 3 h 1096"/>
                <a:gd name="T6" fmla="*/ 7 w 1090"/>
                <a:gd name="T7" fmla="*/ 2 h 1096"/>
                <a:gd name="T8" fmla="*/ 6 w 1090"/>
                <a:gd name="T9" fmla="*/ 2 h 1096"/>
                <a:gd name="T10" fmla="*/ 7 w 1090"/>
                <a:gd name="T11" fmla="*/ 2 h 1096"/>
                <a:gd name="T12" fmla="*/ 7 w 1090"/>
                <a:gd name="T13" fmla="*/ 2 h 1096"/>
                <a:gd name="T14" fmla="*/ 8 w 1090"/>
                <a:gd name="T15" fmla="*/ 3 h 1096"/>
                <a:gd name="T16" fmla="*/ 8 w 1090"/>
                <a:gd name="T17" fmla="*/ 3 h 1096"/>
                <a:gd name="T18" fmla="*/ 4 w 1090"/>
                <a:gd name="T19" fmla="*/ 0 h 1096"/>
                <a:gd name="T20" fmla="*/ 3 w 1090"/>
                <a:gd name="T21" fmla="*/ 1 h 1096"/>
                <a:gd name="T22" fmla="*/ 3 w 1090"/>
                <a:gd name="T23" fmla="*/ 1 h 1096"/>
                <a:gd name="T24" fmla="*/ 2 w 1090"/>
                <a:gd name="T25" fmla="*/ 1 h 1096"/>
                <a:gd name="T26" fmla="*/ 2 w 1090"/>
                <a:gd name="T27" fmla="*/ 1 h 1096"/>
                <a:gd name="T28" fmla="*/ 1 w 1090"/>
                <a:gd name="T29" fmla="*/ 1 h 1096"/>
                <a:gd name="T30" fmla="*/ 1 w 1090"/>
                <a:gd name="T31" fmla="*/ 1 h 1096"/>
                <a:gd name="T32" fmla="*/ 2 w 1090"/>
                <a:gd name="T33" fmla="*/ 1 h 1096"/>
                <a:gd name="T34" fmla="*/ 2 w 1090"/>
                <a:gd name="T35" fmla="*/ 1 h 1096"/>
                <a:gd name="T36" fmla="*/ 2 w 1090"/>
                <a:gd name="T37" fmla="*/ 0 h 1096"/>
                <a:gd name="T38" fmla="*/ 3 w 1090"/>
                <a:gd name="T39" fmla="*/ 0 h 1096"/>
                <a:gd name="T40" fmla="*/ 3 w 1090"/>
                <a:gd name="T41" fmla="*/ 0 h 1096"/>
                <a:gd name="T42" fmla="*/ 3 w 1090"/>
                <a:gd name="T43" fmla="*/ 0 h 1096"/>
                <a:gd name="T44" fmla="*/ 4 w 1090"/>
                <a:gd name="T45" fmla="*/ 0 h 1096"/>
                <a:gd name="T46" fmla="*/ 1 w 1090"/>
                <a:gd name="T47" fmla="*/ 4 h 1096"/>
                <a:gd name="T48" fmla="*/ 1 w 1090"/>
                <a:gd name="T49" fmla="*/ 4 h 1096"/>
                <a:gd name="T50" fmla="*/ 1 w 1090"/>
                <a:gd name="T51" fmla="*/ 5 h 1096"/>
                <a:gd name="T52" fmla="*/ 0 w 1090"/>
                <a:gd name="T53" fmla="*/ 5 h 1096"/>
                <a:gd name="T54" fmla="*/ 0 w 1090"/>
                <a:gd name="T55" fmla="*/ 5 h 1096"/>
                <a:gd name="T56" fmla="*/ 0 w 1090"/>
                <a:gd name="T57" fmla="*/ 4 h 1096"/>
                <a:gd name="T58" fmla="*/ 0 w 1090"/>
                <a:gd name="T59" fmla="*/ 4 h 1096"/>
                <a:gd name="T60" fmla="*/ 2 w 1090"/>
                <a:gd name="T61" fmla="*/ 7 h 1096"/>
                <a:gd name="T62" fmla="*/ 2 w 1090"/>
                <a:gd name="T63" fmla="*/ 7 h 1096"/>
                <a:gd name="T64" fmla="*/ 3 w 1090"/>
                <a:gd name="T65" fmla="*/ 7 h 1096"/>
                <a:gd name="T66" fmla="*/ 3 w 1090"/>
                <a:gd name="T67" fmla="*/ 7 h 1096"/>
                <a:gd name="T68" fmla="*/ 4 w 1090"/>
                <a:gd name="T69" fmla="*/ 7 h 1096"/>
                <a:gd name="T70" fmla="*/ 4 w 1090"/>
                <a:gd name="T71" fmla="*/ 8 h 1096"/>
                <a:gd name="T72" fmla="*/ 3 w 1090"/>
                <a:gd name="T73" fmla="*/ 7 h 1096"/>
                <a:gd name="T74" fmla="*/ 3 w 1090"/>
                <a:gd name="T75" fmla="*/ 7 h 1096"/>
                <a:gd name="T76" fmla="*/ 2 w 1090"/>
                <a:gd name="T77" fmla="*/ 7 h 1096"/>
                <a:gd name="T78" fmla="*/ 2 w 1090"/>
                <a:gd name="T79" fmla="*/ 7 h 1096"/>
                <a:gd name="T80" fmla="*/ 5 w 1090"/>
                <a:gd name="T81" fmla="*/ 7 h 1096"/>
                <a:gd name="T82" fmla="*/ 6 w 1090"/>
                <a:gd name="T83" fmla="*/ 6 h 1096"/>
                <a:gd name="T84" fmla="*/ 6 w 1090"/>
                <a:gd name="T85" fmla="*/ 6 h 1096"/>
                <a:gd name="T86" fmla="*/ 6 w 1090"/>
                <a:gd name="T87" fmla="*/ 6 h 1096"/>
                <a:gd name="T88" fmla="*/ 7 w 1090"/>
                <a:gd name="T89" fmla="*/ 5 h 1096"/>
                <a:gd name="T90" fmla="*/ 7 w 1090"/>
                <a:gd name="T91" fmla="*/ 6 h 1096"/>
                <a:gd name="T92" fmla="*/ 7 w 1090"/>
                <a:gd name="T93" fmla="*/ 6 h 1096"/>
                <a:gd name="T94" fmla="*/ 6 w 1090"/>
                <a:gd name="T95" fmla="*/ 6 h 1096"/>
                <a:gd name="T96" fmla="*/ 6 w 1090"/>
                <a:gd name="T97" fmla="*/ 7 h 10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0"/>
                <a:gd name="T148" fmla="*/ 0 h 1096"/>
                <a:gd name="T149" fmla="*/ 1090 w 1090"/>
                <a:gd name="T150" fmla="*/ 1096 h 10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0" h="1096">
                  <a:moveTo>
                    <a:pt x="1090" y="508"/>
                  </a:moveTo>
                  <a:lnTo>
                    <a:pt x="1014" y="530"/>
                  </a:lnTo>
                  <a:lnTo>
                    <a:pt x="1010" y="497"/>
                  </a:lnTo>
                  <a:lnTo>
                    <a:pt x="1005" y="462"/>
                  </a:lnTo>
                  <a:lnTo>
                    <a:pt x="997" y="429"/>
                  </a:lnTo>
                  <a:lnTo>
                    <a:pt x="988" y="395"/>
                  </a:lnTo>
                  <a:lnTo>
                    <a:pt x="976" y="361"/>
                  </a:lnTo>
                  <a:lnTo>
                    <a:pt x="964" y="333"/>
                  </a:lnTo>
                  <a:lnTo>
                    <a:pt x="942" y="298"/>
                  </a:lnTo>
                  <a:lnTo>
                    <a:pt x="922" y="269"/>
                  </a:lnTo>
                  <a:lnTo>
                    <a:pt x="981" y="215"/>
                  </a:lnTo>
                  <a:lnTo>
                    <a:pt x="1001" y="248"/>
                  </a:lnTo>
                  <a:lnTo>
                    <a:pt x="1027" y="281"/>
                  </a:lnTo>
                  <a:lnTo>
                    <a:pt x="1043" y="315"/>
                  </a:lnTo>
                  <a:lnTo>
                    <a:pt x="1060" y="353"/>
                  </a:lnTo>
                  <a:lnTo>
                    <a:pt x="1073" y="390"/>
                  </a:lnTo>
                  <a:lnTo>
                    <a:pt x="1082" y="429"/>
                  </a:lnTo>
                  <a:lnTo>
                    <a:pt x="1090" y="471"/>
                  </a:lnTo>
                  <a:lnTo>
                    <a:pt x="1090" y="508"/>
                  </a:lnTo>
                  <a:close/>
                  <a:moveTo>
                    <a:pt x="551" y="0"/>
                  </a:moveTo>
                  <a:lnTo>
                    <a:pt x="551" y="79"/>
                  </a:lnTo>
                  <a:lnTo>
                    <a:pt x="497" y="79"/>
                  </a:lnTo>
                  <a:lnTo>
                    <a:pt x="442" y="92"/>
                  </a:lnTo>
                  <a:lnTo>
                    <a:pt x="391" y="105"/>
                  </a:lnTo>
                  <a:lnTo>
                    <a:pt x="344" y="126"/>
                  </a:lnTo>
                  <a:lnTo>
                    <a:pt x="298" y="151"/>
                  </a:lnTo>
                  <a:lnTo>
                    <a:pt x="252" y="185"/>
                  </a:lnTo>
                  <a:lnTo>
                    <a:pt x="214" y="219"/>
                  </a:lnTo>
                  <a:lnTo>
                    <a:pt x="180" y="261"/>
                  </a:lnTo>
                  <a:lnTo>
                    <a:pt x="125" y="202"/>
                  </a:lnTo>
                  <a:lnTo>
                    <a:pt x="143" y="176"/>
                  </a:lnTo>
                  <a:lnTo>
                    <a:pt x="164" y="156"/>
                  </a:lnTo>
                  <a:lnTo>
                    <a:pt x="189" y="134"/>
                  </a:lnTo>
                  <a:lnTo>
                    <a:pt x="210" y="114"/>
                  </a:lnTo>
                  <a:lnTo>
                    <a:pt x="235" y="97"/>
                  </a:lnTo>
                  <a:lnTo>
                    <a:pt x="261" y="79"/>
                  </a:lnTo>
                  <a:lnTo>
                    <a:pt x="285" y="62"/>
                  </a:lnTo>
                  <a:lnTo>
                    <a:pt x="315" y="51"/>
                  </a:lnTo>
                  <a:lnTo>
                    <a:pt x="340" y="42"/>
                  </a:lnTo>
                  <a:lnTo>
                    <a:pt x="370" y="29"/>
                  </a:lnTo>
                  <a:lnTo>
                    <a:pt x="399" y="21"/>
                  </a:lnTo>
                  <a:lnTo>
                    <a:pt x="429" y="12"/>
                  </a:lnTo>
                  <a:lnTo>
                    <a:pt x="458" y="8"/>
                  </a:lnTo>
                  <a:lnTo>
                    <a:pt x="488" y="0"/>
                  </a:lnTo>
                  <a:lnTo>
                    <a:pt x="517" y="0"/>
                  </a:lnTo>
                  <a:lnTo>
                    <a:pt x="551" y="0"/>
                  </a:lnTo>
                  <a:close/>
                  <a:moveTo>
                    <a:pt x="4" y="492"/>
                  </a:moveTo>
                  <a:lnTo>
                    <a:pt x="79" y="513"/>
                  </a:lnTo>
                  <a:lnTo>
                    <a:pt x="79" y="579"/>
                  </a:lnTo>
                  <a:lnTo>
                    <a:pt x="92" y="647"/>
                  </a:lnTo>
                  <a:lnTo>
                    <a:pt x="109" y="713"/>
                  </a:lnTo>
                  <a:lnTo>
                    <a:pt x="143" y="772"/>
                  </a:lnTo>
                  <a:lnTo>
                    <a:pt x="62" y="798"/>
                  </a:lnTo>
                  <a:lnTo>
                    <a:pt x="46" y="765"/>
                  </a:lnTo>
                  <a:lnTo>
                    <a:pt x="29" y="726"/>
                  </a:lnTo>
                  <a:lnTo>
                    <a:pt x="16" y="688"/>
                  </a:lnTo>
                  <a:lnTo>
                    <a:pt x="7" y="647"/>
                  </a:lnTo>
                  <a:lnTo>
                    <a:pt x="4" y="608"/>
                  </a:lnTo>
                  <a:lnTo>
                    <a:pt x="0" y="571"/>
                  </a:lnTo>
                  <a:lnTo>
                    <a:pt x="0" y="530"/>
                  </a:lnTo>
                  <a:lnTo>
                    <a:pt x="4" y="492"/>
                  </a:lnTo>
                  <a:close/>
                  <a:moveTo>
                    <a:pt x="261" y="1012"/>
                  </a:moveTo>
                  <a:lnTo>
                    <a:pt x="311" y="949"/>
                  </a:lnTo>
                  <a:lnTo>
                    <a:pt x="336" y="962"/>
                  </a:lnTo>
                  <a:lnTo>
                    <a:pt x="366" y="979"/>
                  </a:lnTo>
                  <a:lnTo>
                    <a:pt x="395" y="987"/>
                  </a:lnTo>
                  <a:lnTo>
                    <a:pt x="429" y="999"/>
                  </a:lnTo>
                  <a:lnTo>
                    <a:pt x="458" y="1004"/>
                  </a:lnTo>
                  <a:lnTo>
                    <a:pt x="488" y="1008"/>
                  </a:lnTo>
                  <a:lnTo>
                    <a:pt x="517" y="1017"/>
                  </a:lnTo>
                  <a:lnTo>
                    <a:pt x="551" y="1017"/>
                  </a:lnTo>
                  <a:lnTo>
                    <a:pt x="551" y="1096"/>
                  </a:lnTo>
                  <a:lnTo>
                    <a:pt x="513" y="1093"/>
                  </a:lnTo>
                  <a:lnTo>
                    <a:pt x="475" y="1088"/>
                  </a:lnTo>
                  <a:lnTo>
                    <a:pt x="438" y="1084"/>
                  </a:lnTo>
                  <a:lnTo>
                    <a:pt x="399" y="1075"/>
                  </a:lnTo>
                  <a:lnTo>
                    <a:pt x="366" y="1063"/>
                  </a:lnTo>
                  <a:lnTo>
                    <a:pt x="333" y="1050"/>
                  </a:lnTo>
                  <a:lnTo>
                    <a:pt x="298" y="1034"/>
                  </a:lnTo>
                  <a:lnTo>
                    <a:pt x="261" y="1012"/>
                  </a:lnTo>
                  <a:close/>
                  <a:moveTo>
                    <a:pt x="833" y="1012"/>
                  </a:moveTo>
                  <a:lnTo>
                    <a:pt x="782" y="949"/>
                  </a:lnTo>
                  <a:lnTo>
                    <a:pt x="808" y="936"/>
                  </a:lnTo>
                  <a:lnTo>
                    <a:pt x="833" y="916"/>
                  </a:lnTo>
                  <a:lnTo>
                    <a:pt x="858" y="894"/>
                  </a:lnTo>
                  <a:lnTo>
                    <a:pt x="879" y="877"/>
                  </a:lnTo>
                  <a:lnTo>
                    <a:pt x="900" y="852"/>
                  </a:lnTo>
                  <a:lnTo>
                    <a:pt x="917" y="827"/>
                  </a:lnTo>
                  <a:lnTo>
                    <a:pt x="938" y="802"/>
                  </a:lnTo>
                  <a:lnTo>
                    <a:pt x="951" y="776"/>
                  </a:lnTo>
                  <a:lnTo>
                    <a:pt x="1031" y="802"/>
                  </a:lnTo>
                  <a:lnTo>
                    <a:pt x="1014" y="831"/>
                  </a:lnTo>
                  <a:lnTo>
                    <a:pt x="993" y="865"/>
                  </a:lnTo>
                  <a:lnTo>
                    <a:pt x="968" y="894"/>
                  </a:lnTo>
                  <a:lnTo>
                    <a:pt x="946" y="920"/>
                  </a:lnTo>
                  <a:lnTo>
                    <a:pt x="922" y="945"/>
                  </a:lnTo>
                  <a:lnTo>
                    <a:pt x="892" y="970"/>
                  </a:lnTo>
                  <a:lnTo>
                    <a:pt x="863" y="991"/>
                  </a:lnTo>
                  <a:lnTo>
                    <a:pt x="833" y="1012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537"/>
            <p:cNvSpPr>
              <a:spLocks noEditPoints="1"/>
            </p:cNvSpPr>
            <p:nvPr/>
          </p:nvSpPr>
          <p:spPr bwMode="auto">
            <a:xfrm>
              <a:off x="3749" y="2930"/>
              <a:ext cx="78" cy="79"/>
            </a:xfrm>
            <a:custGeom>
              <a:avLst/>
              <a:gdLst>
                <a:gd name="T0" fmla="*/ 6 w 935"/>
                <a:gd name="T1" fmla="*/ 3 h 938"/>
                <a:gd name="T2" fmla="*/ 6 w 935"/>
                <a:gd name="T3" fmla="*/ 3 h 938"/>
                <a:gd name="T4" fmla="*/ 6 w 935"/>
                <a:gd name="T5" fmla="*/ 2 h 938"/>
                <a:gd name="T6" fmla="*/ 6 w 935"/>
                <a:gd name="T7" fmla="*/ 2 h 938"/>
                <a:gd name="T8" fmla="*/ 6 w 935"/>
                <a:gd name="T9" fmla="*/ 2 h 938"/>
                <a:gd name="T10" fmla="*/ 6 w 935"/>
                <a:gd name="T11" fmla="*/ 2 h 938"/>
                <a:gd name="T12" fmla="*/ 7 w 935"/>
                <a:gd name="T13" fmla="*/ 3 h 938"/>
                <a:gd name="T14" fmla="*/ 3 w 935"/>
                <a:gd name="T15" fmla="*/ 0 h 938"/>
                <a:gd name="T16" fmla="*/ 3 w 935"/>
                <a:gd name="T17" fmla="*/ 1 h 938"/>
                <a:gd name="T18" fmla="*/ 2 w 935"/>
                <a:gd name="T19" fmla="*/ 1 h 938"/>
                <a:gd name="T20" fmla="*/ 2 w 935"/>
                <a:gd name="T21" fmla="*/ 1 h 938"/>
                <a:gd name="T22" fmla="*/ 1 w 935"/>
                <a:gd name="T23" fmla="*/ 1 h 938"/>
                <a:gd name="T24" fmla="*/ 1 w 935"/>
                <a:gd name="T25" fmla="*/ 1 h 938"/>
                <a:gd name="T26" fmla="*/ 1 w 935"/>
                <a:gd name="T27" fmla="*/ 1 h 938"/>
                <a:gd name="T28" fmla="*/ 2 w 935"/>
                <a:gd name="T29" fmla="*/ 0 h 938"/>
                <a:gd name="T30" fmla="*/ 3 w 935"/>
                <a:gd name="T31" fmla="*/ 0 h 938"/>
                <a:gd name="T32" fmla="*/ 3 w 935"/>
                <a:gd name="T33" fmla="*/ 0 h 938"/>
                <a:gd name="T34" fmla="*/ 1 w 935"/>
                <a:gd name="T35" fmla="*/ 3 h 938"/>
                <a:gd name="T36" fmla="*/ 1 w 935"/>
                <a:gd name="T37" fmla="*/ 4 h 938"/>
                <a:gd name="T38" fmla="*/ 1 w 935"/>
                <a:gd name="T39" fmla="*/ 5 h 938"/>
                <a:gd name="T40" fmla="*/ 0 w 935"/>
                <a:gd name="T41" fmla="*/ 4 h 938"/>
                <a:gd name="T42" fmla="*/ 0 w 935"/>
                <a:gd name="T43" fmla="*/ 4 h 938"/>
                <a:gd name="T44" fmla="*/ 2 w 935"/>
                <a:gd name="T45" fmla="*/ 6 h 938"/>
                <a:gd name="T46" fmla="*/ 2 w 935"/>
                <a:gd name="T47" fmla="*/ 6 h 938"/>
                <a:gd name="T48" fmla="*/ 2 w 935"/>
                <a:gd name="T49" fmla="*/ 6 h 938"/>
                <a:gd name="T50" fmla="*/ 3 w 935"/>
                <a:gd name="T51" fmla="*/ 6 h 938"/>
                <a:gd name="T52" fmla="*/ 3 w 935"/>
                <a:gd name="T53" fmla="*/ 6 h 938"/>
                <a:gd name="T54" fmla="*/ 3 w 935"/>
                <a:gd name="T55" fmla="*/ 7 h 938"/>
                <a:gd name="T56" fmla="*/ 3 w 935"/>
                <a:gd name="T57" fmla="*/ 7 h 938"/>
                <a:gd name="T58" fmla="*/ 2 w 935"/>
                <a:gd name="T59" fmla="*/ 6 h 938"/>
                <a:gd name="T60" fmla="*/ 2 w 935"/>
                <a:gd name="T61" fmla="*/ 6 h 938"/>
                <a:gd name="T62" fmla="*/ 2 w 935"/>
                <a:gd name="T63" fmla="*/ 6 h 938"/>
                <a:gd name="T64" fmla="*/ 5 w 935"/>
                <a:gd name="T65" fmla="*/ 6 h 938"/>
                <a:gd name="T66" fmla="*/ 5 w 935"/>
                <a:gd name="T67" fmla="*/ 6 h 938"/>
                <a:gd name="T68" fmla="*/ 5 w 935"/>
                <a:gd name="T69" fmla="*/ 5 h 938"/>
                <a:gd name="T70" fmla="*/ 5 w 935"/>
                <a:gd name="T71" fmla="*/ 5 h 938"/>
                <a:gd name="T72" fmla="*/ 6 w 935"/>
                <a:gd name="T73" fmla="*/ 5 h 938"/>
                <a:gd name="T74" fmla="*/ 6 w 935"/>
                <a:gd name="T75" fmla="*/ 5 h 938"/>
                <a:gd name="T76" fmla="*/ 6 w 935"/>
                <a:gd name="T77" fmla="*/ 5 h 938"/>
                <a:gd name="T78" fmla="*/ 5 w 935"/>
                <a:gd name="T79" fmla="*/ 6 h 938"/>
                <a:gd name="T80" fmla="*/ 5 w 935"/>
                <a:gd name="T81" fmla="*/ 6 h 9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5"/>
                <a:gd name="T124" fmla="*/ 0 h 938"/>
                <a:gd name="T125" fmla="*/ 935 w 935"/>
                <a:gd name="T126" fmla="*/ 938 h 9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5" h="938">
                  <a:moveTo>
                    <a:pt x="935" y="451"/>
                  </a:moveTo>
                  <a:lnTo>
                    <a:pt x="859" y="471"/>
                  </a:lnTo>
                  <a:lnTo>
                    <a:pt x="855" y="413"/>
                  </a:lnTo>
                  <a:lnTo>
                    <a:pt x="843" y="359"/>
                  </a:lnTo>
                  <a:lnTo>
                    <a:pt x="821" y="300"/>
                  </a:lnTo>
                  <a:lnTo>
                    <a:pt x="792" y="249"/>
                  </a:lnTo>
                  <a:lnTo>
                    <a:pt x="843" y="190"/>
                  </a:lnTo>
                  <a:lnTo>
                    <a:pt x="863" y="219"/>
                  </a:lnTo>
                  <a:lnTo>
                    <a:pt x="885" y="254"/>
                  </a:lnTo>
                  <a:lnTo>
                    <a:pt x="897" y="282"/>
                  </a:lnTo>
                  <a:lnTo>
                    <a:pt x="909" y="316"/>
                  </a:lnTo>
                  <a:lnTo>
                    <a:pt x="918" y="350"/>
                  </a:lnTo>
                  <a:lnTo>
                    <a:pt x="926" y="383"/>
                  </a:lnTo>
                  <a:lnTo>
                    <a:pt x="931" y="418"/>
                  </a:lnTo>
                  <a:lnTo>
                    <a:pt x="935" y="451"/>
                  </a:lnTo>
                  <a:close/>
                  <a:moveTo>
                    <a:pt x="472" y="0"/>
                  </a:moveTo>
                  <a:lnTo>
                    <a:pt x="472" y="77"/>
                  </a:lnTo>
                  <a:lnTo>
                    <a:pt x="425" y="81"/>
                  </a:lnTo>
                  <a:lnTo>
                    <a:pt x="379" y="89"/>
                  </a:lnTo>
                  <a:lnTo>
                    <a:pt x="333" y="101"/>
                  </a:lnTo>
                  <a:lnTo>
                    <a:pt x="291" y="118"/>
                  </a:lnTo>
                  <a:lnTo>
                    <a:pt x="254" y="144"/>
                  </a:lnTo>
                  <a:lnTo>
                    <a:pt x="215" y="169"/>
                  </a:lnTo>
                  <a:lnTo>
                    <a:pt x="182" y="202"/>
                  </a:lnTo>
                  <a:lnTo>
                    <a:pt x="156" y="236"/>
                  </a:lnTo>
                  <a:lnTo>
                    <a:pt x="101" y="182"/>
                  </a:lnTo>
                  <a:lnTo>
                    <a:pt x="135" y="140"/>
                  </a:lnTo>
                  <a:lnTo>
                    <a:pt x="173" y="106"/>
                  </a:lnTo>
                  <a:lnTo>
                    <a:pt x="219" y="72"/>
                  </a:lnTo>
                  <a:lnTo>
                    <a:pt x="265" y="47"/>
                  </a:lnTo>
                  <a:lnTo>
                    <a:pt x="312" y="26"/>
                  </a:lnTo>
                  <a:lnTo>
                    <a:pt x="363" y="13"/>
                  </a:lnTo>
                  <a:lnTo>
                    <a:pt x="418" y="0"/>
                  </a:lnTo>
                  <a:lnTo>
                    <a:pt x="472" y="0"/>
                  </a:lnTo>
                  <a:close/>
                  <a:moveTo>
                    <a:pt x="0" y="434"/>
                  </a:moveTo>
                  <a:lnTo>
                    <a:pt x="81" y="455"/>
                  </a:lnTo>
                  <a:lnTo>
                    <a:pt x="81" y="513"/>
                  </a:lnTo>
                  <a:lnTo>
                    <a:pt x="93" y="568"/>
                  </a:lnTo>
                  <a:lnTo>
                    <a:pt x="110" y="622"/>
                  </a:lnTo>
                  <a:lnTo>
                    <a:pt x="140" y="673"/>
                  </a:lnTo>
                  <a:lnTo>
                    <a:pt x="64" y="693"/>
                  </a:lnTo>
                  <a:lnTo>
                    <a:pt x="30" y="634"/>
                  </a:lnTo>
                  <a:lnTo>
                    <a:pt x="13" y="568"/>
                  </a:lnTo>
                  <a:lnTo>
                    <a:pt x="0" y="500"/>
                  </a:lnTo>
                  <a:lnTo>
                    <a:pt x="0" y="434"/>
                  </a:lnTo>
                  <a:close/>
                  <a:moveTo>
                    <a:pt x="232" y="870"/>
                  </a:moveTo>
                  <a:lnTo>
                    <a:pt x="283" y="807"/>
                  </a:lnTo>
                  <a:lnTo>
                    <a:pt x="304" y="820"/>
                  </a:lnTo>
                  <a:lnTo>
                    <a:pt x="329" y="832"/>
                  </a:lnTo>
                  <a:lnTo>
                    <a:pt x="350" y="841"/>
                  </a:lnTo>
                  <a:lnTo>
                    <a:pt x="371" y="845"/>
                  </a:lnTo>
                  <a:lnTo>
                    <a:pt x="396" y="850"/>
                  </a:lnTo>
                  <a:lnTo>
                    <a:pt x="421" y="857"/>
                  </a:lnTo>
                  <a:lnTo>
                    <a:pt x="447" y="857"/>
                  </a:lnTo>
                  <a:lnTo>
                    <a:pt x="472" y="857"/>
                  </a:lnTo>
                  <a:lnTo>
                    <a:pt x="472" y="938"/>
                  </a:lnTo>
                  <a:lnTo>
                    <a:pt x="438" y="938"/>
                  </a:lnTo>
                  <a:lnTo>
                    <a:pt x="409" y="929"/>
                  </a:lnTo>
                  <a:lnTo>
                    <a:pt x="379" y="925"/>
                  </a:lnTo>
                  <a:lnTo>
                    <a:pt x="350" y="920"/>
                  </a:lnTo>
                  <a:lnTo>
                    <a:pt x="316" y="908"/>
                  </a:lnTo>
                  <a:lnTo>
                    <a:pt x="287" y="900"/>
                  </a:lnTo>
                  <a:lnTo>
                    <a:pt x="257" y="883"/>
                  </a:lnTo>
                  <a:lnTo>
                    <a:pt x="232" y="870"/>
                  </a:lnTo>
                  <a:close/>
                  <a:moveTo>
                    <a:pt x="703" y="870"/>
                  </a:moveTo>
                  <a:lnTo>
                    <a:pt x="653" y="807"/>
                  </a:lnTo>
                  <a:lnTo>
                    <a:pt x="679" y="795"/>
                  </a:lnTo>
                  <a:lnTo>
                    <a:pt x="695" y="782"/>
                  </a:lnTo>
                  <a:lnTo>
                    <a:pt x="716" y="769"/>
                  </a:lnTo>
                  <a:lnTo>
                    <a:pt x="733" y="752"/>
                  </a:lnTo>
                  <a:lnTo>
                    <a:pt x="754" y="736"/>
                  </a:lnTo>
                  <a:lnTo>
                    <a:pt x="771" y="715"/>
                  </a:lnTo>
                  <a:lnTo>
                    <a:pt x="784" y="693"/>
                  </a:lnTo>
                  <a:lnTo>
                    <a:pt x="797" y="677"/>
                  </a:lnTo>
                  <a:lnTo>
                    <a:pt x="872" y="697"/>
                  </a:lnTo>
                  <a:lnTo>
                    <a:pt x="859" y="723"/>
                  </a:lnTo>
                  <a:lnTo>
                    <a:pt x="838" y="748"/>
                  </a:lnTo>
                  <a:lnTo>
                    <a:pt x="821" y="773"/>
                  </a:lnTo>
                  <a:lnTo>
                    <a:pt x="800" y="798"/>
                  </a:lnTo>
                  <a:lnTo>
                    <a:pt x="779" y="815"/>
                  </a:lnTo>
                  <a:lnTo>
                    <a:pt x="754" y="837"/>
                  </a:lnTo>
                  <a:lnTo>
                    <a:pt x="729" y="857"/>
                  </a:lnTo>
                  <a:lnTo>
                    <a:pt x="703" y="87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538"/>
            <p:cNvSpPr>
              <a:spLocks noEditPoints="1"/>
            </p:cNvSpPr>
            <p:nvPr/>
          </p:nvSpPr>
          <p:spPr bwMode="auto">
            <a:xfrm>
              <a:off x="3755" y="2937"/>
              <a:ext cx="65" cy="65"/>
            </a:xfrm>
            <a:custGeom>
              <a:avLst/>
              <a:gdLst>
                <a:gd name="T0" fmla="*/ 5 w 778"/>
                <a:gd name="T1" fmla="*/ 2 h 780"/>
                <a:gd name="T2" fmla="*/ 5 w 778"/>
                <a:gd name="T3" fmla="*/ 2 h 780"/>
                <a:gd name="T4" fmla="*/ 5 w 778"/>
                <a:gd name="T5" fmla="*/ 3 h 780"/>
                <a:gd name="T6" fmla="*/ 5 w 778"/>
                <a:gd name="T7" fmla="*/ 2 h 780"/>
                <a:gd name="T8" fmla="*/ 5 w 778"/>
                <a:gd name="T9" fmla="*/ 2 h 780"/>
                <a:gd name="T10" fmla="*/ 3 w 778"/>
                <a:gd name="T11" fmla="*/ 0 h 780"/>
                <a:gd name="T12" fmla="*/ 2 w 778"/>
                <a:gd name="T13" fmla="*/ 1 h 780"/>
                <a:gd name="T14" fmla="*/ 2 w 778"/>
                <a:gd name="T15" fmla="*/ 1 h 780"/>
                <a:gd name="T16" fmla="*/ 1 w 778"/>
                <a:gd name="T17" fmla="*/ 1 h 780"/>
                <a:gd name="T18" fmla="*/ 1 w 778"/>
                <a:gd name="T19" fmla="*/ 1 h 780"/>
                <a:gd name="T20" fmla="*/ 1 w 778"/>
                <a:gd name="T21" fmla="*/ 1 h 780"/>
                <a:gd name="T22" fmla="*/ 1 w 778"/>
                <a:gd name="T23" fmla="*/ 1 h 780"/>
                <a:gd name="T24" fmla="*/ 2 w 778"/>
                <a:gd name="T25" fmla="*/ 0 h 780"/>
                <a:gd name="T26" fmla="*/ 2 w 778"/>
                <a:gd name="T27" fmla="*/ 0 h 780"/>
                <a:gd name="T28" fmla="*/ 3 w 778"/>
                <a:gd name="T29" fmla="*/ 0 h 780"/>
                <a:gd name="T30" fmla="*/ 1 w 778"/>
                <a:gd name="T31" fmla="*/ 3 h 780"/>
                <a:gd name="T32" fmla="*/ 1 w 778"/>
                <a:gd name="T33" fmla="*/ 3 h 780"/>
                <a:gd name="T34" fmla="*/ 1 w 778"/>
                <a:gd name="T35" fmla="*/ 4 h 780"/>
                <a:gd name="T36" fmla="*/ 0 w 778"/>
                <a:gd name="T37" fmla="*/ 4 h 780"/>
                <a:gd name="T38" fmla="*/ 0 w 778"/>
                <a:gd name="T39" fmla="*/ 3 h 780"/>
                <a:gd name="T40" fmla="*/ 1 w 778"/>
                <a:gd name="T41" fmla="*/ 5 h 780"/>
                <a:gd name="T42" fmla="*/ 2 w 778"/>
                <a:gd name="T43" fmla="*/ 5 h 780"/>
                <a:gd name="T44" fmla="*/ 2 w 778"/>
                <a:gd name="T45" fmla="*/ 5 h 780"/>
                <a:gd name="T46" fmla="*/ 2 w 778"/>
                <a:gd name="T47" fmla="*/ 5 h 780"/>
                <a:gd name="T48" fmla="*/ 3 w 778"/>
                <a:gd name="T49" fmla="*/ 5 h 780"/>
                <a:gd name="T50" fmla="*/ 3 w 778"/>
                <a:gd name="T51" fmla="*/ 5 h 780"/>
                <a:gd name="T52" fmla="*/ 2 w 778"/>
                <a:gd name="T53" fmla="*/ 5 h 780"/>
                <a:gd name="T54" fmla="*/ 2 w 778"/>
                <a:gd name="T55" fmla="*/ 5 h 780"/>
                <a:gd name="T56" fmla="*/ 2 w 778"/>
                <a:gd name="T57" fmla="*/ 5 h 780"/>
                <a:gd name="T58" fmla="*/ 1 w 778"/>
                <a:gd name="T59" fmla="*/ 5 h 780"/>
                <a:gd name="T60" fmla="*/ 4 w 778"/>
                <a:gd name="T61" fmla="*/ 5 h 780"/>
                <a:gd name="T62" fmla="*/ 4 w 778"/>
                <a:gd name="T63" fmla="*/ 4 h 780"/>
                <a:gd name="T64" fmla="*/ 4 w 778"/>
                <a:gd name="T65" fmla="*/ 4 h 780"/>
                <a:gd name="T66" fmla="*/ 4 w 778"/>
                <a:gd name="T67" fmla="*/ 4 h 780"/>
                <a:gd name="T68" fmla="*/ 4 w 778"/>
                <a:gd name="T69" fmla="*/ 4 h 780"/>
                <a:gd name="T70" fmla="*/ 5 w 778"/>
                <a:gd name="T71" fmla="*/ 4 h 780"/>
                <a:gd name="T72" fmla="*/ 5 w 778"/>
                <a:gd name="T73" fmla="*/ 5 h 780"/>
                <a:gd name="T74" fmla="*/ 4 w 778"/>
                <a:gd name="T75" fmla="*/ 5 h 780"/>
                <a:gd name="T76" fmla="*/ 4 w 778"/>
                <a:gd name="T77" fmla="*/ 5 h 7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8"/>
                <a:gd name="T118" fmla="*/ 0 h 780"/>
                <a:gd name="T119" fmla="*/ 778 w 778"/>
                <a:gd name="T120" fmla="*/ 780 h 7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8" h="780">
                  <a:moveTo>
                    <a:pt x="711" y="172"/>
                  </a:moveTo>
                  <a:lnTo>
                    <a:pt x="652" y="231"/>
                  </a:lnTo>
                  <a:lnTo>
                    <a:pt x="677" y="277"/>
                  </a:lnTo>
                  <a:lnTo>
                    <a:pt x="694" y="319"/>
                  </a:lnTo>
                  <a:lnTo>
                    <a:pt x="698" y="369"/>
                  </a:lnTo>
                  <a:lnTo>
                    <a:pt x="698" y="419"/>
                  </a:lnTo>
                  <a:lnTo>
                    <a:pt x="778" y="394"/>
                  </a:lnTo>
                  <a:lnTo>
                    <a:pt x="774" y="336"/>
                  </a:lnTo>
                  <a:lnTo>
                    <a:pt x="762" y="282"/>
                  </a:lnTo>
                  <a:lnTo>
                    <a:pt x="740" y="223"/>
                  </a:lnTo>
                  <a:lnTo>
                    <a:pt x="711" y="172"/>
                  </a:lnTo>
                  <a:close/>
                  <a:moveTo>
                    <a:pt x="391" y="0"/>
                  </a:moveTo>
                  <a:lnTo>
                    <a:pt x="391" y="79"/>
                  </a:lnTo>
                  <a:lnTo>
                    <a:pt x="349" y="79"/>
                  </a:lnTo>
                  <a:lnTo>
                    <a:pt x="311" y="88"/>
                  </a:lnTo>
                  <a:lnTo>
                    <a:pt x="273" y="100"/>
                  </a:lnTo>
                  <a:lnTo>
                    <a:pt x="239" y="113"/>
                  </a:lnTo>
                  <a:lnTo>
                    <a:pt x="206" y="134"/>
                  </a:lnTo>
                  <a:lnTo>
                    <a:pt x="176" y="159"/>
                  </a:lnTo>
                  <a:lnTo>
                    <a:pt x="151" y="184"/>
                  </a:lnTo>
                  <a:lnTo>
                    <a:pt x="125" y="218"/>
                  </a:lnTo>
                  <a:lnTo>
                    <a:pt x="75" y="159"/>
                  </a:lnTo>
                  <a:lnTo>
                    <a:pt x="101" y="125"/>
                  </a:lnTo>
                  <a:lnTo>
                    <a:pt x="134" y="92"/>
                  </a:lnTo>
                  <a:lnTo>
                    <a:pt x="173" y="67"/>
                  </a:lnTo>
                  <a:lnTo>
                    <a:pt x="210" y="41"/>
                  </a:lnTo>
                  <a:lnTo>
                    <a:pt x="252" y="24"/>
                  </a:lnTo>
                  <a:lnTo>
                    <a:pt x="298" y="12"/>
                  </a:lnTo>
                  <a:lnTo>
                    <a:pt x="344" y="4"/>
                  </a:lnTo>
                  <a:lnTo>
                    <a:pt x="391" y="0"/>
                  </a:lnTo>
                  <a:close/>
                  <a:moveTo>
                    <a:pt x="0" y="378"/>
                  </a:moveTo>
                  <a:lnTo>
                    <a:pt x="75" y="397"/>
                  </a:lnTo>
                  <a:lnTo>
                    <a:pt x="79" y="445"/>
                  </a:lnTo>
                  <a:lnTo>
                    <a:pt x="92" y="491"/>
                  </a:lnTo>
                  <a:lnTo>
                    <a:pt x="109" y="532"/>
                  </a:lnTo>
                  <a:lnTo>
                    <a:pt x="134" y="570"/>
                  </a:lnTo>
                  <a:lnTo>
                    <a:pt x="59" y="596"/>
                  </a:lnTo>
                  <a:lnTo>
                    <a:pt x="29" y="545"/>
                  </a:lnTo>
                  <a:lnTo>
                    <a:pt x="12" y="491"/>
                  </a:lnTo>
                  <a:lnTo>
                    <a:pt x="0" y="436"/>
                  </a:lnTo>
                  <a:lnTo>
                    <a:pt x="0" y="378"/>
                  </a:lnTo>
                  <a:close/>
                  <a:moveTo>
                    <a:pt x="202" y="730"/>
                  </a:moveTo>
                  <a:lnTo>
                    <a:pt x="248" y="671"/>
                  </a:lnTo>
                  <a:lnTo>
                    <a:pt x="265" y="675"/>
                  </a:lnTo>
                  <a:lnTo>
                    <a:pt x="282" y="684"/>
                  </a:lnTo>
                  <a:lnTo>
                    <a:pt x="298" y="692"/>
                  </a:lnTo>
                  <a:lnTo>
                    <a:pt x="315" y="696"/>
                  </a:lnTo>
                  <a:lnTo>
                    <a:pt x="337" y="701"/>
                  </a:lnTo>
                  <a:lnTo>
                    <a:pt x="353" y="701"/>
                  </a:lnTo>
                  <a:lnTo>
                    <a:pt x="374" y="705"/>
                  </a:lnTo>
                  <a:lnTo>
                    <a:pt x="391" y="705"/>
                  </a:lnTo>
                  <a:lnTo>
                    <a:pt x="391" y="780"/>
                  </a:lnTo>
                  <a:lnTo>
                    <a:pt x="366" y="780"/>
                  </a:lnTo>
                  <a:lnTo>
                    <a:pt x="340" y="780"/>
                  </a:lnTo>
                  <a:lnTo>
                    <a:pt x="315" y="773"/>
                  </a:lnTo>
                  <a:lnTo>
                    <a:pt x="290" y="768"/>
                  </a:lnTo>
                  <a:lnTo>
                    <a:pt x="269" y="764"/>
                  </a:lnTo>
                  <a:lnTo>
                    <a:pt x="248" y="755"/>
                  </a:lnTo>
                  <a:lnTo>
                    <a:pt x="223" y="743"/>
                  </a:lnTo>
                  <a:lnTo>
                    <a:pt x="202" y="730"/>
                  </a:lnTo>
                  <a:close/>
                  <a:moveTo>
                    <a:pt x="572" y="730"/>
                  </a:moveTo>
                  <a:lnTo>
                    <a:pt x="526" y="671"/>
                  </a:lnTo>
                  <a:lnTo>
                    <a:pt x="543" y="659"/>
                  </a:lnTo>
                  <a:lnTo>
                    <a:pt x="559" y="650"/>
                  </a:lnTo>
                  <a:lnTo>
                    <a:pt x="572" y="642"/>
                  </a:lnTo>
                  <a:lnTo>
                    <a:pt x="589" y="629"/>
                  </a:lnTo>
                  <a:lnTo>
                    <a:pt x="602" y="616"/>
                  </a:lnTo>
                  <a:lnTo>
                    <a:pt x="614" y="604"/>
                  </a:lnTo>
                  <a:lnTo>
                    <a:pt x="627" y="591"/>
                  </a:lnTo>
                  <a:lnTo>
                    <a:pt x="635" y="574"/>
                  </a:lnTo>
                  <a:lnTo>
                    <a:pt x="716" y="600"/>
                  </a:lnTo>
                  <a:lnTo>
                    <a:pt x="703" y="616"/>
                  </a:lnTo>
                  <a:lnTo>
                    <a:pt x="690" y="638"/>
                  </a:lnTo>
                  <a:lnTo>
                    <a:pt x="673" y="659"/>
                  </a:lnTo>
                  <a:lnTo>
                    <a:pt x="652" y="675"/>
                  </a:lnTo>
                  <a:lnTo>
                    <a:pt x="635" y="692"/>
                  </a:lnTo>
                  <a:lnTo>
                    <a:pt x="614" y="705"/>
                  </a:lnTo>
                  <a:lnTo>
                    <a:pt x="598" y="718"/>
                  </a:lnTo>
                  <a:lnTo>
                    <a:pt x="572" y="73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539"/>
            <p:cNvSpPr>
              <a:spLocks noEditPoints="1"/>
            </p:cNvSpPr>
            <p:nvPr/>
          </p:nvSpPr>
          <p:spPr bwMode="auto">
            <a:xfrm>
              <a:off x="3762" y="2943"/>
              <a:ext cx="52" cy="53"/>
            </a:xfrm>
            <a:custGeom>
              <a:avLst/>
              <a:gdLst>
                <a:gd name="T0" fmla="*/ 4 w 623"/>
                <a:gd name="T1" fmla="*/ 2 h 626"/>
                <a:gd name="T2" fmla="*/ 4 w 623"/>
                <a:gd name="T3" fmla="*/ 2 h 626"/>
                <a:gd name="T4" fmla="*/ 4 w 623"/>
                <a:gd name="T5" fmla="*/ 3 h 626"/>
                <a:gd name="T6" fmla="*/ 4 w 623"/>
                <a:gd name="T7" fmla="*/ 2 h 626"/>
                <a:gd name="T8" fmla="*/ 4 w 623"/>
                <a:gd name="T9" fmla="*/ 1 h 626"/>
                <a:gd name="T10" fmla="*/ 2 w 623"/>
                <a:gd name="T11" fmla="*/ 0 h 626"/>
                <a:gd name="T12" fmla="*/ 2 w 623"/>
                <a:gd name="T13" fmla="*/ 1 h 626"/>
                <a:gd name="T14" fmla="*/ 2 w 623"/>
                <a:gd name="T15" fmla="*/ 1 h 626"/>
                <a:gd name="T16" fmla="*/ 1 w 623"/>
                <a:gd name="T17" fmla="*/ 1 h 626"/>
                <a:gd name="T18" fmla="*/ 1 w 623"/>
                <a:gd name="T19" fmla="*/ 1 h 626"/>
                <a:gd name="T20" fmla="*/ 0 w 623"/>
                <a:gd name="T21" fmla="*/ 1 h 626"/>
                <a:gd name="T22" fmla="*/ 1 w 623"/>
                <a:gd name="T23" fmla="*/ 1 h 626"/>
                <a:gd name="T24" fmla="*/ 1 w 623"/>
                <a:gd name="T25" fmla="*/ 0 h 626"/>
                <a:gd name="T26" fmla="*/ 2 w 623"/>
                <a:gd name="T27" fmla="*/ 0 h 626"/>
                <a:gd name="T28" fmla="*/ 2 w 623"/>
                <a:gd name="T29" fmla="*/ 0 h 626"/>
                <a:gd name="T30" fmla="*/ 1 w 623"/>
                <a:gd name="T31" fmla="*/ 2 h 626"/>
                <a:gd name="T32" fmla="*/ 1 w 623"/>
                <a:gd name="T33" fmla="*/ 3 h 626"/>
                <a:gd name="T34" fmla="*/ 1 w 623"/>
                <a:gd name="T35" fmla="*/ 3 h 626"/>
                <a:gd name="T36" fmla="*/ 0 w 623"/>
                <a:gd name="T37" fmla="*/ 3 h 626"/>
                <a:gd name="T38" fmla="*/ 0 w 623"/>
                <a:gd name="T39" fmla="*/ 3 h 626"/>
                <a:gd name="T40" fmla="*/ 1 w 623"/>
                <a:gd name="T41" fmla="*/ 4 h 626"/>
                <a:gd name="T42" fmla="*/ 2 w 623"/>
                <a:gd name="T43" fmla="*/ 4 h 626"/>
                <a:gd name="T44" fmla="*/ 2 w 623"/>
                <a:gd name="T45" fmla="*/ 4 h 626"/>
                <a:gd name="T46" fmla="*/ 2 w 623"/>
                <a:gd name="T47" fmla="*/ 4 h 626"/>
                <a:gd name="T48" fmla="*/ 2 w 623"/>
                <a:gd name="T49" fmla="*/ 4 h 626"/>
                <a:gd name="T50" fmla="*/ 2 w 623"/>
                <a:gd name="T51" fmla="*/ 4 h 626"/>
                <a:gd name="T52" fmla="*/ 2 w 623"/>
                <a:gd name="T53" fmla="*/ 4 h 626"/>
                <a:gd name="T54" fmla="*/ 2 w 623"/>
                <a:gd name="T55" fmla="*/ 4 h 626"/>
                <a:gd name="T56" fmla="*/ 1 w 623"/>
                <a:gd name="T57" fmla="*/ 4 h 626"/>
                <a:gd name="T58" fmla="*/ 1 w 623"/>
                <a:gd name="T59" fmla="*/ 4 h 626"/>
                <a:gd name="T60" fmla="*/ 3 w 623"/>
                <a:gd name="T61" fmla="*/ 4 h 626"/>
                <a:gd name="T62" fmla="*/ 3 w 623"/>
                <a:gd name="T63" fmla="*/ 4 h 626"/>
                <a:gd name="T64" fmla="*/ 3 w 623"/>
                <a:gd name="T65" fmla="*/ 4 h 626"/>
                <a:gd name="T66" fmla="*/ 3 w 623"/>
                <a:gd name="T67" fmla="*/ 3 h 626"/>
                <a:gd name="T68" fmla="*/ 3 w 623"/>
                <a:gd name="T69" fmla="*/ 3 h 626"/>
                <a:gd name="T70" fmla="*/ 4 w 623"/>
                <a:gd name="T71" fmla="*/ 4 h 626"/>
                <a:gd name="T72" fmla="*/ 4 w 623"/>
                <a:gd name="T73" fmla="*/ 4 h 626"/>
                <a:gd name="T74" fmla="*/ 3 w 623"/>
                <a:gd name="T75" fmla="*/ 4 h 626"/>
                <a:gd name="T76" fmla="*/ 3 w 623"/>
                <a:gd name="T77" fmla="*/ 4 h 6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"/>
                <a:gd name="T118" fmla="*/ 0 h 626"/>
                <a:gd name="T119" fmla="*/ 623 w 623"/>
                <a:gd name="T120" fmla="*/ 626 h 6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" h="626">
                  <a:moveTo>
                    <a:pt x="577" y="152"/>
                  </a:moveTo>
                  <a:lnTo>
                    <a:pt x="523" y="214"/>
                  </a:lnTo>
                  <a:lnTo>
                    <a:pt x="534" y="253"/>
                  </a:lnTo>
                  <a:lnTo>
                    <a:pt x="543" y="286"/>
                  </a:lnTo>
                  <a:lnTo>
                    <a:pt x="543" y="327"/>
                  </a:lnTo>
                  <a:lnTo>
                    <a:pt x="534" y="361"/>
                  </a:lnTo>
                  <a:lnTo>
                    <a:pt x="623" y="340"/>
                  </a:lnTo>
                  <a:lnTo>
                    <a:pt x="623" y="290"/>
                  </a:lnTo>
                  <a:lnTo>
                    <a:pt x="619" y="240"/>
                  </a:lnTo>
                  <a:lnTo>
                    <a:pt x="602" y="198"/>
                  </a:lnTo>
                  <a:lnTo>
                    <a:pt x="577" y="152"/>
                  </a:lnTo>
                  <a:close/>
                  <a:moveTo>
                    <a:pt x="316" y="0"/>
                  </a:moveTo>
                  <a:lnTo>
                    <a:pt x="316" y="80"/>
                  </a:lnTo>
                  <a:lnTo>
                    <a:pt x="282" y="80"/>
                  </a:lnTo>
                  <a:lnTo>
                    <a:pt x="253" y="89"/>
                  </a:lnTo>
                  <a:lnTo>
                    <a:pt x="223" y="98"/>
                  </a:lnTo>
                  <a:lnTo>
                    <a:pt x="194" y="109"/>
                  </a:lnTo>
                  <a:lnTo>
                    <a:pt x="173" y="131"/>
                  </a:lnTo>
                  <a:lnTo>
                    <a:pt x="148" y="152"/>
                  </a:lnTo>
                  <a:lnTo>
                    <a:pt x="127" y="173"/>
                  </a:lnTo>
                  <a:lnTo>
                    <a:pt x="114" y="203"/>
                  </a:lnTo>
                  <a:lnTo>
                    <a:pt x="50" y="139"/>
                  </a:lnTo>
                  <a:lnTo>
                    <a:pt x="76" y="105"/>
                  </a:lnTo>
                  <a:lnTo>
                    <a:pt x="101" y="80"/>
                  </a:lnTo>
                  <a:lnTo>
                    <a:pt x="131" y="55"/>
                  </a:lnTo>
                  <a:lnTo>
                    <a:pt x="164" y="34"/>
                  </a:lnTo>
                  <a:lnTo>
                    <a:pt x="198" y="21"/>
                  </a:lnTo>
                  <a:lnTo>
                    <a:pt x="236" y="9"/>
                  </a:lnTo>
                  <a:lnTo>
                    <a:pt x="274" y="0"/>
                  </a:lnTo>
                  <a:lnTo>
                    <a:pt x="316" y="0"/>
                  </a:lnTo>
                  <a:close/>
                  <a:moveTo>
                    <a:pt x="0" y="318"/>
                  </a:moveTo>
                  <a:lnTo>
                    <a:pt x="85" y="344"/>
                  </a:lnTo>
                  <a:lnTo>
                    <a:pt x="89" y="377"/>
                  </a:lnTo>
                  <a:lnTo>
                    <a:pt x="101" y="412"/>
                  </a:lnTo>
                  <a:lnTo>
                    <a:pt x="118" y="441"/>
                  </a:lnTo>
                  <a:lnTo>
                    <a:pt x="144" y="471"/>
                  </a:lnTo>
                  <a:lnTo>
                    <a:pt x="59" y="491"/>
                  </a:lnTo>
                  <a:lnTo>
                    <a:pt x="34" y="453"/>
                  </a:lnTo>
                  <a:lnTo>
                    <a:pt x="17" y="412"/>
                  </a:lnTo>
                  <a:lnTo>
                    <a:pt x="4" y="366"/>
                  </a:lnTo>
                  <a:lnTo>
                    <a:pt x="0" y="318"/>
                  </a:lnTo>
                  <a:close/>
                  <a:moveTo>
                    <a:pt x="173" y="592"/>
                  </a:moveTo>
                  <a:lnTo>
                    <a:pt x="223" y="525"/>
                  </a:lnTo>
                  <a:lnTo>
                    <a:pt x="236" y="530"/>
                  </a:lnTo>
                  <a:lnTo>
                    <a:pt x="245" y="533"/>
                  </a:lnTo>
                  <a:lnTo>
                    <a:pt x="257" y="537"/>
                  </a:lnTo>
                  <a:lnTo>
                    <a:pt x="269" y="537"/>
                  </a:lnTo>
                  <a:lnTo>
                    <a:pt x="278" y="541"/>
                  </a:lnTo>
                  <a:lnTo>
                    <a:pt x="291" y="546"/>
                  </a:lnTo>
                  <a:lnTo>
                    <a:pt x="304" y="546"/>
                  </a:lnTo>
                  <a:lnTo>
                    <a:pt x="316" y="546"/>
                  </a:lnTo>
                  <a:lnTo>
                    <a:pt x="316" y="626"/>
                  </a:lnTo>
                  <a:lnTo>
                    <a:pt x="299" y="626"/>
                  </a:lnTo>
                  <a:lnTo>
                    <a:pt x="278" y="622"/>
                  </a:lnTo>
                  <a:lnTo>
                    <a:pt x="262" y="622"/>
                  </a:lnTo>
                  <a:lnTo>
                    <a:pt x="240" y="617"/>
                  </a:lnTo>
                  <a:lnTo>
                    <a:pt x="223" y="613"/>
                  </a:lnTo>
                  <a:lnTo>
                    <a:pt x="207" y="605"/>
                  </a:lnTo>
                  <a:lnTo>
                    <a:pt x="190" y="596"/>
                  </a:lnTo>
                  <a:lnTo>
                    <a:pt x="173" y="592"/>
                  </a:lnTo>
                  <a:close/>
                  <a:moveTo>
                    <a:pt x="451" y="592"/>
                  </a:moveTo>
                  <a:lnTo>
                    <a:pt x="400" y="525"/>
                  </a:lnTo>
                  <a:lnTo>
                    <a:pt x="413" y="521"/>
                  </a:lnTo>
                  <a:lnTo>
                    <a:pt x="426" y="517"/>
                  </a:lnTo>
                  <a:lnTo>
                    <a:pt x="433" y="512"/>
                  </a:lnTo>
                  <a:lnTo>
                    <a:pt x="442" y="504"/>
                  </a:lnTo>
                  <a:lnTo>
                    <a:pt x="451" y="495"/>
                  </a:lnTo>
                  <a:lnTo>
                    <a:pt x="464" y="487"/>
                  </a:lnTo>
                  <a:lnTo>
                    <a:pt x="472" y="482"/>
                  </a:lnTo>
                  <a:lnTo>
                    <a:pt x="480" y="471"/>
                  </a:lnTo>
                  <a:lnTo>
                    <a:pt x="560" y="495"/>
                  </a:lnTo>
                  <a:lnTo>
                    <a:pt x="552" y="512"/>
                  </a:lnTo>
                  <a:lnTo>
                    <a:pt x="539" y="525"/>
                  </a:lnTo>
                  <a:lnTo>
                    <a:pt x="527" y="537"/>
                  </a:lnTo>
                  <a:lnTo>
                    <a:pt x="514" y="550"/>
                  </a:lnTo>
                  <a:lnTo>
                    <a:pt x="497" y="563"/>
                  </a:lnTo>
                  <a:lnTo>
                    <a:pt x="484" y="571"/>
                  </a:lnTo>
                  <a:lnTo>
                    <a:pt x="468" y="580"/>
                  </a:lnTo>
                  <a:lnTo>
                    <a:pt x="451" y="592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540"/>
            <p:cNvSpPr>
              <a:spLocks noEditPoints="1"/>
            </p:cNvSpPr>
            <p:nvPr/>
          </p:nvSpPr>
          <p:spPr bwMode="auto">
            <a:xfrm>
              <a:off x="3769" y="2950"/>
              <a:ext cx="38" cy="39"/>
            </a:xfrm>
            <a:custGeom>
              <a:avLst/>
              <a:gdLst>
                <a:gd name="T0" fmla="*/ 3 w 458"/>
                <a:gd name="T1" fmla="*/ 1 h 466"/>
                <a:gd name="T2" fmla="*/ 3 w 458"/>
                <a:gd name="T3" fmla="*/ 2 h 466"/>
                <a:gd name="T4" fmla="*/ 2 w 458"/>
                <a:gd name="T5" fmla="*/ 2 h 466"/>
                <a:gd name="T6" fmla="*/ 3 w 458"/>
                <a:gd name="T7" fmla="*/ 2 h 466"/>
                <a:gd name="T8" fmla="*/ 3 w 458"/>
                <a:gd name="T9" fmla="*/ 1 h 466"/>
                <a:gd name="T10" fmla="*/ 2 w 458"/>
                <a:gd name="T11" fmla="*/ 0 h 466"/>
                <a:gd name="T12" fmla="*/ 1 w 458"/>
                <a:gd name="T13" fmla="*/ 1 h 466"/>
                <a:gd name="T14" fmla="*/ 1 w 458"/>
                <a:gd name="T15" fmla="*/ 1 h 466"/>
                <a:gd name="T16" fmla="*/ 1 w 458"/>
                <a:gd name="T17" fmla="*/ 1 h 466"/>
                <a:gd name="T18" fmla="*/ 1 w 458"/>
                <a:gd name="T19" fmla="*/ 1 h 466"/>
                <a:gd name="T20" fmla="*/ 0 w 458"/>
                <a:gd name="T21" fmla="*/ 1 h 466"/>
                <a:gd name="T22" fmla="*/ 0 w 458"/>
                <a:gd name="T23" fmla="*/ 1 h 466"/>
                <a:gd name="T24" fmla="*/ 1 w 458"/>
                <a:gd name="T25" fmla="*/ 0 h 466"/>
                <a:gd name="T26" fmla="*/ 1 w 458"/>
                <a:gd name="T27" fmla="*/ 0 h 466"/>
                <a:gd name="T28" fmla="*/ 2 w 458"/>
                <a:gd name="T29" fmla="*/ 0 h 466"/>
                <a:gd name="T30" fmla="*/ 1 w 458"/>
                <a:gd name="T31" fmla="*/ 2 h 466"/>
                <a:gd name="T32" fmla="*/ 1 w 458"/>
                <a:gd name="T33" fmla="*/ 2 h 466"/>
                <a:gd name="T34" fmla="*/ 1 w 458"/>
                <a:gd name="T35" fmla="*/ 3 h 466"/>
                <a:gd name="T36" fmla="*/ 0 w 458"/>
                <a:gd name="T37" fmla="*/ 3 h 466"/>
                <a:gd name="T38" fmla="*/ 0 w 458"/>
                <a:gd name="T39" fmla="*/ 2 h 466"/>
                <a:gd name="T40" fmla="*/ 1 w 458"/>
                <a:gd name="T41" fmla="*/ 3 h 466"/>
                <a:gd name="T42" fmla="*/ 1 w 458"/>
                <a:gd name="T43" fmla="*/ 3 h 466"/>
                <a:gd name="T44" fmla="*/ 1 w 458"/>
                <a:gd name="T45" fmla="*/ 3 h 466"/>
                <a:gd name="T46" fmla="*/ 2 w 458"/>
                <a:gd name="T47" fmla="*/ 3 h 466"/>
                <a:gd name="T48" fmla="*/ 1 w 458"/>
                <a:gd name="T49" fmla="*/ 3 h 466"/>
                <a:gd name="T50" fmla="*/ 1 w 458"/>
                <a:gd name="T51" fmla="*/ 3 h 466"/>
                <a:gd name="T52" fmla="*/ 1 w 458"/>
                <a:gd name="T53" fmla="*/ 3 h 466"/>
                <a:gd name="T54" fmla="*/ 1 w 458"/>
                <a:gd name="T55" fmla="*/ 3 h 466"/>
                <a:gd name="T56" fmla="*/ 2 w 458"/>
                <a:gd name="T57" fmla="*/ 3 h 466"/>
                <a:gd name="T58" fmla="*/ 2 w 458"/>
                <a:gd name="T59" fmla="*/ 3 h 466"/>
                <a:gd name="T60" fmla="*/ 2 w 458"/>
                <a:gd name="T61" fmla="*/ 3 h 466"/>
                <a:gd name="T62" fmla="*/ 3 w 458"/>
                <a:gd name="T63" fmla="*/ 3 h 466"/>
                <a:gd name="T64" fmla="*/ 2 w 458"/>
                <a:gd name="T65" fmla="*/ 3 h 466"/>
                <a:gd name="T66" fmla="*/ 2 w 458"/>
                <a:gd name="T67" fmla="*/ 3 h 466"/>
                <a:gd name="T68" fmla="*/ 2 w 458"/>
                <a:gd name="T69" fmla="*/ 3 h 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8"/>
                <a:gd name="T106" fmla="*/ 0 h 466"/>
                <a:gd name="T107" fmla="*/ 458 w 458"/>
                <a:gd name="T108" fmla="*/ 466 h 4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8" h="466">
                  <a:moveTo>
                    <a:pt x="438" y="134"/>
                  </a:moveTo>
                  <a:lnTo>
                    <a:pt x="374" y="198"/>
                  </a:lnTo>
                  <a:lnTo>
                    <a:pt x="379" y="228"/>
                  </a:lnTo>
                  <a:lnTo>
                    <a:pt x="379" y="256"/>
                  </a:lnTo>
                  <a:lnTo>
                    <a:pt x="374" y="281"/>
                  </a:lnTo>
                  <a:lnTo>
                    <a:pt x="357" y="310"/>
                  </a:lnTo>
                  <a:lnTo>
                    <a:pt x="449" y="281"/>
                  </a:lnTo>
                  <a:lnTo>
                    <a:pt x="458" y="247"/>
                  </a:lnTo>
                  <a:lnTo>
                    <a:pt x="458" y="206"/>
                  </a:lnTo>
                  <a:lnTo>
                    <a:pt x="449" y="173"/>
                  </a:lnTo>
                  <a:lnTo>
                    <a:pt x="438" y="134"/>
                  </a:lnTo>
                  <a:close/>
                  <a:moveTo>
                    <a:pt x="231" y="0"/>
                  </a:moveTo>
                  <a:lnTo>
                    <a:pt x="231" y="75"/>
                  </a:lnTo>
                  <a:lnTo>
                    <a:pt x="206" y="80"/>
                  </a:lnTo>
                  <a:lnTo>
                    <a:pt x="180" y="84"/>
                  </a:lnTo>
                  <a:lnTo>
                    <a:pt x="160" y="93"/>
                  </a:lnTo>
                  <a:lnTo>
                    <a:pt x="138" y="105"/>
                  </a:lnTo>
                  <a:lnTo>
                    <a:pt x="122" y="118"/>
                  </a:lnTo>
                  <a:lnTo>
                    <a:pt x="105" y="134"/>
                  </a:lnTo>
                  <a:lnTo>
                    <a:pt x="92" y="156"/>
                  </a:lnTo>
                  <a:lnTo>
                    <a:pt x="79" y="182"/>
                  </a:lnTo>
                  <a:lnTo>
                    <a:pt x="29" y="123"/>
                  </a:lnTo>
                  <a:lnTo>
                    <a:pt x="42" y="93"/>
                  </a:lnTo>
                  <a:lnTo>
                    <a:pt x="63" y="72"/>
                  </a:lnTo>
                  <a:lnTo>
                    <a:pt x="88" y="51"/>
                  </a:lnTo>
                  <a:lnTo>
                    <a:pt x="109" y="29"/>
                  </a:lnTo>
                  <a:lnTo>
                    <a:pt x="138" y="18"/>
                  </a:lnTo>
                  <a:lnTo>
                    <a:pt x="168" y="9"/>
                  </a:lnTo>
                  <a:lnTo>
                    <a:pt x="197" y="0"/>
                  </a:lnTo>
                  <a:lnTo>
                    <a:pt x="231" y="0"/>
                  </a:lnTo>
                  <a:close/>
                  <a:moveTo>
                    <a:pt x="0" y="264"/>
                  </a:moveTo>
                  <a:lnTo>
                    <a:pt x="79" y="286"/>
                  </a:lnTo>
                  <a:lnTo>
                    <a:pt x="92" y="310"/>
                  </a:lnTo>
                  <a:lnTo>
                    <a:pt x="109" y="332"/>
                  </a:lnTo>
                  <a:lnTo>
                    <a:pt x="125" y="348"/>
                  </a:lnTo>
                  <a:lnTo>
                    <a:pt x="151" y="361"/>
                  </a:lnTo>
                  <a:lnTo>
                    <a:pt x="59" y="391"/>
                  </a:lnTo>
                  <a:lnTo>
                    <a:pt x="33" y="361"/>
                  </a:lnTo>
                  <a:lnTo>
                    <a:pt x="16" y="332"/>
                  </a:lnTo>
                  <a:lnTo>
                    <a:pt x="4" y="297"/>
                  </a:lnTo>
                  <a:lnTo>
                    <a:pt x="0" y="264"/>
                  </a:lnTo>
                  <a:close/>
                  <a:moveTo>
                    <a:pt x="138" y="445"/>
                  </a:moveTo>
                  <a:lnTo>
                    <a:pt x="189" y="378"/>
                  </a:lnTo>
                  <a:lnTo>
                    <a:pt x="201" y="382"/>
                  </a:lnTo>
                  <a:lnTo>
                    <a:pt x="210" y="386"/>
                  </a:lnTo>
                  <a:lnTo>
                    <a:pt x="219" y="386"/>
                  </a:lnTo>
                  <a:lnTo>
                    <a:pt x="231" y="386"/>
                  </a:lnTo>
                  <a:lnTo>
                    <a:pt x="231" y="466"/>
                  </a:lnTo>
                  <a:lnTo>
                    <a:pt x="219" y="466"/>
                  </a:lnTo>
                  <a:lnTo>
                    <a:pt x="206" y="466"/>
                  </a:lnTo>
                  <a:lnTo>
                    <a:pt x="193" y="461"/>
                  </a:lnTo>
                  <a:lnTo>
                    <a:pt x="184" y="457"/>
                  </a:lnTo>
                  <a:lnTo>
                    <a:pt x="172" y="457"/>
                  </a:lnTo>
                  <a:lnTo>
                    <a:pt x="160" y="453"/>
                  </a:lnTo>
                  <a:lnTo>
                    <a:pt x="151" y="450"/>
                  </a:lnTo>
                  <a:lnTo>
                    <a:pt x="138" y="445"/>
                  </a:lnTo>
                  <a:close/>
                  <a:moveTo>
                    <a:pt x="315" y="445"/>
                  </a:moveTo>
                  <a:lnTo>
                    <a:pt x="265" y="378"/>
                  </a:lnTo>
                  <a:lnTo>
                    <a:pt x="278" y="378"/>
                  </a:lnTo>
                  <a:lnTo>
                    <a:pt x="286" y="373"/>
                  </a:lnTo>
                  <a:lnTo>
                    <a:pt x="294" y="369"/>
                  </a:lnTo>
                  <a:lnTo>
                    <a:pt x="302" y="361"/>
                  </a:lnTo>
                  <a:lnTo>
                    <a:pt x="395" y="391"/>
                  </a:lnTo>
                  <a:lnTo>
                    <a:pt x="387" y="402"/>
                  </a:lnTo>
                  <a:lnTo>
                    <a:pt x="379" y="407"/>
                  </a:lnTo>
                  <a:lnTo>
                    <a:pt x="366" y="415"/>
                  </a:lnTo>
                  <a:lnTo>
                    <a:pt x="357" y="424"/>
                  </a:lnTo>
                  <a:lnTo>
                    <a:pt x="348" y="432"/>
                  </a:lnTo>
                  <a:lnTo>
                    <a:pt x="341" y="437"/>
                  </a:lnTo>
                  <a:lnTo>
                    <a:pt x="328" y="441"/>
                  </a:lnTo>
                  <a:lnTo>
                    <a:pt x="315" y="445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541"/>
            <p:cNvSpPr>
              <a:spLocks noEditPoints="1"/>
            </p:cNvSpPr>
            <p:nvPr/>
          </p:nvSpPr>
          <p:spPr bwMode="auto">
            <a:xfrm>
              <a:off x="3775" y="2956"/>
              <a:ext cx="25" cy="26"/>
            </a:xfrm>
            <a:custGeom>
              <a:avLst/>
              <a:gdLst>
                <a:gd name="T0" fmla="*/ 2 w 300"/>
                <a:gd name="T1" fmla="*/ 1 h 311"/>
                <a:gd name="T2" fmla="*/ 1 w 300"/>
                <a:gd name="T3" fmla="*/ 2 h 311"/>
                <a:gd name="T4" fmla="*/ 2 w 300"/>
                <a:gd name="T5" fmla="*/ 2 h 311"/>
                <a:gd name="T6" fmla="*/ 2 w 300"/>
                <a:gd name="T7" fmla="*/ 1 h 311"/>
                <a:gd name="T8" fmla="*/ 2 w 300"/>
                <a:gd name="T9" fmla="*/ 1 h 311"/>
                <a:gd name="T10" fmla="*/ 2 w 300"/>
                <a:gd name="T11" fmla="*/ 1 h 311"/>
                <a:gd name="T12" fmla="*/ 2 w 300"/>
                <a:gd name="T13" fmla="*/ 1 h 311"/>
                <a:gd name="T14" fmla="*/ 1 w 300"/>
                <a:gd name="T15" fmla="*/ 0 h 311"/>
                <a:gd name="T16" fmla="*/ 1 w 300"/>
                <a:gd name="T17" fmla="*/ 1 h 311"/>
                <a:gd name="T18" fmla="*/ 1 w 300"/>
                <a:gd name="T19" fmla="*/ 1 h 311"/>
                <a:gd name="T20" fmla="*/ 1 w 300"/>
                <a:gd name="T21" fmla="*/ 1 h 311"/>
                <a:gd name="T22" fmla="*/ 1 w 300"/>
                <a:gd name="T23" fmla="*/ 1 h 311"/>
                <a:gd name="T24" fmla="*/ 1 w 300"/>
                <a:gd name="T25" fmla="*/ 1 h 311"/>
                <a:gd name="T26" fmla="*/ 0 w 300"/>
                <a:gd name="T27" fmla="*/ 1 h 311"/>
                <a:gd name="T28" fmla="*/ 0 w 300"/>
                <a:gd name="T29" fmla="*/ 1 h 311"/>
                <a:gd name="T30" fmla="*/ 0 w 300"/>
                <a:gd name="T31" fmla="*/ 1 h 311"/>
                <a:gd name="T32" fmla="*/ 0 w 300"/>
                <a:gd name="T33" fmla="*/ 1 h 311"/>
                <a:gd name="T34" fmla="*/ 0 w 300"/>
                <a:gd name="T35" fmla="*/ 1 h 311"/>
                <a:gd name="T36" fmla="*/ 0 w 300"/>
                <a:gd name="T37" fmla="*/ 1 h 311"/>
                <a:gd name="T38" fmla="*/ 0 w 300"/>
                <a:gd name="T39" fmla="*/ 0 h 311"/>
                <a:gd name="T40" fmla="*/ 0 w 300"/>
                <a:gd name="T41" fmla="*/ 0 h 311"/>
                <a:gd name="T42" fmla="*/ 0 w 300"/>
                <a:gd name="T43" fmla="*/ 0 h 311"/>
                <a:gd name="T44" fmla="*/ 1 w 300"/>
                <a:gd name="T45" fmla="*/ 0 h 311"/>
                <a:gd name="T46" fmla="*/ 1 w 300"/>
                <a:gd name="T47" fmla="*/ 0 h 311"/>
                <a:gd name="T48" fmla="*/ 1 w 300"/>
                <a:gd name="T49" fmla="*/ 0 h 311"/>
                <a:gd name="T50" fmla="*/ 1 w 300"/>
                <a:gd name="T51" fmla="*/ 0 h 311"/>
                <a:gd name="T52" fmla="*/ 0 w 300"/>
                <a:gd name="T53" fmla="*/ 2 h 311"/>
                <a:gd name="T54" fmla="*/ 1 w 300"/>
                <a:gd name="T55" fmla="*/ 2 h 311"/>
                <a:gd name="T56" fmla="*/ 0 w 300"/>
                <a:gd name="T57" fmla="*/ 2 h 311"/>
                <a:gd name="T58" fmla="*/ 0 w 300"/>
                <a:gd name="T59" fmla="*/ 2 h 311"/>
                <a:gd name="T60" fmla="*/ 0 w 300"/>
                <a:gd name="T61" fmla="*/ 2 h 311"/>
                <a:gd name="T62" fmla="*/ 0 w 300"/>
                <a:gd name="T63" fmla="*/ 2 h 311"/>
                <a:gd name="T64" fmla="*/ 0 w 300"/>
                <a:gd name="T65" fmla="*/ 2 h 311"/>
                <a:gd name="T66" fmla="*/ 1 w 300"/>
                <a:gd name="T67" fmla="*/ 2 h 311"/>
                <a:gd name="T68" fmla="*/ 1 w 300"/>
                <a:gd name="T69" fmla="*/ 2 h 311"/>
                <a:gd name="T70" fmla="*/ 1 w 300"/>
                <a:gd name="T71" fmla="*/ 2 h 311"/>
                <a:gd name="T72" fmla="*/ 1 w 300"/>
                <a:gd name="T73" fmla="*/ 2 h 311"/>
                <a:gd name="T74" fmla="*/ 1 w 300"/>
                <a:gd name="T75" fmla="*/ 2 h 311"/>
                <a:gd name="T76" fmla="*/ 1 w 300"/>
                <a:gd name="T77" fmla="*/ 2 h 311"/>
                <a:gd name="T78" fmla="*/ 1 w 300"/>
                <a:gd name="T79" fmla="*/ 2 h 311"/>
                <a:gd name="T80" fmla="*/ 1 w 300"/>
                <a:gd name="T81" fmla="*/ 2 h 311"/>
                <a:gd name="T82" fmla="*/ 1 w 300"/>
                <a:gd name="T83" fmla="*/ 2 h 311"/>
                <a:gd name="T84" fmla="*/ 2 w 300"/>
                <a:gd name="T85" fmla="*/ 2 h 311"/>
                <a:gd name="T86" fmla="*/ 2 w 300"/>
                <a:gd name="T87" fmla="*/ 2 h 311"/>
                <a:gd name="T88" fmla="*/ 1 w 300"/>
                <a:gd name="T89" fmla="*/ 2 h 311"/>
                <a:gd name="T90" fmla="*/ 1 w 300"/>
                <a:gd name="T91" fmla="*/ 2 h 311"/>
                <a:gd name="T92" fmla="*/ 1 w 300"/>
                <a:gd name="T93" fmla="*/ 2 h 311"/>
                <a:gd name="T94" fmla="*/ 1 w 300"/>
                <a:gd name="T95" fmla="*/ 2 h 311"/>
                <a:gd name="T96" fmla="*/ 1 w 300"/>
                <a:gd name="T97" fmla="*/ 2 h 311"/>
                <a:gd name="T98" fmla="*/ 1 w 300"/>
                <a:gd name="T99" fmla="*/ 2 h 311"/>
                <a:gd name="T100" fmla="*/ 1 w 300"/>
                <a:gd name="T101" fmla="*/ 2 h 311"/>
                <a:gd name="T102" fmla="*/ 1 w 300"/>
                <a:gd name="T103" fmla="*/ 2 h 311"/>
                <a:gd name="T104" fmla="*/ 1 w 300"/>
                <a:gd name="T105" fmla="*/ 2 h 311"/>
                <a:gd name="T106" fmla="*/ 1 w 300"/>
                <a:gd name="T107" fmla="*/ 2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0"/>
                <a:gd name="T163" fmla="*/ 0 h 311"/>
                <a:gd name="T164" fmla="*/ 300 w 300"/>
                <a:gd name="T165" fmla="*/ 311 h 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0" h="311">
                  <a:moveTo>
                    <a:pt x="295" y="123"/>
                  </a:moveTo>
                  <a:lnTo>
                    <a:pt x="156" y="268"/>
                  </a:lnTo>
                  <a:lnTo>
                    <a:pt x="278" y="235"/>
                  </a:lnTo>
                  <a:lnTo>
                    <a:pt x="295" y="206"/>
                  </a:lnTo>
                  <a:lnTo>
                    <a:pt x="300" y="181"/>
                  </a:lnTo>
                  <a:lnTo>
                    <a:pt x="300" y="153"/>
                  </a:lnTo>
                  <a:lnTo>
                    <a:pt x="295" y="123"/>
                  </a:lnTo>
                  <a:close/>
                  <a:moveTo>
                    <a:pt x="152" y="0"/>
                  </a:moveTo>
                  <a:lnTo>
                    <a:pt x="152" y="81"/>
                  </a:lnTo>
                  <a:lnTo>
                    <a:pt x="135" y="81"/>
                  </a:lnTo>
                  <a:lnTo>
                    <a:pt x="114" y="85"/>
                  </a:lnTo>
                  <a:lnTo>
                    <a:pt x="98" y="98"/>
                  </a:lnTo>
                  <a:lnTo>
                    <a:pt x="89" y="110"/>
                  </a:lnTo>
                  <a:lnTo>
                    <a:pt x="76" y="127"/>
                  </a:lnTo>
                  <a:lnTo>
                    <a:pt x="72" y="144"/>
                  </a:lnTo>
                  <a:lnTo>
                    <a:pt x="72" y="160"/>
                  </a:lnTo>
                  <a:lnTo>
                    <a:pt x="76" y="176"/>
                  </a:lnTo>
                  <a:lnTo>
                    <a:pt x="0" y="107"/>
                  </a:lnTo>
                  <a:lnTo>
                    <a:pt x="13" y="81"/>
                  </a:lnTo>
                  <a:lnTo>
                    <a:pt x="26" y="59"/>
                  </a:lnTo>
                  <a:lnTo>
                    <a:pt x="43" y="43"/>
                  </a:lnTo>
                  <a:lnTo>
                    <a:pt x="59" y="30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7" y="5"/>
                  </a:lnTo>
                  <a:lnTo>
                    <a:pt x="152" y="0"/>
                  </a:lnTo>
                  <a:close/>
                  <a:moveTo>
                    <a:pt x="0" y="211"/>
                  </a:moveTo>
                  <a:lnTo>
                    <a:pt x="173" y="257"/>
                  </a:lnTo>
                  <a:lnTo>
                    <a:pt x="72" y="286"/>
                  </a:lnTo>
                  <a:lnTo>
                    <a:pt x="46" y="273"/>
                  </a:lnTo>
                  <a:lnTo>
                    <a:pt x="30" y="257"/>
                  </a:lnTo>
                  <a:lnTo>
                    <a:pt x="13" y="235"/>
                  </a:lnTo>
                  <a:lnTo>
                    <a:pt x="0" y="211"/>
                  </a:lnTo>
                  <a:close/>
                  <a:moveTo>
                    <a:pt x="110" y="303"/>
                  </a:moveTo>
                  <a:lnTo>
                    <a:pt x="152" y="252"/>
                  </a:lnTo>
                  <a:lnTo>
                    <a:pt x="152" y="311"/>
                  </a:lnTo>
                  <a:lnTo>
                    <a:pt x="140" y="311"/>
                  </a:lnTo>
                  <a:lnTo>
                    <a:pt x="131" y="311"/>
                  </a:lnTo>
                  <a:lnTo>
                    <a:pt x="122" y="307"/>
                  </a:lnTo>
                  <a:lnTo>
                    <a:pt x="110" y="303"/>
                  </a:lnTo>
                  <a:close/>
                  <a:moveTo>
                    <a:pt x="186" y="303"/>
                  </a:moveTo>
                  <a:lnTo>
                    <a:pt x="156" y="268"/>
                  </a:lnTo>
                  <a:lnTo>
                    <a:pt x="223" y="286"/>
                  </a:lnTo>
                  <a:lnTo>
                    <a:pt x="215" y="294"/>
                  </a:lnTo>
                  <a:lnTo>
                    <a:pt x="207" y="298"/>
                  </a:lnTo>
                  <a:lnTo>
                    <a:pt x="199" y="303"/>
                  </a:lnTo>
                  <a:lnTo>
                    <a:pt x="186" y="303"/>
                  </a:lnTo>
                  <a:close/>
                  <a:moveTo>
                    <a:pt x="122" y="231"/>
                  </a:moveTo>
                  <a:lnTo>
                    <a:pt x="152" y="257"/>
                  </a:lnTo>
                  <a:lnTo>
                    <a:pt x="152" y="235"/>
                  </a:lnTo>
                  <a:lnTo>
                    <a:pt x="144" y="235"/>
                  </a:lnTo>
                  <a:lnTo>
                    <a:pt x="135" y="235"/>
                  </a:lnTo>
                  <a:lnTo>
                    <a:pt x="127" y="231"/>
                  </a:lnTo>
                  <a:lnTo>
                    <a:pt x="122" y="231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542"/>
            <p:cNvSpPr>
              <a:spLocks/>
            </p:cNvSpPr>
            <p:nvPr/>
          </p:nvSpPr>
          <p:spPr bwMode="auto">
            <a:xfrm>
              <a:off x="3781" y="2963"/>
              <a:ext cx="7" cy="13"/>
            </a:xfrm>
            <a:custGeom>
              <a:avLst/>
              <a:gdLst>
                <a:gd name="T0" fmla="*/ 1 w 80"/>
                <a:gd name="T1" fmla="*/ 0 h 154"/>
                <a:gd name="T2" fmla="*/ 1 w 80"/>
                <a:gd name="T3" fmla="*/ 1 h 154"/>
                <a:gd name="T4" fmla="*/ 1 w 80"/>
                <a:gd name="T5" fmla="*/ 1 h 154"/>
                <a:gd name="T6" fmla="*/ 1 w 80"/>
                <a:gd name="T7" fmla="*/ 1 h 154"/>
                <a:gd name="T8" fmla="*/ 0 w 80"/>
                <a:gd name="T9" fmla="*/ 1 h 154"/>
                <a:gd name="T10" fmla="*/ 0 w 80"/>
                <a:gd name="T11" fmla="*/ 1 h 154"/>
                <a:gd name="T12" fmla="*/ 0 w 80"/>
                <a:gd name="T13" fmla="*/ 1 h 154"/>
                <a:gd name="T14" fmla="*/ 0 w 80"/>
                <a:gd name="T15" fmla="*/ 1 h 154"/>
                <a:gd name="T16" fmla="*/ 0 w 80"/>
                <a:gd name="T17" fmla="*/ 0 h 154"/>
                <a:gd name="T18" fmla="*/ 0 w 80"/>
                <a:gd name="T19" fmla="*/ 0 h 154"/>
                <a:gd name="T20" fmla="*/ 0 w 80"/>
                <a:gd name="T21" fmla="*/ 0 h 154"/>
                <a:gd name="T22" fmla="*/ 0 w 80"/>
                <a:gd name="T23" fmla="*/ 0 h 154"/>
                <a:gd name="T24" fmla="*/ 0 w 80"/>
                <a:gd name="T25" fmla="*/ 0 h 154"/>
                <a:gd name="T26" fmla="*/ 1 w 80"/>
                <a:gd name="T27" fmla="*/ 0 h 154"/>
                <a:gd name="T28" fmla="*/ 1 w 80"/>
                <a:gd name="T29" fmla="*/ 0 h 1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54"/>
                <a:gd name="T47" fmla="*/ 80 w 80"/>
                <a:gd name="T48" fmla="*/ 154 h 1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54">
                  <a:moveTo>
                    <a:pt x="80" y="0"/>
                  </a:moveTo>
                  <a:lnTo>
                    <a:pt x="80" y="154"/>
                  </a:lnTo>
                  <a:lnTo>
                    <a:pt x="72" y="154"/>
                  </a:lnTo>
                  <a:lnTo>
                    <a:pt x="63" y="154"/>
                  </a:lnTo>
                  <a:lnTo>
                    <a:pt x="55" y="150"/>
                  </a:lnTo>
                  <a:lnTo>
                    <a:pt x="50" y="150"/>
                  </a:lnTo>
                  <a:lnTo>
                    <a:pt x="4" y="95"/>
                  </a:lnTo>
                  <a:lnTo>
                    <a:pt x="0" y="79"/>
                  </a:lnTo>
                  <a:lnTo>
                    <a:pt x="0" y="63"/>
                  </a:lnTo>
                  <a:lnTo>
                    <a:pt x="4" y="46"/>
                  </a:lnTo>
                  <a:lnTo>
                    <a:pt x="17" y="29"/>
                  </a:lnTo>
                  <a:lnTo>
                    <a:pt x="26" y="17"/>
                  </a:lnTo>
                  <a:lnTo>
                    <a:pt x="42" y="4"/>
                  </a:lnTo>
                  <a:lnTo>
                    <a:pt x="6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543"/>
            <p:cNvSpPr>
              <a:spLocks/>
            </p:cNvSpPr>
            <p:nvPr/>
          </p:nvSpPr>
          <p:spPr bwMode="auto">
            <a:xfrm>
              <a:off x="3623" y="2933"/>
              <a:ext cx="167" cy="65"/>
            </a:xfrm>
            <a:custGeom>
              <a:avLst/>
              <a:gdLst>
                <a:gd name="T0" fmla="*/ 0 w 1995"/>
                <a:gd name="T1" fmla="*/ 0 h 789"/>
                <a:gd name="T2" fmla="*/ 14 w 1995"/>
                <a:gd name="T3" fmla="*/ 4 h 789"/>
                <a:gd name="T4" fmla="*/ 8 w 1995"/>
                <a:gd name="T5" fmla="*/ 5 h 789"/>
                <a:gd name="T6" fmla="*/ 0 w 1995"/>
                <a:gd name="T7" fmla="*/ 0 h 7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5"/>
                <a:gd name="T13" fmla="*/ 0 h 789"/>
                <a:gd name="T14" fmla="*/ 1995 w 1995"/>
                <a:gd name="T15" fmla="*/ 789 h 7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5" h="789">
                  <a:moveTo>
                    <a:pt x="0" y="0"/>
                  </a:moveTo>
                  <a:lnTo>
                    <a:pt x="1995" y="542"/>
                  </a:lnTo>
                  <a:lnTo>
                    <a:pt x="1161" y="78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44"/>
            <p:cNvSpPr>
              <a:spLocks/>
            </p:cNvSpPr>
            <p:nvPr/>
          </p:nvSpPr>
          <p:spPr bwMode="auto">
            <a:xfrm>
              <a:off x="3744" y="2815"/>
              <a:ext cx="44" cy="163"/>
            </a:xfrm>
            <a:custGeom>
              <a:avLst/>
              <a:gdLst>
                <a:gd name="T0" fmla="*/ 0 w 522"/>
                <a:gd name="T1" fmla="*/ 10 h 1947"/>
                <a:gd name="T2" fmla="*/ 4 w 522"/>
                <a:gd name="T3" fmla="*/ 14 h 1947"/>
                <a:gd name="T4" fmla="*/ 4 w 522"/>
                <a:gd name="T5" fmla="*/ 0 h 1947"/>
                <a:gd name="T6" fmla="*/ 0 w 522"/>
                <a:gd name="T7" fmla="*/ 10 h 19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1947"/>
                <a:gd name="T14" fmla="*/ 522 w 522"/>
                <a:gd name="T15" fmla="*/ 1947 h 19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1947">
                  <a:moveTo>
                    <a:pt x="0" y="1401"/>
                  </a:moveTo>
                  <a:lnTo>
                    <a:pt x="522" y="1947"/>
                  </a:lnTo>
                  <a:lnTo>
                    <a:pt x="522" y="0"/>
                  </a:lnTo>
                  <a:lnTo>
                    <a:pt x="0" y="14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45"/>
            <p:cNvSpPr>
              <a:spLocks/>
            </p:cNvSpPr>
            <p:nvPr/>
          </p:nvSpPr>
          <p:spPr bwMode="auto">
            <a:xfrm>
              <a:off x="3788" y="2933"/>
              <a:ext cx="164" cy="46"/>
            </a:xfrm>
            <a:custGeom>
              <a:avLst/>
              <a:gdLst>
                <a:gd name="T0" fmla="*/ 0 w 1962"/>
                <a:gd name="T1" fmla="*/ 4 h 553"/>
                <a:gd name="T2" fmla="*/ 4 w 1962"/>
                <a:gd name="T3" fmla="*/ 0 h 553"/>
                <a:gd name="T4" fmla="*/ 14 w 1962"/>
                <a:gd name="T5" fmla="*/ 0 h 553"/>
                <a:gd name="T6" fmla="*/ 0 w 1962"/>
                <a:gd name="T7" fmla="*/ 4 h 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2"/>
                <a:gd name="T13" fmla="*/ 0 h 553"/>
                <a:gd name="T14" fmla="*/ 1962 w 1962"/>
                <a:gd name="T15" fmla="*/ 553 h 5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2" h="553">
                  <a:moveTo>
                    <a:pt x="0" y="553"/>
                  </a:moveTo>
                  <a:lnTo>
                    <a:pt x="531" y="0"/>
                  </a:lnTo>
                  <a:lnTo>
                    <a:pt x="1962" y="0"/>
                  </a:lnTo>
                  <a:lnTo>
                    <a:pt x="0" y="5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46"/>
            <p:cNvSpPr>
              <a:spLocks/>
            </p:cNvSpPr>
            <p:nvPr/>
          </p:nvSpPr>
          <p:spPr bwMode="auto">
            <a:xfrm>
              <a:off x="3788" y="2979"/>
              <a:ext cx="113" cy="145"/>
            </a:xfrm>
            <a:custGeom>
              <a:avLst/>
              <a:gdLst>
                <a:gd name="T0" fmla="*/ 0 w 1348"/>
                <a:gd name="T1" fmla="*/ 0 h 1738"/>
                <a:gd name="T2" fmla="*/ 6 w 1348"/>
                <a:gd name="T3" fmla="*/ 2 h 1738"/>
                <a:gd name="T4" fmla="*/ 9 w 1348"/>
                <a:gd name="T5" fmla="*/ 12 h 1738"/>
                <a:gd name="T6" fmla="*/ 0 w 1348"/>
                <a:gd name="T7" fmla="*/ 0 h 17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8"/>
                <a:gd name="T13" fmla="*/ 0 h 1738"/>
                <a:gd name="T14" fmla="*/ 1348 w 1348"/>
                <a:gd name="T15" fmla="*/ 1738 h 17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8" h="1738">
                  <a:moveTo>
                    <a:pt x="0" y="0"/>
                  </a:moveTo>
                  <a:lnTo>
                    <a:pt x="809" y="245"/>
                  </a:lnTo>
                  <a:lnTo>
                    <a:pt x="1348" y="173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47"/>
            <p:cNvSpPr>
              <a:spLocks/>
            </p:cNvSpPr>
            <p:nvPr/>
          </p:nvSpPr>
          <p:spPr bwMode="auto">
            <a:xfrm>
              <a:off x="3675" y="2977"/>
              <a:ext cx="113" cy="146"/>
            </a:xfrm>
            <a:custGeom>
              <a:avLst/>
              <a:gdLst>
                <a:gd name="T0" fmla="*/ 0 w 1356"/>
                <a:gd name="T1" fmla="*/ 12 h 1746"/>
                <a:gd name="T2" fmla="*/ 9 w 1356"/>
                <a:gd name="T3" fmla="*/ 0 h 1746"/>
                <a:gd name="T4" fmla="*/ 9 w 1356"/>
                <a:gd name="T5" fmla="*/ 6 h 1746"/>
                <a:gd name="T6" fmla="*/ 0 w 1356"/>
                <a:gd name="T7" fmla="*/ 12 h 17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6"/>
                <a:gd name="T13" fmla="*/ 0 h 1746"/>
                <a:gd name="T14" fmla="*/ 1356 w 1356"/>
                <a:gd name="T15" fmla="*/ 1746 h 17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6" h="1746">
                  <a:moveTo>
                    <a:pt x="0" y="1746"/>
                  </a:moveTo>
                  <a:lnTo>
                    <a:pt x="1356" y="0"/>
                  </a:lnTo>
                  <a:lnTo>
                    <a:pt x="1356" y="816"/>
                  </a:lnTo>
                  <a:lnTo>
                    <a:pt x="0" y="17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48"/>
            <p:cNvSpPr>
              <a:spLocks noEditPoints="1"/>
            </p:cNvSpPr>
            <p:nvPr/>
          </p:nvSpPr>
          <p:spPr bwMode="auto">
            <a:xfrm>
              <a:off x="3623" y="2815"/>
              <a:ext cx="329" cy="309"/>
            </a:xfrm>
            <a:custGeom>
              <a:avLst/>
              <a:gdLst>
                <a:gd name="T0" fmla="*/ 24 w 3940"/>
                <a:gd name="T1" fmla="*/ 12 h 3696"/>
                <a:gd name="T2" fmla="*/ 27 w 3940"/>
                <a:gd name="T3" fmla="*/ 10 h 3696"/>
                <a:gd name="T4" fmla="*/ 24 w 3940"/>
                <a:gd name="T5" fmla="*/ 11 h 3696"/>
                <a:gd name="T6" fmla="*/ 24 w 3940"/>
                <a:gd name="T7" fmla="*/ 11 h 3696"/>
                <a:gd name="T8" fmla="*/ 24 w 3940"/>
                <a:gd name="T9" fmla="*/ 12 h 3696"/>
                <a:gd name="T10" fmla="*/ 24 w 3940"/>
                <a:gd name="T11" fmla="*/ 12 h 3696"/>
                <a:gd name="T12" fmla="*/ 24 w 3940"/>
                <a:gd name="T13" fmla="*/ 12 h 3696"/>
                <a:gd name="T14" fmla="*/ 15 w 3940"/>
                <a:gd name="T15" fmla="*/ 3 h 3696"/>
                <a:gd name="T16" fmla="*/ 14 w 3940"/>
                <a:gd name="T17" fmla="*/ 0 h 3696"/>
                <a:gd name="T18" fmla="*/ 14 w 3940"/>
                <a:gd name="T19" fmla="*/ 3 h 3696"/>
                <a:gd name="T20" fmla="*/ 14 w 3940"/>
                <a:gd name="T21" fmla="*/ 3 h 3696"/>
                <a:gd name="T22" fmla="*/ 14 w 3940"/>
                <a:gd name="T23" fmla="*/ 3 h 3696"/>
                <a:gd name="T24" fmla="*/ 14 w 3940"/>
                <a:gd name="T25" fmla="*/ 3 h 3696"/>
                <a:gd name="T26" fmla="*/ 14 w 3940"/>
                <a:gd name="T27" fmla="*/ 3 h 3696"/>
                <a:gd name="T28" fmla="*/ 14 w 3940"/>
                <a:gd name="T29" fmla="*/ 3 h 3696"/>
                <a:gd name="T30" fmla="*/ 14 w 3940"/>
                <a:gd name="T31" fmla="*/ 3 h 3696"/>
                <a:gd name="T32" fmla="*/ 15 w 3940"/>
                <a:gd name="T33" fmla="*/ 3 h 3696"/>
                <a:gd name="T34" fmla="*/ 15 w 3940"/>
                <a:gd name="T35" fmla="*/ 3 h 3696"/>
                <a:gd name="T36" fmla="*/ 4 w 3940"/>
                <a:gd name="T37" fmla="*/ 10 h 3696"/>
                <a:gd name="T38" fmla="*/ 0 w 3940"/>
                <a:gd name="T39" fmla="*/ 10 h 3696"/>
                <a:gd name="T40" fmla="*/ 4 w 3940"/>
                <a:gd name="T41" fmla="*/ 11 h 3696"/>
                <a:gd name="T42" fmla="*/ 4 w 3940"/>
                <a:gd name="T43" fmla="*/ 11 h 3696"/>
                <a:gd name="T44" fmla="*/ 4 w 3940"/>
                <a:gd name="T45" fmla="*/ 10 h 3696"/>
                <a:gd name="T46" fmla="*/ 4 w 3940"/>
                <a:gd name="T47" fmla="*/ 10 h 3696"/>
                <a:gd name="T48" fmla="*/ 4 w 3940"/>
                <a:gd name="T49" fmla="*/ 10 h 3696"/>
                <a:gd name="T50" fmla="*/ 6 w 3940"/>
                <a:gd name="T51" fmla="*/ 20 h 3696"/>
                <a:gd name="T52" fmla="*/ 4 w 3940"/>
                <a:gd name="T53" fmla="*/ 26 h 3696"/>
                <a:gd name="T54" fmla="*/ 8 w 3940"/>
                <a:gd name="T55" fmla="*/ 21 h 3696"/>
                <a:gd name="T56" fmla="*/ 8 w 3940"/>
                <a:gd name="T57" fmla="*/ 21 h 3696"/>
                <a:gd name="T58" fmla="*/ 7 w 3940"/>
                <a:gd name="T59" fmla="*/ 21 h 3696"/>
                <a:gd name="T60" fmla="*/ 7 w 3940"/>
                <a:gd name="T61" fmla="*/ 21 h 3696"/>
                <a:gd name="T62" fmla="*/ 7 w 3940"/>
                <a:gd name="T63" fmla="*/ 21 h 3696"/>
                <a:gd name="T64" fmla="*/ 7 w 3940"/>
                <a:gd name="T65" fmla="*/ 21 h 3696"/>
                <a:gd name="T66" fmla="*/ 7 w 3940"/>
                <a:gd name="T67" fmla="*/ 20 h 3696"/>
                <a:gd name="T68" fmla="*/ 7 w 3940"/>
                <a:gd name="T69" fmla="*/ 20 h 3696"/>
                <a:gd name="T70" fmla="*/ 6 w 3940"/>
                <a:gd name="T71" fmla="*/ 20 h 3696"/>
                <a:gd name="T72" fmla="*/ 18 w 3940"/>
                <a:gd name="T73" fmla="*/ 22 h 3696"/>
                <a:gd name="T74" fmla="*/ 23 w 3940"/>
                <a:gd name="T75" fmla="*/ 26 h 3696"/>
                <a:gd name="T76" fmla="*/ 20 w 3940"/>
                <a:gd name="T77" fmla="*/ 21 h 3696"/>
                <a:gd name="T78" fmla="*/ 20 w 3940"/>
                <a:gd name="T79" fmla="*/ 21 h 3696"/>
                <a:gd name="T80" fmla="*/ 19 w 3940"/>
                <a:gd name="T81" fmla="*/ 22 h 3696"/>
                <a:gd name="T82" fmla="*/ 19 w 3940"/>
                <a:gd name="T83" fmla="*/ 22 h 3696"/>
                <a:gd name="T84" fmla="*/ 19 w 3940"/>
                <a:gd name="T85" fmla="*/ 22 h 3696"/>
                <a:gd name="T86" fmla="*/ 19 w 3940"/>
                <a:gd name="T87" fmla="*/ 22 h 3696"/>
                <a:gd name="T88" fmla="*/ 19 w 3940"/>
                <a:gd name="T89" fmla="*/ 22 h 3696"/>
                <a:gd name="T90" fmla="*/ 18 w 3940"/>
                <a:gd name="T91" fmla="*/ 22 h 3696"/>
                <a:gd name="T92" fmla="*/ 18 w 3940"/>
                <a:gd name="T93" fmla="*/ 22 h 36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40"/>
                <a:gd name="T142" fmla="*/ 0 h 3696"/>
                <a:gd name="T143" fmla="*/ 3940 w 3940"/>
                <a:gd name="T144" fmla="*/ 3696 h 36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40" h="3696">
                  <a:moveTo>
                    <a:pt x="3456" y="1742"/>
                  </a:moveTo>
                  <a:lnTo>
                    <a:pt x="3940" y="1405"/>
                  </a:lnTo>
                  <a:lnTo>
                    <a:pt x="3431" y="1548"/>
                  </a:lnTo>
                  <a:lnTo>
                    <a:pt x="3439" y="1598"/>
                  </a:lnTo>
                  <a:lnTo>
                    <a:pt x="3447" y="1649"/>
                  </a:lnTo>
                  <a:lnTo>
                    <a:pt x="3451" y="1695"/>
                  </a:lnTo>
                  <a:lnTo>
                    <a:pt x="3456" y="1742"/>
                  </a:lnTo>
                  <a:close/>
                  <a:moveTo>
                    <a:pt x="2109" y="366"/>
                  </a:moveTo>
                  <a:lnTo>
                    <a:pt x="1974" y="0"/>
                  </a:lnTo>
                  <a:lnTo>
                    <a:pt x="1974" y="358"/>
                  </a:lnTo>
                  <a:lnTo>
                    <a:pt x="1991" y="358"/>
                  </a:lnTo>
                  <a:lnTo>
                    <a:pt x="2008" y="358"/>
                  </a:lnTo>
                  <a:lnTo>
                    <a:pt x="2025" y="358"/>
                  </a:lnTo>
                  <a:lnTo>
                    <a:pt x="2041" y="362"/>
                  </a:lnTo>
                  <a:lnTo>
                    <a:pt x="2058" y="362"/>
                  </a:lnTo>
                  <a:lnTo>
                    <a:pt x="2075" y="366"/>
                  </a:lnTo>
                  <a:lnTo>
                    <a:pt x="2091" y="366"/>
                  </a:lnTo>
                  <a:lnTo>
                    <a:pt x="2109" y="366"/>
                  </a:lnTo>
                  <a:close/>
                  <a:moveTo>
                    <a:pt x="547" y="1405"/>
                  </a:moveTo>
                  <a:lnTo>
                    <a:pt x="0" y="1405"/>
                  </a:lnTo>
                  <a:lnTo>
                    <a:pt x="513" y="1539"/>
                  </a:lnTo>
                  <a:lnTo>
                    <a:pt x="517" y="1515"/>
                  </a:lnTo>
                  <a:lnTo>
                    <a:pt x="526" y="1476"/>
                  </a:lnTo>
                  <a:lnTo>
                    <a:pt x="539" y="1443"/>
                  </a:lnTo>
                  <a:lnTo>
                    <a:pt x="547" y="1405"/>
                  </a:lnTo>
                  <a:close/>
                  <a:moveTo>
                    <a:pt x="909" y="2888"/>
                  </a:moveTo>
                  <a:lnTo>
                    <a:pt x="618" y="3688"/>
                  </a:lnTo>
                  <a:lnTo>
                    <a:pt x="1106" y="3056"/>
                  </a:lnTo>
                  <a:lnTo>
                    <a:pt x="1082" y="3040"/>
                  </a:lnTo>
                  <a:lnTo>
                    <a:pt x="1056" y="3023"/>
                  </a:lnTo>
                  <a:lnTo>
                    <a:pt x="1031" y="3002"/>
                  </a:lnTo>
                  <a:lnTo>
                    <a:pt x="1005" y="2981"/>
                  </a:lnTo>
                  <a:lnTo>
                    <a:pt x="981" y="2960"/>
                  </a:lnTo>
                  <a:lnTo>
                    <a:pt x="955" y="2935"/>
                  </a:lnTo>
                  <a:lnTo>
                    <a:pt x="935" y="2914"/>
                  </a:lnTo>
                  <a:lnTo>
                    <a:pt x="909" y="2888"/>
                  </a:lnTo>
                  <a:close/>
                  <a:moveTo>
                    <a:pt x="2601" y="3196"/>
                  </a:moveTo>
                  <a:lnTo>
                    <a:pt x="3326" y="3696"/>
                  </a:lnTo>
                  <a:lnTo>
                    <a:pt x="2833" y="3056"/>
                  </a:lnTo>
                  <a:lnTo>
                    <a:pt x="2803" y="3078"/>
                  </a:lnTo>
                  <a:lnTo>
                    <a:pt x="2774" y="3099"/>
                  </a:lnTo>
                  <a:lnTo>
                    <a:pt x="2744" y="3120"/>
                  </a:lnTo>
                  <a:lnTo>
                    <a:pt x="2715" y="3137"/>
                  </a:lnTo>
                  <a:lnTo>
                    <a:pt x="2685" y="3150"/>
                  </a:lnTo>
                  <a:lnTo>
                    <a:pt x="2656" y="3166"/>
                  </a:lnTo>
                  <a:lnTo>
                    <a:pt x="2627" y="3183"/>
                  </a:lnTo>
                  <a:lnTo>
                    <a:pt x="2601" y="3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49"/>
            <p:cNvSpPr>
              <a:spLocks noEditPoints="1"/>
            </p:cNvSpPr>
            <p:nvPr/>
          </p:nvSpPr>
          <p:spPr bwMode="auto">
            <a:xfrm>
              <a:off x="3666" y="2845"/>
              <a:ext cx="245" cy="237"/>
            </a:xfrm>
            <a:custGeom>
              <a:avLst/>
              <a:gdLst>
                <a:gd name="T0" fmla="*/ 20 w 2943"/>
                <a:gd name="T1" fmla="*/ 10 h 2838"/>
                <a:gd name="T2" fmla="*/ 20 w 2943"/>
                <a:gd name="T3" fmla="*/ 9 h 2838"/>
                <a:gd name="T4" fmla="*/ 20 w 2943"/>
                <a:gd name="T5" fmla="*/ 8 h 2838"/>
                <a:gd name="T6" fmla="*/ 20 w 2943"/>
                <a:gd name="T7" fmla="*/ 9 h 2838"/>
                <a:gd name="T8" fmla="*/ 20 w 2943"/>
                <a:gd name="T9" fmla="*/ 9 h 2838"/>
                <a:gd name="T10" fmla="*/ 11 w 2943"/>
                <a:gd name="T11" fmla="*/ 0 h 2838"/>
                <a:gd name="T12" fmla="*/ 11 w 2943"/>
                <a:gd name="T13" fmla="*/ 1 h 2838"/>
                <a:gd name="T14" fmla="*/ 11 w 2943"/>
                <a:gd name="T15" fmla="*/ 1 h 2838"/>
                <a:gd name="T16" fmla="*/ 11 w 2943"/>
                <a:gd name="T17" fmla="*/ 1 h 2838"/>
                <a:gd name="T18" fmla="*/ 10 w 2943"/>
                <a:gd name="T19" fmla="*/ 1 h 2838"/>
                <a:gd name="T20" fmla="*/ 10 w 2943"/>
                <a:gd name="T21" fmla="*/ 0 h 2838"/>
                <a:gd name="T22" fmla="*/ 10 w 2943"/>
                <a:gd name="T23" fmla="*/ 0 h 2838"/>
                <a:gd name="T24" fmla="*/ 11 w 2943"/>
                <a:gd name="T25" fmla="*/ 0 h 2838"/>
                <a:gd name="T26" fmla="*/ 11 w 2943"/>
                <a:gd name="T27" fmla="*/ 0 h 2838"/>
                <a:gd name="T28" fmla="*/ 11 w 2943"/>
                <a:gd name="T29" fmla="*/ 0 h 2838"/>
                <a:gd name="T30" fmla="*/ 1 w 2943"/>
                <a:gd name="T31" fmla="*/ 7 h 2838"/>
                <a:gd name="T32" fmla="*/ 1 w 2943"/>
                <a:gd name="T33" fmla="*/ 8 h 2838"/>
                <a:gd name="T34" fmla="*/ 0 w 2943"/>
                <a:gd name="T35" fmla="*/ 8 h 2838"/>
                <a:gd name="T36" fmla="*/ 0 w 2943"/>
                <a:gd name="T37" fmla="*/ 8 h 2838"/>
                <a:gd name="T38" fmla="*/ 0 w 2943"/>
                <a:gd name="T39" fmla="*/ 8 h 2838"/>
                <a:gd name="T40" fmla="*/ 3 w 2943"/>
                <a:gd name="T41" fmla="*/ 18 h 2838"/>
                <a:gd name="T42" fmla="*/ 3 w 2943"/>
                <a:gd name="T43" fmla="*/ 17 h 2838"/>
                <a:gd name="T44" fmla="*/ 3 w 2943"/>
                <a:gd name="T45" fmla="*/ 18 h 2838"/>
                <a:gd name="T46" fmla="*/ 4 w 2943"/>
                <a:gd name="T47" fmla="*/ 18 h 2838"/>
                <a:gd name="T48" fmla="*/ 4 w 2943"/>
                <a:gd name="T49" fmla="*/ 18 h 2838"/>
                <a:gd name="T50" fmla="*/ 4 w 2943"/>
                <a:gd name="T51" fmla="*/ 19 h 2838"/>
                <a:gd name="T52" fmla="*/ 4 w 2943"/>
                <a:gd name="T53" fmla="*/ 19 h 2838"/>
                <a:gd name="T54" fmla="*/ 3 w 2943"/>
                <a:gd name="T55" fmla="*/ 18 h 2838"/>
                <a:gd name="T56" fmla="*/ 3 w 2943"/>
                <a:gd name="T57" fmla="*/ 18 h 2838"/>
                <a:gd name="T58" fmla="*/ 3 w 2943"/>
                <a:gd name="T59" fmla="*/ 18 h 2838"/>
                <a:gd name="T60" fmla="*/ 14 w 2943"/>
                <a:gd name="T61" fmla="*/ 19 h 2838"/>
                <a:gd name="T62" fmla="*/ 14 w 2943"/>
                <a:gd name="T63" fmla="*/ 19 h 2838"/>
                <a:gd name="T64" fmla="*/ 15 w 2943"/>
                <a:gd name="T65" fmla="*/ 19 h 2838"/>
                <a:gd name="T66" fmla="*/ 15 w 2943"/>
                <a:gd name="T67" fmla="*/ 19 h 2838"/>
                <a:gd name="T68" fmla="*/ 16 w 2943"/>
                <a:gd name="T69" fmla="*/ 18 h 2838"/>
                <a:gd name="T70" fmla="*/ 16 w 2943"/>
                <a:gd name="T71" fmla="*/ 19 h 2838"/>
                <a:gd name="T72" fmla="*/ 15 w 2943"/>
                <a:gd name="T73" fmla="*/ 19 h 2838"/>
                <a:gd name="T74" fmla="*/ 15 w 2943"/>
                <a:gd name="T75" fmla="*/ 19 h 2838"/>
                <a:gd name="T76" fmla="*/ 15 w 2943"/>
                <a:gd name="T77" fmla="*/ 20 h 28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43"/>
                <a:gd name="T118" fmla="*/ 0 h 2838"/>
                <a:gd name="T119" fmla="*/ 2943 w 2943"/>
                <a:gd name="T120" fmla="*/ 2838 h 28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43" h="2838">
                  <a:moveTo>
                    <a:pt x="2943" y="1384"/>
                  </a:moveTo>
                  <a:lnTo>
                    <a:pt x="2867" y="1439"/>
                  </a:lnTo>
                  <a:lnTo>
                    <a:pt x="2863" y="1384"/>
                  </a:lnTo>
                  <a:lnTo>
                    <a:pt x="2859" y="1329"/>
                  </a:lnTo>
                  <a:lnTo>
                    <a:pt x="2850" y="1270"/>
                  </a:lnTo>
                  <a:lnTo>
                    <a:pt x="2837" y="1211"/>
                  </a:lnTo>
                  <a:lnTo>
                    <a:pt x="2918" y="1190"/>
                  </a:lnTo>
                  <a:lnTo>
                    <a:pt x="2926" y="1240"/>
                  </a:lnTo>
                  <a:lnTo>
                    <a:pt x="2934" y="1291"/>
                  </a:lnTo>
                  <a:lnTo>
                    <a:pt x="2938" y="1337"/>
                  </a:lnTo>
                  <a:lnTo>
                    <a:pt x="2943" y="1384"/>
                  </a:lnTo>
                  <a:close/>
                  <a:moveTo>
                    <a:pt x="1596" y="8"/>
                  </a:moveTo>
                  <a:lnTo>
                    <a:pt x="1629" y="92"/>
                  </a:lnTo>
                  <a:lnTo>
                    <a:pt x="1609" y="88"/>
                  </a:lnTo>
                  <a:lnTo>
                    <a:pt x="1587" y="88"/>
                  </a:lnTo>
                  <a:lnTo>
                    <a:pt x="1562" y="83"/>
                  </a:lnTo>
                  <a:lnTo>
                    <a:pt x="1541" y="79"/>
                  </a:lnTo>
                  <a:lnTo>
                    <a:pt x="1524" y="79"/>
                  </a:lnTo>
                  <a:lnTo>
                    <a:pt x="1499" y="79"/>
                  </a:lnTo>
                  <a:lnTo>
                    <a:pt x="1482" y="79"/>
                  </a:lnTo>
                  <a:lnTo>
                    <a:pt x="1461" y="79"/>
                  </a:lnTo>
                  <a:lnTo>
                    <a:pt x="1461" y="0"/>
                  </a:lnTo>
                  <a:lnTo>
                    <a:pt x="1478" y="0"/>
                  </a:lnTo>
                  <a:lnTo>
                    <a:pt x="1495" y="0"/>
                  </a:lnTo>
                  <a:lnTo>
                    <a:pt x="1512" y="0"/>
                  </a:lnTo>
                  <a:lnTo>
                    <a:pt x="1528" y="4"/>
                  </a:lnTo>
                  <a:lnTo>
                    <a:pt x="1545" y="4"/>
                  </a:lnTo>
                  <a:lnTo>
                    <a:pt x="1562" y="8"/>
                  </a:lnTo>
                  <a:lnTo>
                    <a:pt x="1578" y="8"/>
                  </a:lnTo>
                  <a:lnTo>
                    <a:pt x="1596" y="8"/>
                  </a:lnTo>
                  <a:close/>
                  <a:moveTo>
                    <a:pt x="34" y="1047"/>
                  </a:moveTo>
                  <a:lnTo>
                    <a:pt x="118" y="1047"/>
                  </a:lnTo>
                  <a:lnTo>
                    <a:pt x="105" y="1089"/>
                  </a:lnTo>
                  <a:lnTo>
                    <a:pt x="93" y="1131"/>
                  </a:lnTo>
                  <a:lnTo>
                    <a:pt x="80" y="1168"/>
                  </a:lnTo>
                  <a:lnTo>
                    <a:pt x="76" y="1207"/>
                  </a:lnTo>
                  <a:lnTo>
                    <a:pt x="0" y="1181"/>
                  </a:lnTo>
                  <a:lnTo>
                    <a:pt x="4" y="1157"/>
                  </a:lnTo>
                  <a:lnTo>
                    <a:pt x="13" y="1118"/>
                  </a:lnTo>
                  <a:lnTo>
                    <a:pt x="26" y="1085"/>
                  </a:lnTo>
                  <a:lnTo>
                    <a:pt x="34" y="1047"/>
                  </a:lnTo>
                  <a:close/>
                  <a:moveTo>
                    <a:pt x="396" y="2530"/>
                  </a:moveTo>
                  <a:lnTo>
                    <a:pt x="426" y="2451"/>
                  </a:lnTo>
                  <a:lnTo>
                    <a:pt x="451" y="2475"/>
                  </a:lnTo>
                  <a:lnTo>
                    <a:pt x="476" y="2501"/>
                  </a:lnTo>
                  <a:lnTo>
                    <a:pt x="505" y="2526"/>
                  </a:lnTo>
                  <a:lnTo>
                    <a:pt x="531" y="2551"/>
                  </a:lnTo>
                  <a:lnTo>
                    <a:pt x="556" y="2577"/>
                  </a:lnTo>
                  <a:lnTo>
                    <a:pt x="586" y="2598"/>
                  </a:lnTo>
                  <a:lnTo>
                    <a:pt x="615" y="2619"/>
                  </a:lnTo>
                  <a:lnTo>
                    <a:pt x="645" y="2639"/>
                  </a:lnTo>
                  <a:lnTo>
                    <a:pt x="593" y="2698"/>
                  </a:lnTo>
                  <a:lnTo>
                    <a:pt x="569" y="2682"/>
                  </a:lnTo>
                  <a:lnTo>
                    <a:pt x="543" y="2665"/>
                  </a:lnTo>
                  <a:lnTo>
                    <a:pt x="518" y="2644"/>
                  </a:lnTo>
                  <a:lnTo>
                    <a:pt x="492" y="2623"/>
                  </a:lnTo>
                  <a:lnTo>
                    <a:pt x="468" y="2602"/>
                  </a:lnTo>
                  <a:lnTo>
                    <a:pt x="442" y="2577"/>
                  </a:lnTo>
                  <a:lnTo>
                    <a:pt x="422" y="2556"/>
                  </a:lnTo>
                  <a:lnTo>
                    <a:pt x="396" y="2530"/>
                  </a:lnTo>
                  <a:close/>
                  <a:moveTo>
                    <a:pt x="2088" y="2838"/>
                  </a:moveTo>
                  <a:lnTo>
                    <a:pt x="2012" y="2783"/>
                  </a:lnTo>
                  <a:lnTo>
                    <a:pt x="2046" y="2770"/>
                  </a:lnTo>
                  <a:lnTo>
                    <a:pt x="2075" y="2753"/>
                  </a:lnTo>
                  <a:lnTo>
                    <a:pt x="2110" y="2737"/>
                  </a:lnTo>
                  <a:lnTo>
                    <a:pt x="2143" y="2720"/>
                  </a:lnTo>
                  <a:lnTo>
                    <a:pt x="2172" y="2703"/>
                  </a:lnTo>
                  <a:lnTo>
                    <a:pt x="2206" y="2682"/>
                  </a:lnTo>
                  <a:lnTo>
                    <a:pt x="2240" y="2661"/>
                  </a:lnTo>
                  <a:lnTo>
                    <a:pt x="2270" y="2639"/>
                  </a:lnTo>
                  <a:lnTo>
                    <a:pt x="2320" y="2698"/>
                  </a:lnTo>
                  <a:lnTo>
                    <a:pt x="2290" y="2720"/>
                  </a:lnTo>
                  <a:lnTo>
                    <a:pt x="2261" y="2741"/>
                  </a:lnTo>
                  <a:lnTo>
                    <a:pt x="2231" y="2762"/>
                  </a:lnTo>
                  <a:lnTo>
                    <a:pt x="2202" y="2779"/>
                  </a:lnTo>
                  <a:lnTo>
                    <a:pt x="2172" y="2792"/>
                  </a:lnTo>
                  <a:lnTo>
                    <a:pt x="2143" y="2808"/>
                  </a:lnTo>
                  <a:lnTo>
                    <a:pt x="2114" y="2825"/>
                  </a:lnTo>
                  <a:lnTo>
                    <a:pt x="2088" y="2838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50"/>
            <p:cNvSpPr>
              <a:spLocks noEditPoints="1"/>
            </p:cNvSpPr>
            <p:nvPr/>
          </p:nvSpPr>
          <p:spPr bwMode="auto">
            <a:xfrm>
              <a:off x="3673" y="2852"/>
              <a:ext cx="232" cy="225"/>
            </a:xfrm>
            <a:custGeom>
              <a:avLst/>
              <a:gdLst>
                <a:gd name="T0" fmla="*/ 19 w 2791"/>
                <a:gd name="T1" fmla="*/ 10 h 2704"/>
                <a:gd name="T2" fmla="*/ 19 w 2791"/>
                <a:gd name="T3" fmla="*/ 9 h 2704"/>
                <a:gd name="T4" fmla="*/ 19 w 2791"/>
                <a:gd name="T5" fmla="*/ 8 h 2704"/>
                <a:gd name="T6" fmla="*/ 19 w 2791"/>
                <a:gd name="T7" fmla="*/ 8 h 2704"/>
                <a:gd name="T8" fmla="*/ 19 w 2791"/>
                <a:gd name="T9" fmla="*/ 9 h 2704"/>
                <a:gd name="T10" fmla="*/ 11 w 2791"/>
                <a:gd name="T11" fmla="*/ 0 h 2704"/>
                <a:gd name="T12" fmla="*/ 11 w 2791"/>
                <a:gd name="T13" fmla="*/ 1 h 2704"/>
                <a:gd name="T14" fmla="*/ 10 w 2791"/>
                <a:gd name="T15" fmla="*/ 1 h 2704"/>
                <a:gd name="T16" fmla="*/ 10 w 2791"/>
                <a:gd name="T17" fmla="*/ 1 h 2704"/>
                <a:gd name="T18" fmla="*/ 10 w 2791"/>
                <a:gd name="T19" fmla="*/ 0 h 2704"/>
                <a:gd name="T20" fmla="*/ 10 w 2791"/>
                <a:gd name="T21" fmla="*/ 0 h 2704"/>
                <a:gd name="T22" fmla="*/ 10 w 2791"/>
                <a:gd name="T23" fmla="*/ 0 h 2704"/>
                <a:gd name="T24" fmla="*/ 10 w 2791"/>
                <a:gd name="T25" fmla="*/ 0 h 2704"/>
                <a:gd name="T26" fmla="*/ 10 w 2791"/>
                <a:gd name="T27" fmla="*/ 0 h 2704"/>
                <a:gd name="T28" fmla="*/ 11 w 2791"/>
                <a:gd name="T29" fmla="*/ 0 h 2704"/>
                <a:gd name="T30" fmla="*/ 1 w 2791"/>
                <a:gd name="T31" fmla="*/ 7 h 2704"/>
                <a:gd name="T32" fmla="*/ 1 w 2791"/>
                <a:gd name="T33" fmla="*/ 7 h 2704"/>
                <a:gd name="T34" fmla="*/ 0 w 2791"/>
                <a:gd name="T35" fmla="*/ 8 h 2704"/>
                <a:gd name="T36" fmla="*/ 0 w 2791"/>
                <a:gd name="T37" fmla="*/ 8 h 2704"/>
                <a:gd name="T38" fmla="*/ 0 w 2791"/>
                <a:gd name="T39" fmla="*/ 7 h 2704"/>
                <a:gd name="T40" fmla="*/ 2 w 2791"/>
                <a:gd name="T41" fmla="*/ 16 h 2704"/>
                <a:gd name="T42" fmla="*/ 3 w 2791"/>
                <a:gd name="T43" fmla="*/ 16 h 2704"/>
                <a:gd name="T44" fmla="*/ 3 w 2791"/>
                <a:gd name="T45" fmla="*/ 16 h 2704"/>
                <a:gd name="T46" fmla="*/ 4 w 2791"/>
                <a:gd name="T47" fmla="*/ 17 h 2704"/>
                <a:gd name="T48" fmla="*/ 4 w 2791"/>
                <a:gd name="T49" fmla="*/ 17 h 2704"/>
                <a:gd name="T50" fmla="*/ 4 w 2791"/>
                <a:gd name="T51" fmla="*/ 18 h 2704"/>
                <a:gd name="T52" fmla="*/ 3 w 2791"/>
                <a:gd name="T53" fmla="*/ 17 h 2704"/>
                <a:gd name="T54" fmla="*/ 3 w 2791"/>
                <a:gd name="T55" fmla="*/ 17 h 2704"/>
                <a:gd name="T56" fmla="*/ 3 w 2791"/>
                <a:gd name="T57" fmla="*/ 17 h 2704"/>
                <a:gd name="T58" fmla="*/ 2 w 2791"/>
                <a:gd name="T59" fmla="*/ 16 h 2704"/>
                <a:gd name="T60" fmla="*/ 13 w 2791"/>
                <a:gd name="T61" fmla="*/ 18 h 2704"/>
                <a:gd name="T62" fmla="*/ 13 w 2791"/>
                <a:gd name="T63" fmla="*/ 18 h 2704"/>
                <a:gd name="T64" fmla="*/ 14 w 2791"/>
                <a:gd name="T65" fmla="*/ 18 h 2704"/>
                <a:gd name="T66" fmla="*/ 14 w 2791"/>
                <a:gd name="T67" fmla="*/ 18 h 2704"/>
                <a:gd name="T68" fmla="*/ 15 w 2791"/>
                <a:gd name="T69" fmla="*/ 17 h 2704"/>
                <a:gd name="T70" fmla="*/ 15 w 2791"/>
                <a:gd name="T71" fmla="*/ 18 h 2704"/>
                <a:gd name="T72" fmla="*/ 14 w 2791"/>
                <a:gd name="T73" fmla="*/ 18 h 2704"/>
                <a:gd name="T74" fmla="*/ 14 w 2791"/>
                <a:gd name="T75" fmla="*/ 18 h 2704"/>
                <a:gd name="T76" fmla="*/ 14 w 2791"/>
                <a:gd name="T77" fmla="*/ 19 h 27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91"/>
                <a:gd name="T118" fmla="*/ 0 h 2704"/>
                <a:gd name="T119" fmla="*/ 2791 w 2791"/>
                <a:gd name="T120" fmla="*/ 2704 h 27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91" h="2704">
                  <a:moveTo>
                    <a:pt x="2791" y="1360"/>
                  </a:moveTo>
                  <a:lnTo>
                    <a:pt x="2715" y="1410"/>
                  </a:lnTo>
                  <a:lnTo>
                    <a:pt x="2711" y="1347"/>
                  </a:lnTo>
                  <a:lnTo>
                    <a:pt x="2711" y="1283"/>
                  </a:lnTo>
                  <a:lnTo>
                    <a:pt x="2702" y="1220"/>
                  </a:lnTo>
                  <a:lnTo>
                    <a:pt x="2691" y="1153"/>
                  </a:lnTo>
                  <a:lnTo>
                    <a:pt x="2761" y="1132"/>
                  </a:lnTo>
                  <a:lnTo>
                    <a:pt x="2774" y="1191"/>
                  </a:lnTo>
                  <a:lnTo>
                    <a:pt x="2783" y="1250"/>
                  </a:lnTo>
                  <a:lnTo>
                    <a:pt x="2787" y="1305"/>
                  </a:lnTo>
                  <a:lnTo>
                    <a:pt x="2791" y="1360"/>
                  </a:lnTo>
                  <a:close/>
                  <a:moveTo>
                    <a:pt x="1553" y="13"/>
                  </a:moveTo>
                  <a:lnTo>
                    <a:pt x="1583" y="93"/>
                  </a:lnTo>
                  <a:lnTo>
                    <a:pt x="1557" y="89"/>
                  </a:lnTo>
                  <a:lnTo>
                    <a:pt x="1533" y="85"/>
                  </a:lnTo>
                  <a:lnTo>
                    <a:pt x="1507" y="85"/>
                  </a:lnTo>
                  <a:lnTo>
                    <a:pt x="1482" y="80"/>
                  </a:lnTo>
                  <a:lnTo>
                    <a:pt x="1456" y="80"/>
                  </a:lnTo>
                  <a:lnTo>
                    <a:pt x="1432" y="76"/>
                  </a:lnTo>
                  <a:lnTo>
                    <a:pt x="1406" y="76"/>
                  </a:lnTo>
                  <a:lnTo>
                    <a:pt x="1385" y="76"/>
                  </a:lnTo>
                  <a:lnTo>
                    <a:pt x="1385" y="0"/>
                  </a:lnTo>
                  <a:lnTo>
                    <a:pt x="1406" y="0"/>
                  </a:lnTo>
                  <a:lnTo>
                    <a:pt x="1423" y="0"/>
                  </a:lnTo>
                  <a:lnTo>
                    <a:pt x="1448" y="0"/>
                  </a:lnTo>
                  <a:lnTo>
                    <a:pt x="1465" y="0"/>
                  </a:lnTo>
                  <a:lnTo>
                    <a:pt x="1486" y="4"/>
                  </a:lnTo>
                  <a:lnTo>
                    <a:pt x="1511" y="9"/>
                  </a:lnTo>
                  <a:lnTo>
                    <a:pt x="1533" y="9"/>
                  </a:lnTo>
                  <a:lnTo>
                    <a:pt x="1553" y="13"/>
                  </a:lnTo>
                  <a:close/>
                  <a:moveTo>
                    <a:pt x="42" y="968"/>
                  </a:moveTo>
                  <a:lnTo>
                    <a:pt x="122" y="968"/>
                  </a:lnTo>
                  <a:lnTo>
                    <a:pt x="109" y="1014"/>
                  </a:lnTo>
                  <a:lnTo>
                    <a:pt x="92" y="1065"/>
                  </a:lnTo>
                  <a:lnTo>
                    <a:pt x="84" y="1107"/>
                  </a:lnTo>
                  <a:lnTo>
                    <a:pt x="76" y="1144"/>
                  </a:lnTo>
                  <a:lnTo>
                    <a:pt x="0" y="1128"/>
                  </a:lnTo>
                  <a:lnTo>
                    <a:pt x="4" y="1089"/>
                  </a:lnTo>
                  <a:lnTo>
                    <a:pt x="17" y="1052"/>
                  </a:lnTo>
                  <a:lnTo>
                    <a:pt x="29" y="1010"/>
                  </a:lnTo>
                  <a:lnTo>
                    <a:pt x="42" y="968"/>
                  </a:lnTo>
                  <a:close/>
                  <a:moveTo>
                    <a:pt x="350" y="2372"/>
                  </a:moveTo>
                  <a:lnTo>
                    <a:pt x="379" y="2291"/>
                  </a:lnTo>
                  <a:lnTo>
                    <a:pt x="408" y="2321"/>
                  </a:lnTo>
                  <a:lnTo>
                    <a:pt x="434" y="2350"/>
                  </a:lnTo>
                  <a:lnTo>
                    <a:pt x="463" y="2376"/>
                  </a:lnTo>
                  <a:lnTo>
                    <a:pt x="493" y="2401"/>
                  </a:lnTo>
                  <a:lnTo>
                    <a:pt x="522" y="2431"/>
                  </a:lnTo>
                  <a:lnTo>
                    <a:pt x="552" y="2451"/>
                  </a:lnTo>
                  <a:lnTo>
                    <a:pt x="581" y="2477"/>
                  </a:lnTo>
                  <a:lnTo>
                    <a:pt x="615" y="2498"/>
                  </a:lnTo>
                  <a:lnTo>
                    <a:pt x="569" y="2560"/>
                  </a:lnTo>
                  <a:lnTo>
                    <a:pt x="539" y="2540"/>
                  </a:lnTo>
                  <a:lnTo>
                    <a:pt x="510" y="2519"/>
                  </a:lnTo>
                  <a:lnTo>
                    <a:pt x="480" y="2498"/>
                  </a:lnTo>
                  <a:lnTo>
                    <a:pt x="455" y="2472"/>
                  </a:lnTo>
                  <a:lnTo>
                    <a:pt x="429" y="2447"/>
                  </a:lnTo>
                  <a:lnTo>
                    <a:pt x="400" y="2422"/>
                  </a:lnTo>
                  <a:lnTo>
                    <a:pt x="375" y="2396"/>
                  </a:lnTo>
                  <a:lnTo>
                    <a:pt x="350" y="2372"/>
                  </a:lnTo>
                  <a:close/>
                  <a:moveTo>
                    <a:pt x="1936" y="2704"/>
                  </a:moveTo>
                  <a:lnTo>
                    <a:pt x="1861" y="2654"/>
                  </a:lnTo>
                  <a:lnTo>
                    <a:pt x="1898" y="2636"/>
                  </a:lnTo>
                  <a:lnTo>
                    <a:pt x="1932" y="2624"/>
                  </a:lnTo>
                  <a:lnTo>
                    <a:pt x="1970" y="2607"/>
                  </a:lnTo>
                  <a:lnTo>
                    <a:pt x="2004" y="2586"/>
                  </a:lnTo>
                  <a:lnTo>
                    <a:pt x="2041" y="2569"/>
                  </a:lnTo>
                  <a:lnTo>
                    <a:pt x="2080" y="2544"/>
                  </a:lnTo>
                  <a:lnTo>
                    <a:pt x="2113" y="2523"/>
                  </a:lnTo>
                  <a:lnTo>
                    <a:pt x="2147" y="2498"/>
                  </a:lnTo>
                  <a:lnTo>
                    <a:pt x="2194" y="2560"/>
                  </a:lnTo>
                  <a:lnTo>
                    <a:pt x="2164" y="2582"/>
                  </a:lnTo>
                  <a:lnTo>
                    <a:pt x="2130" y="2603"/>
                  </a:lnTo>
                  <a:lnTo>
                    <a:pt x="2096" y="2624"/>
                  </a:lnTo>
                  <a:lnTo>
                    <a:pt x="2067" y="2641"/>
                  </a:lnTo>
                  <a:lnTo>
                    <a:pt x="2034" y="2658"/>
                  </a:lnTo>
                  <a:lnTo>
                    <a:pt x="1999" y="2674"/>
                  </a:lnTo>
                  <a:lnTo>
                    <a:pt x="1970" y="2691"/>
                  </a:lnTo>
                  <a:lnTo>
                    <a:pt x="1936" y="2704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51"/>
            <p:cNvSpPr>
              <a:spLocks noEditPoints="1"/>
            </p:cNvSpPr>
            <p:nvPr/>
          </p:nvSpPr>
          <p:spPr bwMode="auto">
            <a:xfrm>
              <a:off x="3679" y="2858"/>
              <a:ext cx="220" cy="215"/>
            </a:xfrm>
            <a:custGeom>
              <a:avLst/>
              <a:gdLst>
                <a:gd name="T0" fmla="*/ 18 w 2639"/>
                <a:gd name="T1" fmla="*/ 10 h 2578"/>
                <a:gd name="T2" fmla="*/ 18 w 2639"/>
                <a:gd name="T3" fmla="*/ 9 h 2578"/>
                <a:gd name="T4" fmla="*/ 18 w 2639"/>
                <a:gd name="T5" fmla="*/ 8 h 2578"/>
                <a:gd name="T6" fmla="*/ 18 w 2639"/>
                <a:gd name="T7" fmla="*/ 8 h 2578"/>
                <a:gd name="T8" fmla="*/ 18 w 2639"/>
                <a:gd name="T9" fmla="*/ 9 h 2578"/>
                <a:gd name="T10" fmla="*/ 11 w 2639"/>
                <a:gd name="T11" fmla="*/ 0 h 2578"/>
                <a:gd name="T12" fmla="*/ 11 w 2639"/>
                <a:gd name="T13" fmla="*/ 1 h 2578"/>
                <a:gd name="T14" fmla="*/ 10 w 2639"/>
                <a:gd name="T15" fmla="*/ 1 h 2578"/>
                <a:gd name="T16" fmla="*/ 10 w 2639"/>
                <a:gd name="T17" fmla="*/ 1 h 2578"/>
                <a:gd name="T18" fmla="*/ 9 w 2639"/>
                <a:gd name="T19" fmla="*/ 1 h 2578"/>
                <a:gd name="T20" fmla="*/ 9 w 2639"/>
                <a:gd name="T21" fmla="*/ 0 h 2578"/>
                <a:gd name="T22" fmla="*/ 9 w 2639"/>
                <a:gd name="T23" fmla="*/ 0 h 2578"/>
                <a:gd name="T24" fmla="*/ 10 w 2639"/>
                <a:gd name="T25" fmla="*/ 0 h 2578"/>
                <a:gd name="T26" fmla="*/ 10 w 2639"/>
                <a:gd name="T27" fmla="*/ 0 h 2578"/>
                <a:gd name="T28" fmla="*/ 11 w 2639"/>
                <a:gd name="T29" fmla="*/ 0 h 2578"/>
                <a:gd name="T30" fmla="*/ 1 w 2639"/>
                <a:gd name="T31" fmla="*/ 6 h 2578"/>
                <a:gd name="T32" fmla="*/ 1 w 2639"/>
                <a:gd name="T33" fmla="*/ 7 h 2578"/>
                <a:gd name="T34" fmla="*/ 1 w 2639"/>
                <a:gd name="T35" fmla="*/ 8 h 2578"/>
                <a:gd name="T36" fmla="*/ 0 w 2639"/>
                <a:gd name="T37" fmla="*/ 7 h 2578"/>
                <a:gd name="T38" fmla="*/ 0 w 2639"/>
                <a:gd name="T39" fmla="*/ 7 h 2578"/>
                <a:gd name="T40" fmla="*/ 2 w 2639"/>
                <a:gd name="T41" fmla="*/ 15 h 2578"/>
                <a:gd name="T42" fmla="*/ 3 w 2639"/>
                <a:gd name="T43" fmla="*/ 15 h 2578"/>
                <a:gd name="T44" fmla="*/ 3 w 2639"/>
                <a:gd name="T45" fmla="*/ 15 h 2578"/>
                <a:gd name="T46" fmla="*/ 3 w 2639"/>
                <a:gd name="T47" fmla="*/ 16 h 2578"/>
                <a:gd name="T48" fmla="*/ 4 w 2639"/>
                <a:gd name="T49" fmla="*/ 16 h 2578"/>
                <a:gd name="T50" fmla="*/ 4 w 2639"/>
                <a:gd name="T51" fmla="*/ 17 h 2578"/>
                <a:gd name="T52" fmla="*/ 3 w 2639"/>
                <a:gd name="T53" fmla="*/ 17 h 2578"/>
                <a:gd name="T54" fmla="*/ 3 w 2639"/>
                <a:gd name="T55" fmla="*/ 16 h 2578"/>
                <a:gd name="T56" fmla="*/ 3 w 2639"/>
                <a:gd name="T57" fmla="*/ 16 h 2578"/>
                <a:gd name="T58" fmla="*/ 2 w 2639"/>
                <a:gd name="T59" fmla="*/ 15 h 2578"/>
                <a:gd name="T60" fmla="*/ 12 w 2639"/>
                <a:gd name="T61" fmla="*/ 18 h 2578"/>
                <a:gd name="T62" fmla="*/ 12 w 2639"/>
                <a:gd name="T63" fmla="*/ 17 h 2578"/>
                <a:gd name="T64" fmla="*/ 13 w 2639"/>
                <a:gd name="T65" fmla="*/ 17 h 2578"/>
                <a:gd name="T66" fmla="*/ 14 w 2639"/>
                <a:gd name="T67" fmla="*/ 17 h 2578"/>
                <a:gd name="T68" fmla="*/ 14 w 2639"/>
                <a:gd name="T69" fmla="*/ 16 h 2578"/>
                <a:gd name="T70" fmla="*/ 14 w 2639"/>
                <a:gd name="T71" fmla="*/ 17 h 2578"/>
                <a:gd name="T72" fmla="*/ 14 w 2639"/>
                <a:gd name="T73" fmla="*/ 17 h 2578"/>
                <a:gd name="T74" fmla="*/ 13 w 2639"/>
                <a:gd name="T75" fmla="*/ 18 h 2578"/>
                <a:gd name="T76" fmla="*/ 13 w 2639"/>
                <a:gd name="T77" fmla="*/ 18 h 25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39"/>
                <a:gd name="T118" fmla="*/ 0 h 2578"/>
                <a:gd name="T119" fmla="*/ 2639 w 2639"/>
                <a:gd name="T120" fmla="*/ 2578 h 25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39" h="2578">
                  <a:moveTo>
                    <a:pt x="2639" y="1334"/>
                  </a:moveTo>
                  <a:lnTo>
                    <a:pt x="2556" y="1388"/>
                  </a:lnTo>
                  <a:lnTo>
                    <a:pt x="2560" y="1321"/>
                  </a:lnTo>
                  <a:lnTo>
                    <a:pt x="2556" y="1245"/>
                  </a:lnTo>
                  <a:lnTo>
                    <a:pt x="2547" y="1174"/>
                  </a:lnTo>
                  <a:lnTo>
                    <a:pt x="2534" y="1098"/>
                  </a:lnTo>
                  <a:lnTo>
                    <a:pt x="2615" y="1077"/>
                  </a:lnTo>
                  <a:lnTo>
                    <a:pt x="2626" y="1144"/>
                  </a:lnTo>
                  <a:lnTo>
                    <a:pt x="2635" y="1207"/>
                  </a:lnTo>
                  <a:lnTo>
                    <a:pt x="2635" y="1271"/>
                  </a:lnTo>
                  <a:lnTo>
                    <a:pt x="2639" y="1334"/>
                  </a:lnTo>
                  <a:close/>
                  <a:moveTo>
                    <a:pt x="1507" y="17"/>
                  </a:moveTo>
                  <a:lnTo>
                    <a:pt x="1545" y="105"/>
                  </a:lnTo>
                  <a:lnTo>
                    <a:pt x="1511" y="101"/>
                  </a:lnTo>
                  <a:lnTo>
                    <a:pt x="1481" y="92"/>
                  </a:lnTo>
                  <a:lnTo>
                    <a:pt x="1452" y="92"/>
                  </a:lnTo>
                  <a:lnTo>
                    <a:pt x="1422" y="88"/>
                  </a:lnTo>
                  <a:lnTo>
                    <a:pt x="1393" y="85"/>
                  </a:lnTo>
                  <a:lnTo>
                    <a:pt x="1364" y="85"/>
                  </a:lnTo>
                  <a:lnTo>
                    <a:pt x="1338" y="81"/>
                  </a:lnTo>
                  <a:lnTo>
                    <a:pt x="1309" y="81"/>
                  </a:lnTo>
                  <a:lnTo>
                    <a:pt x="1309" y="0"/>
                  </a:lnTo>
                  <a:lnTo>
                    <a:pt x="1330" y="0"/>
                  </a:lnTo>
                  <a:lnTo>
                    <a:pt x="1356" y="0"/>
                  </a:lnTo>
                  <a:lnTo>
                    <a:pt x="1380" y="4"/>
                  </a:lnTo>
                  <a:lnTo>
                    <a:pt x="1406" y="4"/>
                  </a:lnTo>
                  <a:lnTo>
                    <a:pt x="1431" y="9"/>
                  </a:lnTo>
                  <a:lnTo>
                    <a:pt x="1457" y="9"/>
                  </a:lnTo>
                  <a:lnTo>
                    <a:pt x="1481" y="13"/>
                  </a:lnTo>
                  <a:lnTo>
                    <a:pt x="1507" y="17"/>
                  </a:lnTo>
                  <a:close/>
                  <a:moveTo>
                    <a:pt x="46" y="892"/>
                  </a:moveTo>
                  <a:lnTo>
                    <a:pt x="134" y="888"/>
                  </a:lnTo>
                  <a:lnTo>
                    <a:pt x="113" y="943"/>
                  </a:lnTo>
                  <a:lnTo>
                    <a:pt x="97" y="993"/>
                  </a:lnTo>
                  <a:lnTo>
                    <a:pt x="84" y="1048"/>
                  </a:lnTo>
                  <a:lnTo>
                    <a:pt x="75" y="1089"/>
                  </a:lnTo>
                  <a:lnTo>
                    <a:pt x="0" y="1068"/>
                  </a:lnTo>
                  <a:lnTo>
                    <a:pt x="8" y="1031"/>
                  </a:lnTo>
                  <a:lnTo>
                    <a:pt x="16" y="989"/>
                  </a:lnTo>
                  <a:lnTo>
                    <a:pt x="33" y="938"/>
                  </a:lnTo>
                  <a:lnTo>
                    <a:pt x="46" y="892"/>
                  </a:lnTo>
                  <a:close/>
                  <a:moveTo>
                    <a:pt x="303" y="2215"/>
                  </a:moveTo>
                  <a:lnTo>
                    <a:pt x="336" y="2127"/>
                  </a:lnTo>
                  <a:lnTo>
                    <a:pt x="362" y="2161"/>
                  </a:lnTo>
                  <a:lnTo>
                    <a:pt x="391" y="2195"/>
                  </a:lnTo>
                  <a:lnTo>
                    <a:pt x="425" y="2220"/>
                  </a:lnTo>
                  <a:lnTo>
                    <a:pt x="454" y="2254"/>
                  </a:lnTo>
                  <a:lnTo>
                    <a:pt x="488" y="2278"/>
                  </a:lnTo>
                  <a:lnTo>
                    <a:pt x="517" y="2308"/>
                  </a:lnTo>
                  <a:lnTo>
                    <a:pt x="551" y="2333"/>
                  </a:lnTo>
                  <a:lnTo>
                    <a:pt x="585" y="2359"/>
                  </a:lnTo>
                  <a:lnTo>
                    <a:pt x="539" y="2422"/>
                  </a:lnTo>
                  <a:lnTo>
                    <a:pt x="505" y="2401"/>
                  </a:lnTo>
                  <a:lnTo>
                    <a:pt x="476" y="2375"/>
                  </a:lnTo>
                  <a:lnTo>
                    <a:pt x="446" y="2355"/>
                  </a:lnTo>
                  <a:lnTo>
                    <a:pt x="417" y="2325"/>
                  </a:lnTo>
                  <a:lnTo>
                    <a:pt x="387" y="2300"/>
                  </a:lnTo>
                  <a:lnTo>
                    <a:pt x="358" y="2274"/>
                  </a:lnTo>
                  <a:lnTo>
                    <a:pt x="332" y="2245"/>
                  </a:lnTo>
                  <a:lnTo>
                    <a:pt x="303" y="2215"/>
                  </a:lnTo>
                  <a:close/>
                  <a:moveTo>
                    <a:pt x="1785" y="2578"/>
                  </a:moveTo>
                  <a:lnTo>
                    <a:pt x="1704" y="2519"/>
                  </a:lnTo>
                  <a:lnTo>
                    <a:pt x="1746" y="2506"/>
                  </a:lnTo>
                  <a:lnTo>
                    <a:pt x="1785" y="2489"/>
                  </a:lnTo>
                  <a:lnTo>
                    <a:pt x="1827" y="2473"/>
                  </a:lnTo>
                  <a:lnTo>
                    <a:pt x="1864" y="2451"/>
                  </a:lnTo>
                  <a:lnTo>
                    <a:pt x="1907" y="2434"/>
                  </a:lnTo>
                  <a:lnTo>
                    <a:pt x="1945" y="2409"/>
                  </a:lnTo>
                  <a:lnTo>
                    <a:pt x="1982" y="2388"/>
                  </a:lnTo>
                  <a:lnTo>
                    <a:pt x="2020" y="2359"/>
                  </a:lnTo>
                  <a:lnTo>
                    <a:pt x="2071" y="2422"/>
                  </a:lnTo>
                  <a:lnTo>
                    <a:pt x="2037" y="2447"/>
                  </a:lnTo>
                  <a:lnTo>
                    <a:pt x="2004" y="2468"/>
                  </a:lnTo>
                  <a:lnTo>
                    <a:pt x="1965" y="2493"/>
                  </a:lnTo>
                  <a:lnTo>
                    <a:pt x="1928" y="2510"/>
                  </a:lnTo>
                  <a:lnTo>
                    <a:pt x="1894" y="2531"/>
                  </a:lnTo>
                  <a:lnTo>
                    <a:pt x="1856" y="2548"/>
                  </a:lnTo>
                  <a:lnTo>
                    <a:pt x="1822" y="2560"/>
                  </a:lnTo>
                  <a:lnTo>
                    <a:pt x="1785" y="2578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52"/>
            <p:cNvSpPr>
              <a:spLocks noEditPoints="1"/>
            </p:cNvSpPr>
            <p:nvPr/>
          </p:nvSpPr>
          <p:spPr bwMode="auto">
            <a:xfrm>
              <a:off x="3685" y="2865"/>
              <a:ext cx="207" cy="203"/>
            </a:xfrm>
            <a:custGeom>
              <a:avLst/>
              <a:gdLst>
                <a:gd name="T0" fmla="*/ 17 w 2485"/>
                <a:gd name="T1" fmla="*/ 7 h 2438"/>
                <a:gd name="T2" fmla="*/ 17 w 2485"/>
                <a:gd name="T3" fmla="*/ 8 h 2438"/>
                <a:gd name="T4" fmla="*/ 17 w 2485"/>
                <a:gd name="T5" fmla="*/ 9 h 2438"/>
                <a:gd name="T6" fmla="*/ 17 w 2485"/>
                <a:gd name="T7" fmla="*/ 9 h 2438"/>
                <a:gd name="T8" fmla="*/ 17 w 2485"/>
                <a:gd name="T9" fmla="*/ 8 h 2438"/>
                <a:gd name="T10" fmla="*/ 10 w 2485"/>
                <a:gd name="T11" fmla="*/ 0 h 2438"/>
                <a:gd name="T12" fmla="*/ 10 w 2485"/>
                <a:gd name="T13" fmla="*/ 1 h 2438"/>
                <a:gd name="T14" fmla="*/ 10 w 2485"/>
                <a:gd name="T15" fmla="*/ 1 h 2438"/>
                <a:gd name="T16" fmla="*/ 9 w 2485"/>
                <a:gd name="T17" fmla="*/ 1 h 2438"/>
                <a:gd name="T18" fmla="*/ 9 w 2485"/>
                <a:gd name="T19" fmla="*/ 1 h 2438"/>
                <a:gd name="T20" fmla="*/ 9 w 2485"/>
                <a:gd name="T21" fmla="*/ 0 h 2438"/>
                <a:gd name="T22" fmla="*/ 9 w 2485"/>
                <a:gd name="T23" fmla="*/ 0 h 2438"/>
                <a:gd name="T24" fmla="*/ 9 w 2485"/>
                <a:gd name="T25" fmla="*/ 0 h 2438"/>
                <a:gd name="T26" fmla="*/ 10 w 2485"/>
                <a:gd name="T27" fmla="*/ 0 h 2438"/>
                <a:gd name="T28" fmla="*/ 10 w 2485"/>
                <a:gd name="T29" fmla="*/ 0 h 2438"/>
                <a:gd name="T30" fmla="*/ 1 w 2485"/>
                <a:gd name="T31" fmla="*/ 6 h 2438"/>
                <a:gd name="T32" fmla="*/ 1 w 2485"/>
                <a:gd name="T33" fmla="*/ 6 h 2438"/>
                <a:gd name="T34" fmla="*/ 0 w 2485"/>
                <a:gd name="T35" fmla="*/ 7 h 2438"/>
                <a:gd name="T36" fmla="*/ 0 w 2485"/>
                <a:gd name="T37" fmla="*/ 7 h 2438"/>
                <a:gd name="T38" fmla="*/ 0 w 2485"/>
                <a:gd name="T39" fmla="*/ 6 h 2438"/>
                <a:gd name="T40" fmla="*/ 2 w 2485"/>
                <a:gd name="T41" fmla="*/ 14 h 2438"/>
                <a:gd name="T42" fmla="*/ 2 w 2485"/>
                <a:gd name="T43" fmla="*/ 14 h 2438"/>
                <a:gd name="T44" fmla="*/ 3 w 2485"/>
                <a:gd name="T45" fmla="*/ 14 h 2438"/>
                <a:gd name="T46" fmla="*/ 3 w 2485"/>
                <a:gd name="T47" fmla="*/ 15 h 2438"/>
                <a:gd name="T48" fmla="*/ 4 w 2485"/>
                <a:gd name="T49" fmla="*/ 15 h 2438"/>
                <a:gd name="T50" fmla="*/ 3 w 2485"/>
                <a:gd name="T51" fmla="*/ 16 h 2438"/>
                <a:gd name="T52" fmla="*/ 3 w 2485"/>
                <a:gd name="T53" fmla="*/ 15 h 2438"/>
                <a:gd name="T54" fmla="*/ 3 w 2485"/>
                <a:gd name="T55" fmla="*/ 15 h 2438"/>
                <a:gd name="T56" fmla="*/ 2 w 2485"/>
                <a:gd name="T57" fmla="*/ 15 h 2438"/>
                <a:gd name="T58" fmla="*/ 2 w 2485"/>
                <a:gd name="T59" fmla="*/ 14 h 2438"/>
                <a:gd name="T60" fmla="*/ 11 w 2485"/>
                <a:gd name="T61" fmla="*/ 16 h 2438"/>
                <a:gd name="T62" fmla="*/ 11 w 2485"/>
                <a:gd name="T63" fmla="*/ 16 h 2438"/>
                <a:gd name="T64" fmla="*/ 12 w 2485"/>
                <a:gd name="T65" fmla="*/ 16 h 2438"/>
                <a:gd name="T66" fmla="*/ 13 w 2485"/>
                <a:gd name="T67" fmla="*/ 16 h 2438"/>
                <a:gd name="T68" fmla="*/ 13 w 2485"/>
                <a:gd name="T69" fmla="*/ 15 h 2438"/>
                <a:gd name="T70" fmla="*/ 13 w 2485"/>
                <a:gd name="T71" fmla="*/ 16 h 2438"/>
                <a:gd name="T72" fmla="*/ 13 w 2485"/>
                <a:gd name="T73" fmla="*/ 16 h 2438"/>
                <a:gd name="T74" fmla="*/ 12 w 2485"/>
                <a:gd name="T75" fmla="*/ 17 h 2438"/>
                <a:gd name="T76" fmla="*/ 12 w 2485"/>
                <a:gd name="T77" fmla="*/ 17 h 24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5"/>
                <a:gd name="T118" fmla="*/ 0 h 2438"/>
                <a:gd name="T119" fmla="*/ 2485 w 2485"/>
                <a:gd name="T120" fmla="*/ 2438 h 24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5" h="2438">
                  <a:moveTo>
                    <a:pt x="2459" y="1017"/>
                  </a:moveTo>
                  <a:lnTo>
                    <a:pt x="2383" y="1039"/>
                  </a:lnTo>
                  <a:lnTo>
                    <a:pt x="2396" y="1122"/>
                  </a:lnTo>
                  <a:lnTo>
                    <a:pt x="2404" y="1206"/>
                  </a:lnTo>
                  <a:lnTo>
                    <a:pt x="2404" y="1285"/>
                  </a:lnTo>
                  <a:lnTo>
                    <a:pt x="2400" y="1364"/>
                  </a:lnTo>
                  <a:lnTo>
                    <a:pt x="2481" y="1307"/>
                  </a:lnTo>
                  <a:lnTo>
                    <a:pt x="2485" y="1240"/>
                  </a:lnTo>
                  <a:lnTo>
                    <a:pt x="2481" y="1164"/>
                  </a:lnTo>
                  <a:lnTo>
                    <a:pt x="2472" y="1093"/>
                  </a:lnTo>
                  <a:lnTo>
                    <a:pt x="2459" y="1017"/>
                  </a:lnTo>
                  <a:close/>
                  <a:moveTo>
                    <a:pt x="1470" y="24"/>
                  </a:moveTo>
                  <a:lnTo>
                    <a:pt x="1504" y="113"/>
                  </a:lnTo>
                  <a:lnTo>
                    <a:pt x="1470" y="105"/>
                  </a:lnTo>
                  <a:lnTo>
                    <a:pt x="1432" y="96"/>
                  </a:lnTo>
                  <a:lnTo>
                    <a:pt x="1398" y="92"/>
                  </a:lnTo>
                  <a:lnTo>
                    <a:pt x="1364" y="88"/>
                  </a:lnTo>
                  <a:lnTo>
                    <a:pt x="1331" y="83"/>
                  </a:lnTo>
                  <a:lnTo>
                    <a:pt x="1297" y="79"/>
                  </a:lnTo>
                  <a:lnTo>
                    <a:pt x="1268" y="79"/>
                  </a:lnTo>
                  <a:lnTo>
                    <a:pt x="1234" y="79"/>
                  </a:lnTo>
                  <a:lnTo>
                    <a:pt x="1234" y="0"/>
                  </a:lnTo>
                  <a:lnTo>
                    <a:pt x="1263" y="0"/>
                  </a:lnTo>
                  <a:lnTo>
                    <a:pt x="1289" y="4"/>
                  </a:lnTo>
                  <a:lnTo>
                    <a:pt x="1318" y="4"/>
                  </a:lnTo>
                  <a:lnTo>
                    <a:pt x="1347" y="7"/>
                  </a:lnTo>
                  <a:lnTo>
                    <a:pt x="1377" y="11"/>
                  </a:lnTo>
                  <a:lnTo>
                    <a:pt x="1406" y="11"/>
                  </a:lnTo>
                  <a:lnTo>
                    <a:pt x="1436" y="20"/>
                  </a:lnTo>
                  <a:lnTo>
                    <a:pt x="1470" y="24"/>
                  </a:lnTo>
                  <a:close/>
                  <a:moveTo>
                    <a:pt x="59" y="807"/>
                  </a:moveTo>
                  <a:lnTo>
                    <a:pt x="140" y="807"/>
                  </a:lnTo>
                  <a:lnTo>
                    <a:pt x="118" y="866"/>
                  </a:lnTo>
                  <a:lnTo>
                    <a:pt x="101" y="925"/>
                  </a:lnTo>
                  <a:lnTo>
                    <a:pt x="89" y="980"/>
                  </a:lnTo>
                  <a:lnTo>
                    <a:pt x="76" y="1034"/>
                  </a:lnTo>
                  <a:lnTo>
                    <a:pt x="0" y="1008"/>
                  </a:lnTo>
                  <a:lnTo>
                    <a:pt x="9" y="967"/>
                  </a:lnTo>
                  <a:lnTo>
                    <a:pt x="22" y="912"/>
                  </a:lnTo>
                  <a:lnTo>
                    <a:pt x="38" y="862"/>
                  </a:lnTo>
                  <a:lnTo>
                    <a:pt x="59" y="807"/>
                  </a:lnTo>
                  <a:close/>
                  <a:moveTo>
                    <a:pt x="261" y="2046"/>
                  </a:moveTo>
                  <a:lnTo>
                    <a:pt x="291" y="1958"/>
                  </a:lnTo>
                  <a:lnTo>
                    <a:pt x="320" y="1996"/>
                  </a:lnTo>
                  <a:lnTo>
                    <a:pt x="350" y="2029"/>
                  </a:lnTo>
                  <a:lnTo>
                    <a:pt x="383" y="2068"/>
                  </a:lnTo>
                  <a:lnTo>
                    <a:pt x="418" y="2101"/>
                  </a:lnTo>
                  <a:lnTo>
                    <a:pt x="451" y="2130"/>
                  </a:lnTo>
                  <a:lnTo>
                    <a:pt x="484" y="2160"/>
                  </a:lnTo>
                  <a:lnTo>
                    <a:pt x="519" y="2189"/>
                  </a:lnTo>
                  <a:lnTo>
                    <a:pt x="561" y="2215"/>
                  </a:lnTo>
                  <a:lnTo>
                    <a:pt x="510" y="2278"/>
                  </a:lnTo>
                  <a:lnTo>
                    <a:pt x="476" y="2252"/>
                  </a:lnTo>
                  <a:lnTo>
                    <a:pt x="442" y="2227"/>
                  </a:lnTo>
                  <a:lnTo>
                    <a:pt x="413" y="2197"/>
                  </a:lnTo>
                  <a:lnTo>
                    <a:pt x="379" y="2173"/>
                  </a:lnTo>
                  <a:lnTo>
                    <a:pt x="350" y="2139"/>
                  </a:lnTo>
                  <a:lnTo>
                    <a:pt x="316" y="2114"/>
                  </a:lnTo>
                  <a:lnTo>
                    <a:pt x="287" y="2080"/>
                  </a:lnTo>
                  <a:lnTo>
                    <a:pt x="261" y="2046"/>
                  </a:lnTo>
                  <a:close/>
                  <a:moveTo>
                    <a:pt x="1629" y="2438"/>
                  </a:moveTo>
                  <a:lnTo>
                    <a:pt x="1550" y="2383"/>
                  </a:lnTo>
                  <a:lnTo>
                    <a:pt x="1592" y="2370"/>
                  </a:lnTo>
                  <a:lnTo>
                    <a:pt x="1638" y="2353"/>
                  </a:lnTo>
                  <a:lnTo>
                    <a:pt x="1680" y="2337"/>
                  </a:lnTo>
                  <a:lnTo>
                    <a:pt x="1726" y="2315"/>
                  </a:lnTo>
                  <a:lnTo>
                    <a:pt x="1773" y="2294"/>
                  </a:lnTo>
                  <a:lnTo>
                    <a:pt x="1815" y="2269"/>
                  </a:lnTo>
                  <a:lnTo>
                    <a:pt x="1857" y="2244"/>
                  </a:lnTo>
                  <a:lnTo>
                    <a:pt x="1899" y="2215"/>
                  </a:lnTo>
                  <a:lnTo>
                    <a:pt x="1945" y="2278"/>
                  </a:lnTo>
                  <a:lnTo>
                    <a:pt x="1907" y="2307"/>
                  </a:lnTo>
                  <a:lnTo>
                    <a:pt x="1870" y="2328"/>
                  </a:lnTo>
                  <a:lnTo>
                    <a:pt x="1832" y="2353"/>
                  </a:lnTo>
                  <a:lnTo>
                    <a:pt x="1789" y="2370"/>
                  </a:lnTo>
                  <a:lnTo>
                    <a:pt x="1752" y="2392"/>
                  </a:lnTo>
                  <a:lnTo>
                    <a:pt x="1710" y="2408"/>
                  </a:lnTo>
                  <a:lnTo>
                    <a:pt x="1671" y="2425"/>
                  </a:lnTo>
                  <a:lnTo>
                    <a:pt x="1629" y="2438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53"/>
            <p:cNvSpPr>
              <a:spLocks noEditPoints="1"/>
            </p:cNvSpPr>
            <p:nvPr/>
          </p:nvSpPr>
          <p:spPr bwMode="auto">
            <a:xfrm>
              <a:off x="3692" y="2872"/>
              <a:ext cx="194" cy="192"/>
            </a:xfrm>
            <a:custGeom>
              <a:avLst/>
              <a:gdLst>
                <a:gd name="T0" fmla="*/ 15 w 2328"/>
                <a:gd name="T1" fmla="*/ 7 h 2304"/>
                <a:gd name="T2" fmla="*/ 16 w 2328"/>
                <a:gd name="T3" fmla="*/ 8 h 2304"/>
                <a:gd name="T4" fmla="*/ 15 w 2328"/>
                <a:gd name="T5" fmla="*/ 9 h 2304"/>
                <a:gd name="T6" fmla="*/ 16 w 2328"/>
                <a:gd name="T7" fmla="*/ 8 h 2304"/>
                <a:gd name="T8" fmla="*/ 16 w 2328"/>
                <a:gd name="T9" fmla="*/ 7 h 2304"/>
                <a:gd name="T10" fmla="*/ 10 w 2328"/>
                <a:gd name="T11" fmla="*/ 0 h 2304"/>
                <a:gd name="T12" fmla="*/ 10 w 2328"/>
                <a:gd name="T13" fmla="*/ 1 h 2304"/>
                <a:gd name="T14" fmla="*/ 9 w 2328"/>
                <a:gd name="T15" fmla="*/ 1 h 2304"/>
                <a:gd name="T16" fmla="*/ 9 w 2328"/>
                <a:gd name="T17" fmla="*/ 1 h 2304"/>
                <a:gd name="T18" fmla="*/ 8 w 2328"/>
                <a:gd name="T19" fmla="*/ 0 h 2304"/>
                <a:gd name="T20" fmla="*/ 8 w 2328"/>
                <a:gd name="T21" fmla="*/ 0 h 2304"/>
                <a:gd name="T22" fmla="*/ 8 w 2328"/>
                <a:gd name="T23" fmla="*/ 0 h 2304"/>
                <a:gd name="T24" fmla="*/ 9 w 2328"/>
                <a:gd name="T25" fmla="*/ 0 h 2304"/>
                <a:gd name="T26" fmla="*/ 9 w 2328"/>
                <a:gd name="T27" fmla="*/ 0 h 2304"/>
                <a:gd name="T28" fmla="*/ 10 w 2328"/>
                <a:gd name="T29" fmla="*/ 0 h 2304"/>
                <a:gd name="T30" fmla="*/ 1 w 2328"/>
                <a:gd name="T31" fmla="*/ 5 h 2304"/>
                <a:gd name="T32" fmla="*/ 1 w 2328"/>
                <a:gd name="T33" fmla="*/ 6 h 2304"/>
                <a:gd name="T34" fmla="*/ 1 w 2328"/>
                <a:gd name="T35" fmla="*/ 6 h 2304"/>
                <a:gd name="T36" fmla="*/ 1 w 2328"/>
                <a:gd name="T37" fmla="*/ 6 h 2304"/>
                <a:gd name="T38" fmla="*/ 0 w 2328"/>
                <a:gd name="T39" fmla="*/ 7 h 2304"/>
                <a:gd name="T40" fmla="*/ 0 w 2328"/>
                <a:gd name="T41" fmla="*/ 6 h 2304"/>
                <a:gd name="T42" fmla="*/ 0 w 2328"/>
                <a:gd name="T43" fmla="*/ 6 h 2304"/>
                <a:gd name="T44" fmla="*/ 2 w 2328"/>
                <a:gd name="T45" fmla="*/ 13 h 2304"/>
                <a:gd name="T46" fmla="*/ 2 w 2328"/>
                <a:gd name="T47" fmla="*/ 13 h 2304"/>
                <a:gd name="T48" fmla="*/ 2 w 2328"/>
                <a:gd name="T49" fmla="*/ 13 h 2304"/>
                <a:gd name="T50" fmla="*/ 3 w 2328"/>
                <a:gd name="T51" fmla="*/ 14 h 2304"/>
                <a:gd name="T52" fmla="*/ 3 w 2328"/>
                <a:gd name="T53" fmla="*/ 14 h 2304"/>
                <a:gd name="T54" fmla="*/ 3 w 2328"/>
                <a:gd name="T55" fmla="*/ 15 h 2304"/>
                <a:gd name="T56" fmla="*/ 3 w 2328"/>
                <a:gd name="T57" fmla="*/ 14 h 2304"/>
                <a:gd name="T58" fmla="*/ 2 w 2328"/>
                <a:gd name="T59" fmla="*/ 14 h 2304"/>
                <a:gd name="T60" fmla="*/ 2 w 2328"/>
                <a:gd name="T61" fmla="*/ 13 h 2304"/>
                <a:gd name="T62" fmla="*/ 2 w 2328"/>
                <a:gd name="T63" fmla="*/ 13 h 2304"/>
                <a:gd name="T64" fmla="*/ 10 w 2328"/>
                <a:gd name="T65" fmla="*/ 16 h 2304"/>
                <a:gd name="T66" fmla="*/ 10 w 2328"/>
                <a:gd name="T67" fmla="*/ 15 h 2304"/>
                <a:gd name="T68" fmla="*/ 11 w 2328"/>
                <a:gd name="T69" fmla="*/ 15 h 2304"/>
                <a:gd name="T70" fmla="*/ 12 w 2328"/>
                <a:gd name="T71" fmla="*/ 15 h 2304"/>
                <a:gd name="T72" fmla="*/ 12 w 2328"/>
                <a:gd name="T73" fmla="*/ 14 h 2304"/>
                <a:gd name="T74" fmla="*/ 12 w 2328"/>
                <a:gd name="T75" fmla="*/ 15 h 2304"/>
                <a:gd name="T76" fmla="*/ 12 w 2328"/>
                <a:gd name="T77" fmla="*/ 15 h 2304"/>
                <a:gd name="T78" fmla="*/ 11 w 2328"/>
                <a:gd name="T79" fmla="*/ 16 h 2304"/>
                <a:gd name="T80" fmla="*/ 10 w 2328"/>
                <a:gd name="T81" fmla="*/ 16 h 2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28"/>
                <a:gd name="T124" fmla="*/ 0 h 2304"/>
                <a:gd name="T125" fmla="*/ 2328 w 2328"/>
                <a:gd name="T126" fmla="*/ 2304 h 23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28" h="2304">
                  <a:moveTo>
                    <a:pt x="2307" y="960"/>
                  </a:moveTo>
                  <a:lnTo>
                    <a:pt x="2236" y="984"/>
                  </a:lnTo>
                  <a:lnTo>
                    <a:pt x="2248" y="1072"/>
                  </a:lnTo>
                  <a:lnTo>
                    <a:pt x="2252" y="1165"/>
                  </a:lnTo>
                  <a:lnTo>
                    <a:pt x="2248" y="1252"/>
                  </a:lnTo>
                  <a:lnTo>
                    <a:pt x="2236" y="1344"/>
                  </a:lnTo>
                  <a:lnTo>
                    <a:pt x="2324" y="1285"/>
                  </a:lnTo>
                  <a:lnTo>
                    <a:pt x="2328" y="1206"/>
                  </a:lnTo>
                  <a:lnTo>
                    <a:pt x="2328" y="1127"/>
                  </a:lnTo>
                  <a:lnTo>
                    <a:pt x="2320" y="1043"/>
                  </a:lnTo>
                  <a:lnTo>
                    <a:pt x="2307" y="960"/>
                  </a:lnTo>
                  <a:close/>
                  <a:moveTo>
                    <a:pt x="1428" y="34"/>
                  </a:moveTo>
                  <a:lnTo>
                    <a:pt x="1457" y="122"/>
                  </a:lnTo>
                  <a:lnTo>
                    <a:pt x="1419" y="109"/>
                  </a:lnTo>
                  <a:lnTo>
                    <a:pt x="1381" y="101"/>
                  </a:lnTo>
                  <a:lnTo>
                    <a:pt x="1343" y="92"/>
                  </a:lnTo>
                  <a:lnTo>
                    <a:pt x="1306" y="89"/>
                  </a:lnTo>
                  <a:lnTo>
                    <a:pt x="1268" y="85"/>
                  </a:lnTo>
                  <a:lnTo>
                    <a:pt x="1229" y="80"/>
                  </a:lnTo>
                  <a:lnTo>
                    <a:pt x="1192" y="76"/>
                  </a:lnTo>
                  <a:lnTo>
                    <a:pt x="1158" y="76"/>
                  </a:lnTo>
                  <a:lnTo>
                    <a:pt x="1158" y="0"/>
                  </a:lnTo>
                  <a:lnTo>
                    <a:pt x="1192" y="0"/>
                  </a:lnTo>
                  <a:lnTo>
                    <a:pt x="1221" y="0"/>
                  </a:lnTo>
                  <a:lnTo>
                    <a:pt x="1255" y="4"/>
                  </a:lnTo>
                  <a:lnTo>
                    <a:pt x="1288" y="9"/>
                  </a:lnTo>
                  <a:lnTo>
                    <a:pt x="1322" y="13"/>
                  </a:lnTo>
                  <a:lnTo>
                    <a:pt x="1356" y="17"/>
                  </a:lnTo>
                  <a:lnTo>
                    <a:pt x="1394" y="26"/>
                  </a:lnTo>
                  <a:lnTo>
                    <a:pt x="1428" y="34"/>
                  </a:lnTo>
                  <a:close/>
                  <a:moveTo>
                    <a:pt x="64" y="728"/>
                  </a:moveTo>
                  <a:lnTo>
                    <a:pt x="152" y="728"/>
                  </a:lnTo>
                  <a:lnTo>
                    <a:pt x="139" y="761"/>
                  </a:lnTo>
                  <a:lnTo>
                    <a:pt x="126" y="791"/>
                  </a:lnTo>
                  <a:lnTo>
                    <a:pt x="114" y="824"/>
                  </a:lnTo>
                  <a:lnTo>
                    <a:pt x="106" y="853"/>
                  </a:lnTo>
                  <a:lnTo>
                    <a:pt x="93" y="883"/>
                  </a:lnTo>
                  <a:lnTo>
                    <a:pt x="88" y="912"/>
                  </a:lnTo>
                  <a:lnTo>
                    <a:pt x="80" y="942"/>
                  </a:lnTo>
                  <a:lnTo>
                    <a:pt x="76" y="971"/>
                  </a:lnTo>
                  <a:lnTo>
                    <a:pt x="0" y="955"/>
                  </a:lnTo>
                  <a:lnTo>
                    <a:pt x="13" y="901"/>
                  </a:lnTo>
                  <a:lnTo>
                    <a:pt x="25" y="846"/>
                  </a:lnTo>
                  <a:lnTo>
                    <a:pt x="42" y="787"/>
                  </a:lnTo>
                  <a:lnTo>
                    <a:pt x="64" y="728"/>
                  </a:lnTo>
                  <a:close/>
                  <a:moveTo>
                    <a:pt x="215" y="1879"/>
                  </a:moveTo>
                  <a:lnTo>
                    <a:pt x="248" y="1790"/>
                  </a:lnTo>
                  <a:lnTo>
                    <a:pt x="278" y="1832"/>
                  </a:lnTo>
                  <a:lnTo>
                    <a:pt x="307" y="1871"/>
                  </a:lnTo>
                  <a:lnTo>
                    <a:pt x="342" y="1913"/>
                  </a:lnTo>
                  <a:lnTo>
                    <a:pt x="375" y="1946"/>
                  </a:lnTo>
                  <a:lnTo>
                    <a:pt x="413" y="1980"/>
                  </a:lnTo>
                  <a:lnTo>
                    <a:pt x="450" y="2013"/>
                  </a:lnTo>
                  <a:lnTo>
                    <a:pt x="489" y="2048"/>
                  </a:lnTo>
                  <a:lnTo>
                    <a:pt x="531" y="2077"/>
                  </a:lnTo>
                  <a:lnTo>
                    <a:pt x="485" y="2136"/>
                  </a:lnTo>
                  <a:lnTo>
                    <a:pt x="443" y="2110"/>
                  </a:lnTo>
                  <a:lnTo>
                    <a:pt x="408" y="2081"/>
                  </a:lnTo>
                  <a:lnTo>
                    <a:pt x="375" y="2051"/>
                  </a:lnTo>
                  <a:lnTo>
                    <a:pt x="342" y="2022"/>
                  </a:lnTo>
                  <a:lnTo>
                    <a:pt x="307" y="1989"/>
                  </a:lnTo>
                  <a:lnTo>
                    <a:pt x="274" y="1950"/>
                  </a:lnTo>
                  <a:lnTo>
                    <a:pt x="244" y="1917"/>
                  </a:lnTo>
                  <a:lnTo>
                    <a:pt x="215" y="1879"/>
                  </a:lnTo>
                  <a:close/>
                  <a:moveTo>
                    <a:pt x="1474" y="2304"/>
                  </a:moveTo>
                  <a:lnTo>
                    <a:pt x="1389" y="2245"/>
                  </a:lnTo>
                  <a:lnTo>
                    <a:pt x="1440" y="2232"/>
                  </a:lnTo>
                  <a:lnTo>
                    <a:pt x="1490" y="2219"/>
                  </a:lnTo>
                  <a:lnTo>
                    <a:pt x="1541" y="2203"/>
                  </a:lnTo>
                  <a:lnTo>
                    <a:pt x="1588" y="2182"/>
                  </a:lnTo>
                  <a:lnTo>
                    <a:pt x="1638" y="2160"/>
                  </a:lnTo>
                  <a:lnTo>
                    <a:pt x="1684" y="2136"/>
                  </a:lnTo>
                  <a:lnTo>
                    <a:pt x="1731" y="2106"/>
                  </a:lnTo>
                  <a:lnTo>
                    <a:pt x="1777" y="2077"/>
                  </a:lnTo>
                  <a:lnTo>
                    <a:pt x="1823" y="2136"/>
                  </a:lnTo>
                  <a:lnTo>
                    <a:pt x="1781" y="2165"/>
                  </a:lnTo>
                  <a:lnTo>
                    <a:pt x="1739" y="2190"/>
                  </a:lnTo>
                  <a:lnTo>
                    <a:pt x="1697" y="2215"/>
                  </a:lnTo>
                  <a:lnTo>
                    <a:pt x="1650" y="2236"/>
                  </a:lnTo>
                  <a:lnTo>
                    <a:pt x="1604" y="2258"/>
                  </a:lnTo>
                  <a:lnTo>
                    <a:pt x="1562" y="2274"/>
                  </a:lnTo>
                  <a:lnTo>
                    <a:pt x="1516" y="2291"/>
                  </a:lnTo>
                  <a:lnTo>
                    <a:pt x="1474" y="2304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554"/>
            <p:cNvSpPr>
              <a:spLocks noEditPoints="1"/>
            </p:cNvSpPr>
            <p:nvPr/>
          </p:nvSpPr>
          <p:spPr bwMode="auto">
            <a:xfrm>
              <a:off x="3698" y="2878"/>
              <a:ext cx="181" cy="181"/>
            </a:xfrm>
            <a:custGeom>
              <a:avLst/>
              <a:gdLst>
                <a:gd name="T0" fmla="*/ 14 w 2176"/>
                <a:gd name="T1" fmla="*/ 7 h 2169"/>
                <a:gd name="T2" fmla="*/ 14 w 2176"/>
                <a:gd name="T3" fmla="*/ 8 h 2169"/>
                <a:gd name="T4" fmla="*/ 14 w 2176"/>
                <a:gd name="T5" fmla="*/ 9 h 2169"/>
                <a:gd name="T6" fmla="*/ 15 w 2176"/>
                <a:gd name="T7" fmla="*/ 8 h 2169"/>
                <a:gd name="T8" fmla="*/ 15 w 2176"/>
                <a:gd name="T9" fmla="*/ 7 h 2169"/>
                <a:gd name="T10" fmla="*/ 10 w 2176"/>
                <a:gd name="T11" fmla="*/ 0 h 2169"/>
                <a:gd name="T12" fmla="*/ 10 w 2176"/>
                <a:gd name="T13" fmla="*/ 1 h 2169"/>
                <a:gd name="T14" fmla="*/ 9 w 2176"/>
                <a:gd name="T15" fmla="*/ 1 h 2169"/>
                <a:gd name="T16" fmla="*/ 8 w 2176"/>
                <a:gd name="T17" fmla="*/ 1 h 2169"/>
                <a:gd name="T18" fmla="*/ 8 w 2176"/>
                <a:gd name="T19" fmla="*/ 1 h 2169"/>
                <a:gd name="T20" fmla="*/ 7 w 2176"/>
                <a:gd name="T21" fmla="*/ 0 h 2169"/>
                <a:gd name="T22" fmla="*/ 8 w 2176"/>
                <a:gd name="T23" fmla="*/ 0 h 2169"/>
                <a:gd name="T24" fmla="*/ 8 w 2176"/>
                <a:gd name="T25" fmla="*/ 0 h 2169"/>
                <a:gd name="T26" fmla="*/ 9 w 2176"/>
                <a:gd name="T27" fmla="*/ 0 h 2169"/>
                <a:gd name="T28" fmla="*/ 10 w 2176"/>
                <a:gd name="T29" fmla="*/ 0 h 2169"/>
                <a:gd name="T30" fmla="*/ 1 w 2176"/>
                <a:gd name="T31" fmla="*/ 5 h 2169"/>
                <a:gd name="T32" fmla="*/ 1 w 2176"/>
                <a:gd name="T33" fmla="*/ 5 h 2169"/>
                <a:gd name="T34" fmla="*/ 1 w 2176"/>
                <a:gd name="T35" fmla="*/ 6 h 2169"/>
                <a:gd name="T36" fmla="*/ 1 w 2176"/>
                <a:gd name="T37" fmla="*/ 6 h 2169"/>
                <a:gd name="T38" fmla="*/ 0 w 2176"/>
                <a:gd name="T39" fmla="*/ 6 h 2169"/>
                <a:gd name="T40" fmla="*/ 0 w 2176"/>
                <a:gd name="T41" fmla="*/ 6 h 2169"/>
                <a:gd name="T42" fmla="*/ 0 w 2176"/>
                <a:gd name="T43" fmla="*/ 6 h 2169"/>
                <a:gd name="T44" fmla="*/ 0 w 2176"/>
                <a:gd name="T45" fmla="*/ 5 h 2169"/>
                <a:gd name="T46" fmla="*/ 0 w 2176"/>
                <a:gd name="T47" fmla="*/ 5 h 2169"/>
                <a:gd name="T48" fmla="*/ 1 w 2176"/>
                <a:gd name="T49" fmla="*/ 12 h 2169"/>
                <a:gd name="T50" fmla="*/ 2 w 2176"/>
                <a:gd name="T51" fmla="*/ 12 h 2169"/>
                <a:gd name="T52" fmla="*/ 2 w 2176"/>
                <a:gd name="T53" fmla="*/ 12 h 2169"/>
                <a:gd name="T54" fmla="*/ 3 w 2176"/>
                <a:gd name="T55" fmla="*/ 13 h 2169"/>
                <a:gd name="T56" fmla="*/ 3 w 2176"/>
                <a:gd name="T57" fmla="*/ 13 h 2169"/>
                <a:gd name="T58" fmla="*/ 3 w 2176"/>
                <a:gd name="T59" fmla="*/ 14 h 2169"/>
                <a:gd name="T60" fmla="*/ 3 w 2176"/>
                <a:gd name="T61" fmla="*/ 14 h 2169"/>
                <a:gd name="T62" fmla="*/ 2 w 2176"/>
                <a:gd name="T63" fmla="*/ 13 h 2169"/>
                <a:gd name="T64" fmla="*/ 2 w 2176"/>
                <a:gd name="T65" fmla="*/ 13 h 2169"/>
                <a:gd name="T66" fmla="*/ 1 w 2176"/>
                <a:gd name="T67" fmla="*/ 12 h 2169"/>
                <a:gd name="T68" fmla="*/ 8 w 2176"/>
                <a:gd name="T69" fmla="*/ 15 h 2169"/>
                <a:gd name="T70" fmla="*/ 9 w 2176"/>
                <a:gd name="T71" fmla="*/ 15 h 2169"/>
                <a:gd name="T72" fmla="*/ 9 w 2176"/>
                <a:gd name="T73" fmla="*/ 15 h 2169"/>
                <a:gd name="T74" fmla="*/ 10 w 2176"/>
                <a:gd name="T75" fmla="*/ 14 h 2169"/>
                <a:gd name="T76" fmla="*/ 10 w 2176"/>
                <a:gd name="T77" fmla="*/ 14 h 2169"/>
                <a:gd name="T78" fmla="*/ 10 w 2176"/>
                <a:gd name="T79" fmla="*/ 14 h 2169"/>
                <a:gd name="T80" fmla="*/ 11 w 2176"/>
                <a:gd name="T81" fmla="*/ 14 h 2169"/>
                <a:gd name="T82" fmla="*/ 11 w 2176"/>
                <a:gd name="T83" fmla="*/ 14 h 2169"/>
                <a:gd name="T84" fmla="*/ 11 w 2176"/>
                <a:gd name="T85" fmla="*/ 14 h 2169"/>
                <a:gd name="T86" fmla="*/ 11 w 2176"/>
                <a:gd name="T87" fmla="*/ 14 h 2169"/>
                <a:gd name="T88" fmla="*/ 11 w 2176"/>
                <a:gd name="T89" fmla="*/ 15 h 2169"/>
                <a:gd name="T90" fmla="*/ 10 w 2176"/>
                <a:gd name="T91" fmla="*/ 15 h 2169"/>
                <a:gd name="T92" fmla="*/ 9 w 2176"/>
                <a:gd name="T93" fmla="*/ 15 h 21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76"/>
                <a:gd name="T142" fmla="*/ 0 h 2169"/>
                <a:gd name="T143" fmla="*/ 2176 w 2176"/>
                <a:gd name="T144" fmla="*/ 2169 h 21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76" h="2169">
                  <a:moveTo>
                    <a:pt x="2160" y="908"/>
                  </a:moveTo>
                  <a:lnTo>
                    <a:pt x="2080" y="930"/>
                  </a:lnTo>
                  <a:lnTo>
                    <a:pt x="2092" y="1035"/>
                  </a:lnTo>
                  <a:lnTo>
                    <a:pt x="2092" y="1134"/>
                  </a:lnTo>
                  <a:lnTo>
                    <a:pt x="2084" y="1235"/>
                  </a:lnTo>
                  <a:lnTo>
                    <a:pt x="2063" y="1336"/>
                  </a:lnTo>
                  <a:lnTo>
                    <a:pt x="2160" y="1268"/>
                  </a:lnTo>
                  <a:lnTo>
                    <a:pt x="2172" y="1176"/>
                  </a:lnTo>
                  <a:lnTo>
                    <a:pt x="2176" y="1089"/>
                  </a:lnTo>
                  <a:lnTo>
                    <a:pt x="2172" y="996"/>
                  </a:lnTo>
                  <a:lnTo>
                    <a:pt x="2160" y="908"/>
                  </a:lnTo>
                  <a:close/>
                  <a:moveTo>
                    <a:pt x="1381" y="46"/>
                  </a:moveTo>
                  <a:lnTo>
                    <a:pt x="1418" y="143"/>
                  </a:lnTo>
                  <a:lnTo>
                    <a:pt x="1377" y="126"/>
                  </a:lnTo>
                  <a:lnTo>
                    <a:pt x="1335" y="114"/>
                  </a:lnTo>
                  <a:lnTo>
                    <a:pt x="1293" y="105"/>
                  </a:lnTo>
                  <a:lnTo>
                    <a:pt x="1250" y="97"/>
                  </a:lnTo>
                  <a:lnTo>
                    <a:pt x="1208" y="88"/>
                  </a:lnTo>
                  <a:lnTo>
                    <a:pt x="1166" y="88"/>
                  </a:lnTo>
                  <a:lnTo>
                    <a:pt x="1124" y="79"/>
                  </a:lnTo>
                  <a:lnTo>
                    <a:pt x="1082" y="79"/>
                  </a:lnTo>
                  <a:lnTo>
                    <a:pt x="1082" y="0"/>
                  </a:lnTo>
                  <a:lnTo>
                    <a:pt x="1116" y="0"/>
                  </a:lnTo>
                  <a:lnTo>
                    <a:pt x="1153" y="4"/>
                  </a:lnTo>
                  <a:lnTo>
                    <a:pt x="1192" y="9"/>
                  </a:lnTo>
                  <a:lnTo>
                    <a:pt x="1230" y="13"/>
                  </a:lnTo>
                  <a:lnTo>
                    <a:pt x="1267" y="16"/>
                  </a:lnTo>
                  <a:lnTo>
                    <a:pt x="1305" y="25"/>
                  </a:lnTo>
                  <a:lnTo>
                    <a:pt x="1343" y="33"/>
                  </a:lnTo>
                  <a:lnTo>
                    <a:pt x="1381" y="46"/>
                  </a:lnTo>
                  <a:close/>
                  <a:moveTo>
                    <a:pt x="76" y="652"/>
                  </a:moveTo>
                  <a:lnTo>
                    <a:pt x="164" y="652"/>
                  </a:lnTo>
                  <a:lnTo>
                    <a:pt x="152" y="685"/>
                  </a:lnTo>
                  <a:lnTo>
                    <a:pt x="135" y="719"/>
                  </a:lnTo>
                  <a:lnTo>
                    <a:pt x="122" y="753"/>
                  </a:lnTo>
                  <a:lnTo>
                    <a:pt x="109" y="786"/>
                  </a:lnTo>
                  <a:lnTo>
                    <a:pt x="97" y="820"/>
                  </a:lnTo>
                  <a:lnTo>
                    <a:pt x="93" y="853"/>
                  </a:lnTo>
                  <a:lnTo>
                    <a:pt x="84" y="884"/>
                  </a:lnTo>
                  <a:lnTo>
                    <a:pt x="76" y="921"/>
                  </a:lnTo>
                  <a:lnTo>
                    <a:pt x="0" y="895"/>
                  </a:lnTo>
                  <a:lnTo>
                    <a:pt x="4" y="866"/>
                  </a:lnTo>
                  <a:lnTo>
                    <a:pt x="12" y="836"/>
                  </a:lnTo>
                  <a:lnTo>
                    <a:pt x="17" y="807"/>
                  </a:lnTo>
                  <a:lnTo>
                    <a:pt x="30" y="777"/>
                  </a:lnTo>
                  <a:lnTo>
                    <a:pt x="38" y="748"/>
                  </a:lnTo>
                  <a:lnTo>
                    <a:pt x="50" y="715"/>
                  </a:lnTo>
                  <a:lnTo>
                    <a:pt x="63" y="685"/>
                  </a:lnTo>
                  <a:lnTo>
                    <a:pt x="76" y="652"/>
                  </a:lnTo>
                  <a:close/>
                  <a:moveTo>
                    <a:pt x="172" y="1714"/>
                  </a:moveTo>
                  <a:lnTo>
                    <a:pt x="207" y="1622"/>
                  </a:lnTo>
                  <a:lnTo>
                    <a:pt x="236" y="1668"/>
                  </a:lnTo>
                  <a:lnTo>
                    <a:pt x="266" y="1710"/>
                  </a:lnTo>
                  <a:lnTo>
                    <a:pt x="299" y="1756"/>
                  </a:lnTo>
                  <a:lnTo>
                    <a:pt x="337" y="1795"/>
                  </a:lnTo>
                  <a:lnTo>
                    <a:pt x="374" y="1832"/>
                  </a:lnTo>
                  <a:lnTo>
                    <a:pt x="417" y="1870"/>
                  </a:lnTo>
                  <a:lnTo>
                    <a:pt x="459" y="1904"/>
                  </a:lnTo>
                  <a:lnTo>
                    <a:pt x="505" y="1937"/>
                  </a:lnTo>
                  <a:lnTo>
                    <a:pt x="455" y="2001"/>
                  </a:lnTo>
                  <a:lnTo>
                    <a:pt x="413" y="1972"/>
                  </a:lnTo>
                  <a:lnTo>
                    <a:pt x="374" y="1937"/>
                  </a:lnTo>
                  <a:lnTo>
                    <a:pt x="337" y="1904"/>
                  </a:lnTo>
                  <a:lnTo>
                    <a:pt x="299" y="1870"/>
                  </a:lnTo>
                  <a:lnTo>
                    <a:pt x="266" y="1837"/>
                  </a:lnTo>
                  <a:lnTo>
                    <a:pt x="231" y="1795"/>
                  </a:lnTo>
                  <a:lnTo>
                    <a:pt x="202" y="1756"/>
                  </a:lnTo>
                  <a:lnTo>
                    <a:pt x="172" y="1714"/>
                  </a:lnTo>
                  <a:close/>
                  <a:moveTo>
                    <a:pt x="1313" y="2169"/>
                  </a:moveTo>
                  <a:lnTo>
                    <a:pt x="1217" y="2101"/>
                  </a:lnTo>
                  <a:lnTo>
                    <a:pt x="1246" y="2097"/>
                  </a:lnTo>
                  <a:lnTo>
                    <a:pt x="1276" y="2093"/>
                  </a:lnTo>
                  <a:lnTo>
                    <a:pt x="1305" y="2089"/>
                  </a:lnTo>
                  <a:lnTo>
                    <a:pt x="1330" y="2084"/>
                  </a:lnTo>
                  <a:lnTo>
                    <a:pt x="1359" y="2077"/>
                  </a:lnTo>
                  <a:lnTo>
                    <a:pt x="1385" y="2064"/>
                  </a:lnTo>
                  <a:lnTo>
                    <a:pt x="1414" y="2055"/>
                  </a:lnTo>
                  <a:lnTo>
                    <a:pt x="1444" y="2047"/>
                  </a:lnTo>
                  <a:lnTo>
                    <a:pt x="1469" y="2038"/>
                  </a:lnTo>
                  <a:lnTo>
                    <a:pt x="1495" y="2026"/>
                  </a:lnTo>
                  <a:lnTo>
                    <a:pt x="1524" y="2014"/>
                  </a:lnTo>
                  <a:lnTo>
                    <a:pt x="1549" y="1996"/>
                  </a:lnTo>
                  <a:lnTo>
                    <a:pt x="1574" y="1984"/>
                  </a:lnTo>
                  <a:lnTo>
                    <a:pt x="1600" y="1967"/>
                  </a:lnTo>
                  <a:lnTo>
                    <a:pt x="1626" y="1955"/>
                  </a:lnTo>
                  <a:lnTo>
                    <a:pt x="1650" y="1937"/>
                  </a:lnTo>
                  <a:lnTo>
                    <a:pt x="1701" y="2001"/>
                  </a:lnTo>
                  <a:lnTo>
                    <a:pt x="1655" y="2030"/>
                  </a:lnTo>
                  <a:lnTo>
                    <a:pt x="1608" y="2060"/>
                  </a:lnTo>
                  <a:lnTo>
                    <a:pt x="1562" y="2084"/>
                  </a:lnTo>
                  <a:lnTo>
                    <a:pt x="1512" y="2106"/>
                  </a:lnTo>
                  <a:lnTo>
                    <a:pt x="1465" y="2127"/>
                  </a:lnTo>
                  <a:lnTo>
                    <a:pt x="1414" y="2143"/>
                  </a:lnTo>
                  <a:lnTo>
                    <a:pt x="1364" y="2156"/>
                  </a:lnTo>
                  <a:lnTo>
                    <a:pt x="1313" y="2169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555"/>
            <p:cNvSpPr>
              <a:spLocks noEditPoints="1"/>
            </p:cNvSpPr>
            <p:nvPr/>
          </p:nvSpPr>
          <p:spPr bwMode="auto">
            <a:xfrm>
              <a:off x="3704" y="2885"/>
              <a:ext cx="168" cy="168"/>
            </a:xfrm>
            <a:custGeom>
              <a:avLst/>
              <a:gdLst>
                <a:gd name="T0" fmla="*/ 13 w 2016"/>
                <a:gd name="T1" fmla="*/ 6 h 2022"/>
                <a:gd name="T2" fmla="*/ 13 w 2016"/>
                <a:gd name="T3" fmla="*/ 8 h 2022"/>
                <a:gd name="T4" fmla="*/ 13 w 2016"/>
                <a:gd name="T5" fmla="*/ 9 h 2022"/>
                <a:gd name="T6" fmla="*/ 14 w 2016"/>
                <a:gd name="T7" fmla="*/ 8 h 2022"/>
                <a:gd name="T8" fmla="*/ 14 w 2016"/>
                <a:gd name="T9" fmla="*/ 7 h 2022"/>
                <a:gd name="T10" fmla="*/ 9 w 2016"/>
                <a:gd name="T11" fmla="*/ 0 h 2022"/>
                <a:gd name="T12" fmla="*/ 9 w 2016"/>
                <a:gd name="T13" fmla="*/ 1 h 2022"/>
                <a:gd name="T14" fmla="*/ 9 w 2016"/>
                <a:gd name="T15" fmla="*/ 1 h 2022"/>
                <a:gd name="T16" fmla="*/ 8 w 2016"/>
                <a:gd name="T17" fmla="*/ 1 h 2022"/>
                <a:gd name="T18" fmla="*/ 7 w 2016"/>
                <a:gd name="T19" fmla="*/ 1 h 2022"/>
                <a:gd name="T20" fmla="*/ 7 w 2016"/>
                <a:gd name="T21" fmla="*/ 0 h 2022"/>
                <a:gd name="T22" fmla="*/ 8 w 2016"/>
                <a:gd name="T23" fmla="*/ 0 h 2022"/>
                <a:gd name="T24" fmla="*/ 8 w 2016"/>
                <a:gd name="T25" fmla="*/ 0 h 2022"/>
                <a:gd name="T26" fmla="*/ 9 w 2016"/>
                <a:gd name="T27" fmla="*/ 0 h 2022"/>
                <a:gd name="T28" fmla="*/ 9 w 2016"/>
                <a:gd name="T29" fmla="*/ 0 h 2022"/>
                <a:gd name="T30" fmla="*/ 1 w 2016"/>
                <a:gd name="T31" fmla="*/ 4 h 2022"/>
                <a:gd name="T32" fmla="*/ 1 w 2016"/>
                <a:gd name="T33" fmla="*/ 4 h 2022"/>
                <a:gd name="T34" fmla="*/ 1 w 2016"/>
                <a:gd name="T35" fmla="*/ 5 h 2022"/>
                <a:gd name="T36" fmla="*/ 1 w 2016"/>
                <a:gd name="T37" fmla="*/ 5 h 2022"/>
                <a:gd name="T38" fmla="*/ 1 w 2016"/>
                <a:gd name="T39" fmla="*/ 6 h 2022"/>
                <a:gd name="T40" fmla="*/ 0 w 2016"/>
                <a:gd name="T41" fmla="*/ 6 h 2022"/>
                <a:gd name="T42" fmla="*/ 0 w 2016"/>
                <a:gd name="T43" fmla="*/ 5 h 2022"/>
                <a:gd name="T44" fmla="*/ 0 w 2016"/>
                <a:gd name="T45" fmla="*/ 5 h 2022"/>
                <a:gd name="T46" fmla="*/ 1 w 2016"/>
                <a:gd name="T47" fmla="*/ 4 h 2022"/>
                <a:gd name="T48" fmla="*/ 1 w 2016"/>
                <a:gd name="T49" fmla="*/ 11 h 2022"/>
                <a:gd name="T50" fmla="*/ 1 w 2016"/>
                <a:gd name="T51" fmla="*/ 10 h 2022"/>
                <a:gd name="T52" fmla="*/ 2 w 2016"/>
                <a:gd name="T53" fmla="*/ 11 h 2022"/>
                <a:gd name="T54" fmla="*/ 2 w 2016"/>
                <a:gd name="T55" fmla="*/ 12 h 2022"/>
                <a:gd name="T56" fmla="*/ 3 w 2016"/>
                <a:gd name="T57" fmla="*/ 12 h 2022"/>
                <a:gd name="T58" fmla="*/ 3 w 2016"/>
                <a:gd name="T59" fmla="*/ 13 h 2022"/>
                <a:gd name="T60" fmla="*/ 2 w 2016"/>
                <a:gd name="T61" fmla="*/ 12 h 2022"/>
                <a:gd name="T62" fmla="*/ 2 w 2016"/>
                <a:gd name="T63" fmla="*/ 12 h 2022"/>
                <a:gd name="T64" fmla="*/ 1 w 2016"/>
                <a:gd name="T65" fmla="*/ 11 h 2022"/>
                <a:gd name="T66" fmla="*/ 1 w 2016"/>
                <a:gd name="T67" fmla="*/ 11 h 2022"/>
                <a:gd name="T68" fmla="*/ 7 w 2016"/>
                <a:gd name="T69" fmla="*/ 13 h 2022"/>
                <a:gd name="T70" fmla="*/ 8 w 2016"/>
                <a:gd name="T71" fmla="*/ 13 h 2022"/>
                <a:gd name="T72" fmla="*/ 8 w 2016"/>
                <a:gd name="T73" fmla="*/ 13 h 2022"/>
                <a:gd name="T74" fmla="*/ 9 w 2016"/>
                <a:gd name="T75" fmla="*/ 13 h 2022"/>
                <a:gd name="T76" fmla="*/ 9 w 2016"/>
                <a:gd name="T77" fmla="*/ 13 h 2022"/>
                <a:gd name="T78" fmla="*/ 9 w 2016"/>
                <a:gd name="T79" fmla="*/ 13 h 2022"/>
                <a:gd name="T80" fmla="*/ 10 w 2016"/>
                <a:gd name="T81" fmla="*/ 13 h 2022"/>
                <a:gd name="T82" fmla="*/ 10 w 2016"/>
                <a:gd name="T83" fmla="*/ 13 h 2022"/>
                <a:gd name="T84" fmla="*/ 11 w 2016"/>
                <a:gd name="T85" fmla="*/ 12 h 2022"/>
                <a:gd name="T86" fmla="*/ 11 w 2016"/>
                <a:gd name="T87" fmla="*/ 13 h 2022"/>
                <a:gd name="T88" fmla="*/ 10 w 2016"/>
                <a:gd name="T89" fmla="*/ 13 h 2022"/>
                <a:gd name="T90" fmla="*/ 10 w 2016"/>
                <a:gd name="T91" fmla="*/ 13 h 2022"/>
                <a:gd name="T92" fmla="*/ 10 w 2016"/>
                <a:gd name="T93" fmla="*/ 14 h 2022"/>
                <a:gd name="T94" fmla="*/ 9 w 2016"/>
                <a:gd name="T95" fmla="*/ 14 h 2022"/>
                <a:gd name="T96" fmla="*/ 9 w 2016"/>
                <a:gd name="T97" fmla="*/ 14 h 2022"/>
                <a:gd name="T98" fmla="*/ 9 w 2016"/>
                <a:gd name="T99" fmla="*/ 14 h 2022"/>
                <a:gd name="T100" fmla="*/ 8 w 2016"/>
                <a:gd name="T101" fmla="*/ 14 h 20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16"/>
                <a:gd name="T154" fmla="*/ 0 h 2022"/>
                <a:gd name="T155" fmla="*/ 2016 w 2016"/>
                <a:gd name="T156" fmla="*/ 2022 h 20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16" h="2022">
                  <a:moveTo>
                    <a:pt x="2004" y="851"/>
                  </a:moveTo>
                  <a:lnTo>
                    <a:pt x="1928" y="871"/>
                  </a:lnTo>
                  <a:lnTo>
                    <a:pt x="1940" y="989"/>
                  </a:lnTo>
                  <a:lnTo>
                    <a:pt x="1936" y="1101"/>
                  </a:lnTo>
                  <a:lnTo>
                    <a:pt x="1920" y="1215"/>
                  </a:lnTo>
                  <a:lnTo>
                    <a:pt x="1890" y="1329"/>
                  </a:lnTo>
                  <a:lnTo>
                    <a:pt x="1987" y="1257"/>
                  </a:lnTo>
                  <a:lnTo>
                    <a:pt x="2008" y="1156"/>
                  </a:lnTo>
                  <a:lnTo>
                    <a:pt x="2016" y="1055"/>
                  </a:lnTo>
                  <a:lnTo>
                    <a:pt x="2016" y="956"/>
                  </a:lnTo>
                  <a:lnTo>
                    <a:pt x="2004" y="851"/>
                  </a:lnTo>
                  <a:close/>
                  <a:moveTo>
                    <a:pt x="1342" y="64"/>
                  </a:moveTo>
                  <a:lnTo>
                    <a:pt x="1381" y="160"/>
                  </a:lnTo>
                  <a:lnTo>
                    <a:pt x="1334" y="144"/>
                  </a:lnTo>
                  <a:lnTo>
                    <a:pt x="1288" y="127"/>
                  </a:lnTo>
                  <a:lnTo>
                    <a:pt x="1242" y="110"/>
                  </a:lnTo>
                  <a:lnTo>
                    <a:pt x="1195" y="97"/>
                  </a:lnTo>
                  <a:lnTo>
                    <a:pt x="1149" y="94"/>
                  </a:lnTo>
                  <a:lnTo>
                    <a:pt x="1103" y="85"/>
                  </a:lnTo>
                  <a:lnTo>
                    <a:pt x="1053" y="81"/>
                  </a:lnTo>
                  <a:lnTo>
                    <a:pt x="1006" y="81"/>
                  </a:lnTo>
                  <a:lnTo>
                    <a:pt x="1006" y="0"/>
                  </a:lnTo>
                  <a:lnTo>
                    <a:pt x="1048" y="0"/>
                  </a:lnTo>
                  <a:lnTo>
                    <a:pt x="1090" y="9"/>
                  </a:lnTo>
                  <a:lnTo>
                    <a:pt x="1132" y="9"/>
                  </a:lnTo>
                  <a:lnTo>
                    <a:pt x="1174" y="18"/>
                  </a:lnTo>
                  <a:lnTo>
                    <a:pt x="1217" y="26"/>
                  </a:lnTo>
                  <a:lnTo>
                    <a:pt x="1259" y="35"/>
                  </a:lnTo>
                  <a:lnTo>
                    <a:pt x="1301" y="47"/>
                  </a:lnTo>
                  <a:lnTo>
                    <a:pt x="1342" y="64"/>
                  </a:lnTo>
                  <a:close/>
                  <a:moveTo>
                    <a:pt x="88" y="573"/>
                  </a:moveTo>
                  <a:lnTo>
                    <a:pt x="177" y="573"/>
                  </a:lnTo>
                  <a:lnTo>
                    <a:pt x="155" y="610"/>
                  </a:lnTo>
                  <a:lnTo>
                    <a:pt x="143" y="644"/>
                  </a:lnTo>
                  <a:lnTo>
                    <a:pt x="126" y="678"/>
                  </a:lnTo>
                  <a:lnTo>
                    <a:pt x="114" y="716"/>
                  </a:lnTo>
                  <a:lnTo>
                    <a:pt x="101" y="753"/>
                  </a:lnTo>
                  <a:lnTo>
                    <a:pt x="92" y="787"/>
                  </a:lnTo>
                  <a:lnTo>
                    <a:pt x="84" y="821"/>
                  </a:lnTo>
                  <a:lnTo>
                    <a:pt x="76" y="859"/>
                  </a:lnTo>
                  <a:lnTo>
                    <a:pt x="0" y="842"/>
                  </a:lnTo>
                  <a:lnTo>
                    <a:pt x="8" y="805"/>
                  </a:lnTo>
                  <a:lnTo>
                    <a:pt x="17" y="774"/>
                  </a:lnTo>
                  <a:lnTo>
                    <a:pt x="21" y="741"/>
                  </a:lnTo>
                  <a:lnTo>
                    <a:pt x="33" y="707"/>
                  </a:lnTo>
                  <a:lnTo>
                    <a:pt x="46" y="674"/>
                  </a:lnTo>
                  <a:lnTo>
                    <a:pt x="59" y="640"/>
                  </a:lnTo>
                  <a:lnTo>
                    <a:pt x="76" y="606"/>
                  </a:lnTo>
                  <a:lnTo>
                    <a:pt x="88" y="573"/>
                  </a:lnTo>
                  <a:close/>
                  <a:moveTo>
                    <a:pt x="131" y="1543"/>
                  </a:moveTo>
                  <a:lnTo>
                    <a:pt x="164" y="1447"/>
                  </a:lnTo>
                  <a:lnTo>
                    <a:pt x="193" y="1497"/>
                  </a:lnTo>
                  <a:lnTo>
                    <a:pt x="223" y="1547"/>
                  </a:lnTo>
                  <a:lnTo>
                    <a:pt x="261" y="1598"/>
                  </a:lnTo>
                  <a:lnTo>
                    <a:pt x="298" y="1640"/>
                  </a:lnTo>
                  <a:lnTo>
                    <a:pt x="337" y="1682"/>
                  </a:lnTo>
                  <a:lnTo>
                    <a:pt x="379" y="1724"/>
                  </a:lnTo>
                  <a:lnTo>
                    <a:pt x="425" y="1762"/>
                  </a:lnTo>
                  <a:lnTo>
                    <a:pt x="475" y="1795"/>
                  </a:lnTo>
                  <a:lnTo>
                    <a:pt x="429" y="1858"/>
                  </a:lnTo>
                  <a:lnTo>
                    <a:pt x="383" y="1825"/>
                  </a:lnTo>
                  <a:lnTo>
                    <a:pt x="341" y="1791"/>
                  </a:lnTo>
                  <a:lnTo>
                    <a:pt x="298" y="1753"/>
                  </a:lnTo>
                  <a:lnTo>
                    <a:pt x="261" y="1716"/>
                  </a:lnTo>
                  <a:lnTo>
                    <a:pt x="223" y="1677"/>
                  </a:lnTo>
                  <a:lnTo>
                    <a:pt x="190" y="1631"/>
                  </a:lnTo>
                  <a:lnTo>
                    <a:pt x="160" y="1589"/>
                  </a:lnTo>
                  <a:lnTo>
                    <a:pt x="131" y="1543"/>
                  </a:lnTo>
                  <a:close/>
                  <a:moveTo>
                    <a:pt x="1141" y="2022"/>
                  </a:moveTo>
                  <a:lnTo>
                    <a:pt x="1044" y="1955"/>
                  </a:lnTo>
                  <a:lnTo>
                    <a:pt x="1073" y="1951"/>
                  </a:lnTo>
                  <a:lnTo>
                    <a:pt x="1107" y="1951"/>
                  </a:lnTo>
                  <a:lnTo>
                    <a:pt x="1141" y="1947"/>
                  </a:lnTo>
                  <a:lnTo>
                    <a:pt x="1170" y="1943"/>
                  </a:lnTo>
                  <a:lnTo>
                    <a:pt x="1204" y="1935"/>
                  </a:lnTo>
                  <a:lnTo>
                    <a:pt x="1233" y="1930"/>
                  </a:lnTo>
                  <a:lnTo>
                    <a:pt x="1263" y="1922"/>
                  </a:lnTo>
                  <a:lnTo>
                    <a:pt x="1296" y="1913"/>
                  </a:lnTo>
                  <a:lnTo>
                    <a:pt x="1326" y="1900"/>
                  </a:lnTo>
                  <a:lnTo>
                    <a:pt x="1355" y="1888"/>
                  </a:lnTo>
                  <a:lnTo>
                    <a:pt x="1385" y="1876"/>
                  </a:lnTo>
                  <a:lnTo>
                    <a:pt x="1414" y="1863"/>
                  </a:lnTo>
                  <a:lnTo>
                    <a:pt x="1440" y="1850"/>
                  </a:lnTo>
                  <a:lnTo>
                    <a:pt x="1469" y="1834"/>
                  </a:lnTo>
                  <a:lnTo>
                    <a:pt x="1498" y="1817"/>
                  </a:lnTo>
                  <a:lnTo>
                    <a:pt x="1528" y="1795"/>
                  </a:lnTo>
                  <a:lnTo>
                    <a:pt x="1574" y="1858"/>
                  </a:lnTo>
                  <a:lnTo>
                    <a:pt x="1550" y="1876"/>
                  </a:lnTo>
                  <a:lnTo>
                    <a:pt x="1524" y="1888"/>
                  </a:lnTo>
                  <a:lnTo>
                    <a:pt x="1498" y="1905"/>
                  </a:lnTo>
                  <a:lnTo>
                    <a:pt x="1473" y="1917"/>
                  </a:lnTo>
                  <a:lnTo>
                    <a:pt x="1448" y="1935"/>
                  </a:lnTo>
                  <a:lnTo>
                    <a:pt x="1419" y="1947"/>
                  </a:lnTo>
                  <a:lnTo>
                    <a:pt x="1393" y="1959"/>
                  </a:lnTo>
                  <a:lnTo>
                    <a:pt x="1368" y="1968"/>
                  </a:lnTo>
                  <a:lnTo>
                    <a:pt x="1338" y="1976"/>
                  </a:lnTo>
                  <a:lnTo>
                    <a:pt x="1309" y="1985"/>
                  </a:lnTo>
                  <a:lnTo>
                    <a:pt x="1283" y="1998"/>
                  </a:lnTo>
                  <a:lnTo>
                    <a:pt x="1254" y="2005"/>
                  </a:lnTo>
                  <a:lnTo>
                    <a:pt x="1229" y="2010"/>
                  </a:lnTo>
                  <a:lnTo>
                    <a:pt x="1200" y="2014"/>
                  </a:lnTo>
                  <a:lnTo>
                    <a:pt x="1170" y="2018"/>
                  </a:lnTo>
                  <a:lnTo>
                    <a:pt x="1141" y="202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556"/>
            <p:cNvSpPr>
              <a:spLocks noEditPoints="1"/>
            </p:cNvSpPr>
            <p:nvPr/>
          </p:nvSpPr>
          <p:spPr bwMode="auto">
            <a:xfrm>
              <a:off x="3711" y="2891"/>
              <a:ext cx="155" cy="156"/>
            </a:xfrm>
            <a:custGeom>
              <a:avLst/>
              <a:gdLst>
                <a:gd name="T0" fmla="*/ 12 w 1864"/>
                <a:gd name="T1" fmla="*/ 6 h 1874"/>
                <a:gd name="T2" fmla="*/ 12 w 1864"/>
                <a:gd name="T3" fmla="*/ 6 h 1874"/>
                <a:gd name="T4" fmla="*/ 12 w 1864"/>
                <a:gd name="T5" fmla="*/ 7 h 1874"/>
                <a:gd name="T6" fmla="*/ 12 w 1864"/>
                <a:gd name="T7" fmla="*/ 8 h 1874"/>
                <a:gd name="T8" fmla="*/ 12 w 1864"/>
                <a:gd name="T9" fmla="*/ 9 h 1874"/>
                <a:gd name="T10" fmla="*/ 13 w 1864"/>
                <a:gd name="T11" fmla="*/ 9 h 1874"/>
                <a:gd name="T12" fmla="*/ 13 w 1864"/>
                <a:gd name="T13" fmla="*/ 7 h 1874"/>
                <a:gd name="T14" fmla="*/ 13 w 1864"/>
                <a:gd name="T15" fmla="*/ 5 h 1874"/>
                <a:gd name="T16" fmla="*/ 9 w 1864"/>
                <a:gd name="T17" fmla="*/ 1 h 1874"/>
                <a:gd name="T18" fmla="*/ 9 w 1864"/>
                <a:gd name="T19" fmla="*/ 1 h 1874"/>
                <a:gd name="T20" fmla="*/ 9 w 1864"/>
                <a:gd name="T21" fmla="*/ 1 h 1874"/>
                <a:gd name="T22" fmla="*/ 8 w 1864"/>
                <a:gd name="T23" fmla="*/ 1 h 1874"/>
                <a:gd name="T24" fmla="*/ 8 w 1864"/>
                <a:gd name="T25" fmla="*/ 1 h 1874"/>
                <a:gd name="T26" fmla="*/ 8 w 1864"/>
                <a:gd name="T27" fmla="*/ 1 h 1874"/>
                <a:gd name="T28" fmla="*/ 7 w 1864"/>
                <a:gd name="T29" fmla="*/ 1 h 1874"/>
                <a:gd name="T30" fmla="*/ 7 w 1864"/>
                <a:gd name="T31" fmla="*/ 1 h 1874"/>
                <a:gd name="T32" fmla="*/ 6 w 1864"/>
                <a:gd name="T33" fmla="*/ 0 h 1874"/>
                <a:gd name="T34" fmla="*/ 7 w 1864"/>
                <a:gd name="T35" fmla="*/ 0 h 1874"/>
                <a:gd name="T36" fmla="*/ 7 w 1864"/>
                <a:gd name="T37" fmla="*/ 0 h 1874"/>
                <a:gd name="T38" fmla="*/ 8 w 1864"/>
                <a:gd name="T39" fmla="*/ 0 h 1874"/>
                <a:gd name="T40" fmla="*/ 9 w 1864"/>
                <a:gd name="T41" fmla="*/ 0 h 1874"/>
                <a:gd name="T42" fmla="*/ 1 w 1864"/>
                <a:gd name="T43" fmla="*/ 3 h 1874"/>
                <a:gd name="T44" fmla="*/ 1 w 1864"/>
                <a:gd name="T45" fmla="*/ 4 h 1874"/>
                <a:gd name="T46" fmla="*/ 1 w 1864"/>
                <a:gd name="T47" fmla="*/ 4 h 1874"/>
                <a:gd name="T48" fmla="*/ 1 w 1864"/>
                <a:gd name="T49" fmla="*/ 5 h 1874"/>
                <a:gd name="T50" fmla="*/ 1 w 1864"/>
                <a:gd name="T51" fmla="*/ 5 h 1874"/>
                <a:gd name="T52" fmla="*/ 0 w 1864"/>
                <a:gd name="T53" fmla="*/ 5 h 1874"/>
                <a:gd name="T54" fmla="*/ 0 w 1864"/>
                <a:gd name="T55" fmla="*/ 5 h 1874"/>
                <a:gd name="T56" fmla="*/ 0 w 1864"/>
                <a:gd name="T57" fmla="*/ 4 h 1874"/>
                <a:gd name="T58" fmla="*/ 0 w 1864"/>
                <a:gd name="T59" fmla="*/ 4 h 1874"/>
                <a:gd name="T60" fmla="*/ 1 w 1864"/>
                <a:gd name="T61" fmla="*/ 3 h 1874"/>
                <a:gd name="T62" fmla="*/ 1 w 1864"/>
                <a:gd name="T63" fmla="*/ 9 h 1874"/>
                <a:gd name="T64" fmla="*/ 1 w 1864"/>
                <a:gd name="T65" fmla="*/ 9 h 1874"/>
                <a:gd name="T66" fmla="*/ 2 w 1864"/>
                <a:gd name="T67" fmla="*/ 10 h 1874"/>
                <a:gd name="T68" fmla="*/ 2 w 1864"/>
                <a:gd name="T69" fmla="*/ 11 h 1874"/>
                <a:gd name="T70" fmla="*/ 3 w 1864"/>
                <a:gd name="T71" fmla="*/ 11 h 1874"/>
                <a:gd name="T72" fmla="*/ 3 w 1864"/>
                <a:gd name="T73" fmla="*/ 12 h 1874"/>
                <a:gd name="T74" fmla="*/ 2 w 1864"/>
                <a:gd name="T75" fmla="*/ 11 h 1874"/>
                <a:gd name="T76" fmla="*/ 1 w 1864"/>
                <a:gd name="T77" fmla="*/ 11 h 1874"/>
                <a:gd name="T78" fmla="*/ 1 w 1864"/>
                <a:gd name="T79" fmla="*/ 10 h 1874"/>
                <a:gd name="T80" fmla="*/ 1 w 1864"/>
                <a:gd name="T81" fmla="*/ 9 h 1874"/>
                <a:gd name="T82" fmla="*/ 6 w 1864"/>
                <a:gd name="T83" fmla="*/ 13 h 1874"/>
                <a:gd name="T84" fmla="*/ 7 w 1864"/>
                <a:gd name="T85" fmla="*/ 12 h 1874"/>
                <a:gd name="T86" fmla="*/ 7 w 1864"/>
                <a:gd name="T87" fmla="*/ 12 h 1874"/>
                <a:gd name="T88" fmla="*/ 7 w 1864"/>
                <a:gd name="T89" fmla="*/ 12 h 1874"/>
                <a:gd name="T90" fmla="*/ 8 w 1864"/>
                <a:gd name="T91" fmla="*/ 12 h 1874"/>
                <a:gd name="T92" fmla="*/ 8 w 1864"/>
                <a:gd name="T93" fmla="*/ 12 h 1874"/>
                <a:gd name="T94" fmla="*/ 9 w 1864"/>
                <a:gd name="T95" fmla="*/ 12 h 1874"/>
                <a:gd name="T96" fmla="*/ 9 w 1864"/>
                <a:gd name="T97" fmla="*/ 12 h 1874"/>
                <a:gd name="T98" fmla="*/ 9 w 1864"/>
                <a:gd name="T99" fmla="*/ 12 h 1874"/>
                <a:gd name="T100" fmla="*/ 10 w 1864"/>
                <a:gd name="T101" fmla="*/ 12 h 1874"/>
                <a:gd name="T102" fmla="*/ 10 w 1864"/>
                <a:gd name="T103" fmla="*/ 12 h 1874"/>
                <a:gd name="T104" fmla="*/ 9 w 1864"/>
                <a:gd name="T105" fmla="*/ 12 h 1874"/>
                <a:gd name="T106" fmla="*/ 9 w 1864"/>
                <a:gd name="T107" fmla="*/ 12 h 1874"/>
                <a:gd name="T108" fmla="*/ 8 w 1864"/>
                <a:gd name="T109" fmla="*/ 13 h 1874"/>
                <a:gd name="T110" fmla="*/ 8 w 1864"/>
                <a:gd name="T111" fmla="*/ 13 h 1874"/>
                <a:gd name="T112" fmla="*/ 8 w 1864"/>
                <a:gd name="T113" fmla="*/ 13 h 1874"/>
                <a:gd name="T114" fmla="*/ 7 w 1864"/>
                <a:gd name="T115" fmla="*/ 13 h 1874"/>
                <a:gd name="T116" fmla="*/ 7 w 1864"/>
                <a:gd name="T117" fmla="*/ 13 h 18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4"/>
                <a:gd name="T178" fmla="*/ 0 h 1874"/>
                <a:gd name="T179" fmla="*/ 1864 w 1864"/>
                <a:gd name="T180" fmla="*/ 1874 h 18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4" h="1874">
                  <a:moveTo>
                    <a:pt x="1852" y="790"/>
                  </a:moveTo>
                  <a:lnTo>
                    <a:pt x="1780" y="811"/>
                  </a:lnTo>
                  <a:lnTo>
                    <a:pt x="1785" y="875"/>
                  </a:lnTo>
                  <a:lnTo>
                    <a:pt x="1789" y="934"/>
                  </a:lnTo>
                  <a:lnTo>
                    <a:pt x="1785" y="992"/>
                  </a:lnTo>
                  <a:lnTo>
                    <a:pt x="1780" y="1049"/>
                  </a:lnTo>
                  <a:lnTo>
                    <a:pt x="1768" y="1113"/>
                  </a:lnTo>
                  <a:lnTo>
                    <a:pt x="1755" y="1172"/>
                  </a:lnTo>
                  <a:lnTo>
                    <a:pt x="1739" y="1226"/>
                  </a:lnTo>
                  <a:lnTo>
                    <a:pt x="1713" y="1285"/>
                  </a:lnTo>
                  <a:lnTo>
                    <a:pt x="1743" y="1294"/>
                  </a:lnTo>
                  <a:lnTo>
                    <a:pt x="1814" y="1248"/>
                  </a:lnTo>
                  <a:lnTo>
                    <a:pt x="1844" y="1134"/>
                  </a:lnTo>
                  <a:lnTo>
                    <a:pt x="1860" y="1020"/>
                  </a:lnTo>
                  <a:lnTo>
                    <a:pt x="1864" y="908"/>
                  </a:lnTo>
                  <a:lnTo>
                    <a:pt x="1852" y="790"/>
                  </a:lnTo>
                  <a:close/>
                  <a:moveTo>
                    <a:pt x="1305" y="79"/>
                  </a:moveTo>
                  <a:lnTo>
                    <a:pt x="1347" y="184"/>
                  </a:lnTo>
                  <a:lnTo>
                    <a:pt x="1321" y="172"/>
                  </a:lnTo>
                  <a:lnTo>
                    <a:pt x="1296" y="160"/>
                  </a:lnTo>
                  <a:lnTo>
                    <a:pt x="1271" y="151"/>
                  </a:lnTo>
                  <a:lnTo>
                    <a:pt x="1246" y="138"/>
                  </a:lnTo>
                  <a:lnTo>
                    <a:pt x="1220" y="125"/>
                  </a:lnTo>
                  <a:lnTo>
                    <a:pt x="1196" y="122"/>
                  </a:lnTo>
                  <a:lnTo>
                    <a:pt x="1170" y="109"/>
                  </a:lnTo>
                  <a:lnTo>
                    <a:pt x="1141" y="105"/>
                  </a:lnTo>
                  <a:lnTo>
                    <a:pt x="1115" y="101"/>
                  </a:lnTo>
                  <a:lnTo>
                    <a:pt x="1090" y="92"/>
                  </a:lnTo>
                  <a:lnTo>
                    <a:pt x="1065" y="88"/>
                  </a:lnTo>
                  <a:lnTo>
                    <a:pt x="1040" y="83"/>
                  </a:lnTo>
                  <a:lnTo>
                    <a:pt x="1010" y="79"/>
                  </a:lnTo>
                  <a:lnTo>
                    <a:pt x="981" y="79"/>
                  </a:lnTo>
                  <a:lnTo>
                    <a:pt x="955" y="75"/>
                  </a:lnTo>
                  <a:lnTo>
                    <a:pt x="930" y="75"/>
                  </a:lnTo>
                  <a:lnTo>
                    <a:pt x="930" y="0"/>
                  </a:lnTo>
                  <a:lnTo>
                    <a:pt x="977" y="0"/>
                  </a:lnTo>
                  <a:lnTo>
                    <a:pt x="1027" y="4"/>
                  </a:lnTo>
                  <a:lnTo>
                    <a:pt x="1073" y="13"/>
                  </a:lnTo>
                  <a:lnTo>
                    <a:pt x="1119" y="16"/>
                  </a:lnTo>
                  <a:lnTo>
                    <a:pt x="1166" y="29"/>
                  </a:lnTo>
                  <a:lnTo>
                    <a:pt x="1212" y="46"/>
                  </a:lnTo>
                  <a:lnTo>
                    <a:pt x="1258" y="63"/>
                  </a:lnTo>
                  <a:lnTo>
                    <a:pt x="1305" y="79"/>
                  </a:lnTo>
                  <a:close/>
                  <a:moveTo>
                    <a:pt x="101" y="492"/>
                  </a:moveTo>
                  <a:lnTo>
                    <a:pt x="189" y="492"/>
                  </a:lnTo>
                  <a:lnTo>
                    <a:pt x="167" y="529"/>
                  </a:lnTo>
                  <a:lnTo>
                    <a:pt x="147" y="567"/>
                  </a:lnTo>
                  <a:lnTo>
                    <a:pt x="130" y="606"/>
                  </a:lnTo>
                  <a:lnTo>
                    <a:pt x="114" y="643"/>
                  </a:lnTo>
                  <a:lnTo>
                    <a:pt x="101" y="681"/>
                  </a:lnTo>
                  <a:lnTo>
                    <a:pt x="88" y="724"/>
                  </a:lnTo>
                  <a:lnTo>
                    <a:pt x="84" y="761"/>
                  </a:lnTo>
                  <a:lnTo>
                    <a:pt x="75" y="799"/>
                  </a:lnTo>
                  <a:lnTo>
                    <a:pt x="0" y="778"/>
                  </a:lnTo>
                  <a:lnTo>
                    <a:pt x="8" y="740"/>
                  </a:lnTo>
                  <a:lnTo>
                    <a:pt x="16" y="706"/>
                  </a:lnTo>
                  <a:lnTo>
                    <a:pt x="25" y="672"/>
                  </a:lnTo>
                  <a:lnTo>
                    <a:pt x="38" y="635"/>
                  </a:lnTo>
                  <a:lnTo>
                    <a:pt x="50" y="597"/>
                  </a:lnTo>
                  <a:lnTo>
                    <a:pt x="67" y="563"/>
                  </a:lnTo>
                  <a:lnTo>
                    <a:pt x="79" y="529"/>
                  </a:lnTo>
                  <a:lnTo>
                    <a:pt x="101" y="492"/>
                  </a:lnTo>
                  <a:close/>
                  <a:moveTo>
                    <a:pt x="88" y="1366"/>
                  </a:moveTo>
                  <a:lnTo>
                    <a:pt x="117" y="1285"/>
                  </a:lnTo>
                  <a:lnTo>
                    <a:pt x="134" y="1281"/>
                  </a:lnTo>
                  <a:lnTo>
                    <a:pt x="164" y="1336"/>
                  </a:lnTo>
                  <a:lnTo>
                    <a:pt x="193" y="1390"/>
                  </a:lnTo>
                  <a:lnTo>
                    <a:pt x="226" y="1441"/>
                  </a:lnTo>
                  <a:lnTo>
                    <a:pt x="261" y="1491"/>
                  </a:lnTo>
                  <a:lnTo>
                    <a:pt x="303" y="1538"/>
                  </a:lnTo>
                  <a:lnTo>
                    <a:pt x="349" y="1580"/>
                  </a:lnTo>
                  <a:lnTo>
                    <a:pt x="395" y="1618"/>
                  </a:lnTo>
                  <a:lnTo>
                    <a:pt x="445" y="1651"/>
                  </a:lnTo>
                  <a:lnTo>
                    <a:pt x="399" y="1714"/>
                  </a:lnTo>
                  <a:lnTo>
                    <a:pt x="349" y="1681"/>
                  </a:lnTo>
                  <a:lnTo>
                    <a:pt x="303" y="1643"/>
                  </a:lnTo>
                  <a:lnTo>
                    <a:pt x="261" y="1601"/>
                  </a:lnTo>
                  <a:lnTo>
                    <a:pt x="222" y="1559"/>
                  </a:lnTo>
                  <a:lnTo>
                    <a:pt x="185" y="1517"/>
                  </a:lnTo>
                  <a:lnTo>
                    <a:pt x="147" y="1466"/>
                  </a:lnTo>
                  <a:lnTo>
                    <a:pt x="117" y="1416"/>
                  </a:lnTo>
                  <a:lnTo>
                    <a:pt x="88" y="1366"/>
                  </a:lnTo>
                  <a:close/>
                  <a:moveTo>
                    <a:pt x="968" y="1874"/>
                  </a:moveTo>
                  <a:lnTo>
                    <a:pt x="930" y="1849"/>
                  </a:lnTo>
                  <a:lnTo>
                    <a:pt x="930" y="1799"/>
                  </a:lnTo>
                  <a:lnTo>
                    <a:pt x="959" y="1799"/>
                  </a:lnTo>
                  <a:lnTo>
                    <a:pt x="993" y="1799"/>
                  </a:lnTo>
                  <a:lnTo>
                    <a:pt x="1023" y="1795"/>
                  </a:lnTo>
                  <a:lnTo>
                    <a:pt x="1052" y="1790"/>
                  </a:lnTo>
                  <a:lnTo>
                    <a:pt x="1086" y="1786"/>
                  </a:lnTo>
                  <a:lnTo>
                    <a:pt x="1115" y="1777"/>
                  </a:lnTo>
                  <a:lnTo>
                    <a:pt x="1145" y="1769"/>
                  </a:lnTo>
                  <a:lnTo>
                    <a:pt x="1174" y="1760"/>
                  </a:lnTo>
                  <a:lnTo>
                    <a:pt x="1203" y="1753"/>
                  </a:lnTo>
                  <a:lnTo>
                    <a:pt x="1233" y="1740"/>
                  </a:lnTo>
                  <a:lnTo>
                    <a:pt x="1262" y="1727"/>
                  </a:lnTo>
                  <a:lnTo>
                    <a:pt x="1292" y="1714"/>
                  </a:lnTo>
                  <a:lnTo>
                    <a:pt x="1321" y="1702"/>
                  </a:lnTo>
                  <a:lnTo>
                    <a:pt x="1347" y="1689"/>
                  </a:lnTo>
                  <a:lnTo>
                    <a:pt x="1376" y="1672"/>
                  </a:lnTo>
                  <a:lnTo>
                    <a:pt x="1406" y="1651"/>
                  </a:lnTo>
                  <a:lnTo>
                    <a:pt x="1452" y="1714"/>
                  </a:lnTo>
                  <a:lnTo>
                    <a:pt x="1422" y="1736"/>
                  </a:lnTo>
                  <a:lnTo>
                    <a:pt x="1393" y="1753"/>
                  </a:lnTo>
                  <a:lnTo>
                    <a:pt x="1364" y="1769"/>
                  </a:lnTo>
                  <a:lnTo>
                    <a:pt x="1338" y="1782"/>
                  </a:lnTo>
                  <a:lnTo>
                    <a:pt x="1309" y="1795"/>
                  </a:lnTo>
                  <a:lnTo>
                    <a:pt x="1279" y="1807"/>
                  </a:lnTo>
                  <a:lnTo>
                    <a:pt x="1250" y="1819"/>
                  </a:lnTo>
                  <a:lnTo>
                    <a:pt x="1220" y="1832"/>
                  </a:lnTo>
                  <a:lnTo>
                    <a:pt x="1187" y="1841"/>
                  </a:lnTo>
                  <a:lnTo>
                    <a:pt x="1157" y="1849"/>
                  </a:lnTo>
                  <a:lnTo>
                    <a:pt x="1128" y="1854"/>
                  </a:lnTo>
                  <a:lnTo>
                    <a:pt x="1094" y="1862"/>
                  </a:lnTo>
                  <a:lnTo>
                    <a:pt x="1065" y="1866"/>
                  </a:lnTo>
                  <a:lnTo>
                    <a:pt x="1031" y="1870"/>
                  </a:lnTo>
                  <a:lnTo>
                    <a:pt x="997" y="1870"/>
                  </a:lnTo>
                  <a:lnTo>
                    <a:pt x="968" y="187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557"/>
            <p:cNvSpPr>
              <a:spLocks noEditPoints="1"/>
            </p:cNvSpPr>
            <p:nvPr/>
          </p:nvSpPr>
          <p:spPr bwMode="auto">
            <a:xfrm>
              <a:off x="3717" y="2897"/>
              <a:ext cx="143" cy="144"/>
            </a:xfrm>
            <a:custGeom>
              <a:avLst/>
              <a:gdLst>
                <a:gd name="T0" fmla="*/ 11 w 1714"/>
                <a:gd name="T1" fmla="*/ 5 h 1724"/>
                <a:gd name="T2" fmla="*/ 11 w 1714"/>
                <a:gd name="T3" fmla="*/ 6 h 1724"/>
                <a:gd name="T4" fmla="*/ 11 w 1714"/>
                <a:gd name="T5" fmla="*/ 7 h 1724"/>
                <a:gd name="T6" fmla="*/ 11 w 1714"/>
                <a:gd name="T7" fmla="*/ 8 h 1724"/>
                <a:gd name="T8" fmla="*/ 11 w 1714"/>
                <a:gd name="T9" fmla="*/ 8 h 1724"/>
                <a:gd name="T10" fmla="*/ 12 w 1714"/>
                <a:gd name="T11" fmla="*/ 8 h 1724"/>
                <a:gd name="T12" fmla="*/ 12 w 1714"/>
                <a:gd name="T13" fmla="*/ 7 h 1724"/>
                <a:gd name="T14" fmla="*/ 12 w 1714"/>
                <a:gd name="T15" fmla="*/ 6 h 1724"/>
                <a:gd name="T16" fmla="*/ 12 w 1714"/>
                <a:gd name="T17" fmla="*/ 6 h 1724"/>
                <a:gd name="T18" fmla="*/ 9 w 1714"/>
                <a:gd name="T19" fmla="*/ 1 h 1724"/>
                <a:gd name="T20" fmla="*/ 9 w 1714"/>
                <a:gd name="T21" fmla="*/ 2 h 1724"/>
                <a:gd name="T22" fmla="*/ 9 w 1714"/>
                <a:gd name="T23" fmla="*/ 1 h 1724"/>
                <a:gd name="T24" fmla="*/ 8 w 1714"/>
                <a:gd name="T25" fmla="*/ 1 h 1724"/>
                <a:gd name="T26" fmla="*/ 8 w 1714"/>
                <a:gd name="T27" fmla="*/ 1 h 1724"/>
                <a:gd name="T28" fmla="*/ 7 w 1714"/>
                <a:gd name="T29" fmla="*/ 1 h 1724"/>
                <a:gd name="T30" fmla="*/ 7 w 1714"/>
                <a:gd name="T31" fmla="*/ 1 h 1724"/>
                <a:gd name="T32" fmla="*/ 7 w 1714"/>
                <a:gd name="T33" fmla="*/ 1 h 1724"/>
                <a:gd name="T34" fmla="*/ 6 w 1714"/>
                <a:gd name="T35" fmla="*/ 1 h 1724"/>
                <a:gd name="T36" fmla="*/ 6 w 1714"/>
                <a:gd name="T37" fmla="*/ 0 h 1724"/>
                <a:gd name="T38" fmla="*/ 6 w 1714"/>
                <a:gd name="T39" fmla="*/ 0 h 1724"/>
                <a:gd name="T40" fmla="*/ 7 w 1714"/>
                <a:gd name="T41" fmla="*/ 0 h 1724"/>
                <a:gd name="T42" fmla="*/ 7 w 1714"/>
                <a:gd name="T43" fmla="*/ 0 h 1724"/>
                <a:gd name="T44" fmla="*/ 7 w 1714"/>
                <a:gd name="T45" fmla="*/ 0 h 1724"/>
                <a:gd name="T46" fmla="*/ 8 w 1714"/>
                <a:gd name="T47" fmla="*/ 0 h 1724"/>
                <a:gd name="T48" fmla="*/ 8 w 1714"/>
                <a:gd name="T49" fmla="*/ 0 h 1724"/>
                <a:gd name="T50" fmla="*/ 9 w 1714"/>
                <a:gd name="T51" fmla="*/ 1 h 1724"/>
                <a:gd name="T52" fmla="*/ 9 w 1714"/>
                <a:gd name="T53" fmla="*/ 1 h 1724"/>
                <a:gd name="T54" fmla="*/ 1 w 1714"/>
                <a:gd name="T55" fmla="*/ 3 h 1724"/>
                <a:gd name="T56" fmla="*/ 1 w 1714"/>
                <a:gd name="T57" fmla="*/ 3 h 1724"/>
                <a:gd name="T58" fmla="*/ 1 w 1714"/>
                <a:gd name="T59" fmla="*/ 4 h 1724"/>
                <a:gd name="T60" fmla="*/ 1 w 1714"/>
                <a:gd name="T61" fmla="*/ 5 h 1724"/>
                <a:gd name="T62" fmla="*/ 1 w 1714"/>
                <a:gd name="T63" fmla="*/ 5 h 1724"/>
                <a:gd name="T64" fmla="*/ 0 w 1714"/>
                <a:gd name="T65" fmla="*/ 5 h 1724"/>
                <a:gd name="T66" fmla="*/ 0 w 1714"/>
                <a:gd name="T67" fmla="*/ 4 h 1724"/>
                <a:gd name="T68" fmla="*/ 0 w 1714"/>
                <a:gd name="T69" fmla="*/ 4 h 1724"/>
                <a:gd name="T70" fmla="*/ 1 w 1714"/>
                <a:gd name="T71" fmla="*/ 3 h 1724"/>
                <a:gd name="T72" fmla="*/ 0 w 1714"/>
                <a:gd name="T73" fmla="*/ 8 h 1724"/>
                <a:gd name="T74" fmla="*/ 1 w 1714"/>
                <a:gd name="T75" fmla="*/ 9 h 1724"/>
                <a:gd name="T76" fmla="*/ 2 w 1714"/>
                <a:gd name="T77" fmla="*/ 9 h 1724"/>
                <a:gd name="T78" fmla="*/ 2 w 1714"/>
                <a:gd name="T79" fmla="*/ 10 h 1724"/>
                <a:gd name="T80" fmla="*/ 3 w 1714"/>
                <a:gd name="T81" fmla="*/ 10 h 1724"/>
                <a:gd name="T82" fmla="*/ 3 w 1714"/>
                <a:gd name="T83" fmla="*/ 11 h 1724"/>
                <a:gd name="T84" fmla="*/ 2 w 1714"/>
                <a:gd name="T85" fmla="*/ 11 h 1724"/>
                <a:gd name="T86" fmla="*/ 1 w 1714"/>
                <a:gd name="T87" fmla="*/ 10 h 1724"/>
                <a:gd name="T88" fmla="*/ 1 w 1714"/>
                <a:gd name="T89" fmla="*/ 9 h 1724"/>
                <a:gd name="T90" fmla="*/ 0 w 1714"/>
                <a:gd name="T91" fmla="*/ 8 h 1724"/>
                <a:gd name="T92" fmla="*/ 6 w 1714"/>
                <a:gd name="T93" fmla="*/ 12 h 1724"/>
                <a:gd name="T94" fmla="*/ 6 w 1714"/>
                <a:gd name="T95" fmla="*/ 11 h 1724"/>
                <a:gd name="T96" fmla="*/ 7 w 1714"/>
                <a:gd name="T97" fmla="*/ 11 h 1724"/>
                <a:gd name="T98" fmla="*/ 7 w 1714"/>
                <a:gd name="T99" fmla="*/ 11 h 1724"/>
                <a:gd name="T100" fmla="*/ 8 w 1714"/>
                <a:gd name="T101" fmla="*/ 11 h 1724"/>
                <a:gd name="T102" fmla="*/ 8 w 1714"/>
                <a:gd name="T103" fmla="*/ 11 h 1724"/>
                <a:gd name="T104" fmla="*/ 8 w 1714"/>
                <a:gd name="T105" fmla="*/ 11 h 1724"/>
                <a:gd name="T106" fmla="*/ 9 w 1714"/>
                <a:gd name="T107" fmla="*/ 11 h 1724"/>
                <a:gd name="T108" fmla="*/ 9 w 1714"/>
                <a:gd name="T109" fmla="*/ 11 h 1724"/>
                <a:gd name="T110" fmla="*/ 9 w 1714"/>
                <a:gd name="T111" fmla="*/ 11 h 1724"/>
                <a:gd name="T112" fmla="*/ 9 w 1714"/>
                <a:gd name="T113" fmla="*/ 11 h 1724"/>
                <a:gd name="T114" fmla="*/ 8 w 1714"/>
                <a:gd name="T115" fmla="*/ 12 h 1724"/>
                <a:gd name="T116" fmla="*/ 8 w 1714"/>
                <a:gd name="T117" fmla="*/ 12 h 1724"/>
                <a:gd name="T118" fmla="*/ 7 w 1714"/>
                <a:gd name="T119" fmla="*/ 12 h 1724"/>
                <a:gd name="T120" fmla="*/ 7 w 1714"/>
                <a:gd name="T121" fmla="*/ 12 h 1724"/>
                <a:gd name="T122" fmla="*/ 7 w 1714"/>
                <a:gd name="T123" fmla="*/ 12 h 1724"/>
                <a:gd name="T124" fmla="*/ 6 w 1714"/>
                <a:gd name="T125" fmla="*/ 12 h 17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14"/>
                <a:gd name="T190" fmla="*/ 0 h 1724"/>
                <a:gd name="T191" fmla="*/ 1714 w 1714"/>
                <a:gd name="T192" fmla="*/ 1724 h 17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14" h="1724">
                  <a:moveTo>
                    <a:pt x="1705" y="736"/>
                  </a:moveTo>
                  <a:lnTo>
                    <a:pt x="1625" y="758"/>
                  </a:lnTo>
                  <a:lnTo>
                    <a:pt x="1634" y="813"/>
                  </a:lnTo>
                  <a:lnTo>
                    <a:pt x="1634" y="866"/>
                  </a:lnTo>
                  <a:lnTo>
                    <a:pt x="1634" y="920"/>
                  </a:lnTo>
                  <a:lnTo>
                    <a:pt x="1625" y="974"/>
                  </a:lnTo>
                  <a:lnTo>
                    <a:pt x="1617" y="1029"/>
                  </a:lnTo>
                  <a:lnTo>
                    <a:pt x="1605" y="1084"/>
                  </a:lnTo>
                  <a:lnTo>
                    <a:pt x="1587" y="1135"/>
                  </a:lnTo>
                  <a:lnTo>
                    <a:pt x="1566" y="1190"/>
                  </a:lnTo>
                  <a:lnTo>
                    <a:pt x="1638" y="1210"/>
                  </a:lnTo>
                  <a:lnTo>
                    <a:pt x="1664" y="1151"/>
                  </a:lnTo>
                  <a:lnTo>
                    <a:pt x="1680" y="1097"/>
                  </a:lnTo>
                  <a:lnTo>
                    <a:pt x="1693" y="1038"/>
                  </a:lnTo>
                  <a:lnTo>
                    <a:pt x="1705" y="974"/>
                  </a:lnTo>
                  <a:lnTo>
                    <a:pt x="1710" y="917"/>
                  </a:lnTo>
                  <a:lnTo>
                    <a:pt x="1714" y="859"/>
                  </a:lnTo>
                  <a:lnTo>
                    <a:pt x="1710" y="800"/>
                  </a:lnTo>
                  <a:lnTo>
                    <a:pt x="1705" y="736"/>
                  </a:lnTo>
                  <a:close/>
                  <a:moveTo>
                    <a:pt x="1272" y="109"/>
                  </a:moveTo>
                  <a:lnTo>
                    <a:pt x="1318" y="236"/>
                  </a:lnTo>
                  <a:lnTo>
                    <a:pt x="1292" y="214"/>
                  </a:lnTo>
                  <a:lnTo>
                    <a:pt x="1268" y="198"/>
                  </a:lnTo>
                  <a:lnTo>
                    <a:pt x="1238" y="181"/>
                  </a:lnTo>
                  <a:lnTo>
                    <a:pt x="1213" y="168"/>
                  </a:lnTo>
                  <a:lnTo>
                    <a:pt x="1183" y="156"/>
                  </a:lnTo>
                  <a:lnTo>
                    <a:pt x="1158" y="139"/>
                  </a:lnTo>
                  <a:lnTo>
                    <a:pt x="1128" y="131"/>
                  </a:lnTo>
                  <a:lnTo>
                    <a:pt x="1099" y="118"/>
                  </a:lnTo>
                  <a:lnTo>
                    <a:pt x="1070" y="109"/>
                  </a:lnTo>
                  <a:lnTo>
                    <a:pt x="1036" y="102"/>
                  </a:lnTo>
                  <a:lnTo>
                    <a:pt x="1011" y="93"/>
                  </a:lnTo>
                  <a:lnTo>
                    <a:pt x="977" y="89"/>
                  </a:lnTo>
                  <a:lnTo>
                    <a:pt x="948" y="85"/>
                  </a:lnTo>
                  <a:lnTo>
                    <a:pt x="918" y="80"/>
                  </a:lnTo>
                  <a:lnTo>
                    <a:pt x="884" y="80"/>
                  </a:lnTo>
                  <a:lnTo>
                    <a:pt x="855" y="80"/>
                  </a:lnTo>
                  <a:lnTo>
                    <a:pt x="855" y="0"/>
                  </a:lnTo>
                  <a:lnTo>
                    <a:pt x="880" y="0"/>
                  </a:lnTo>
                  <a:lnTo>
                    <a:pt x="906" y="4"/>
                  </a:lnTo>
                  <a:lnTo>
                    <a:pt x="935" y="4"/>
                  </a:lnTo>
                  <a:lnTo>
                    <a:pt x="965" y="8"/>
                  </a:lnTo>
                  <a:lnTo>
                    <a:pt x="990" y="13"/>
                  </a:lnTo>
                  <a:lnTo>
                    <a:pt x="1015" y="17"/>
                  </a:lnTo>
                  <a:lnTo>
                    <a:pt x="1040" y="26"/>
                  </a:lnTo>
                  <a:lnTo>
                    <a:pt x="1066" y="30"/>
                  </a:lnTo>
                  <a:lnTo>
                    <a:pt x="1095" y="34"/>
                  </a:lnTo>
                  <a:lnTo>
                    <a:pt x="1121" y="47"/>
                  </a:lnTo>
                  <a:lnTo>
                    <a:pt x="1145" y="50"/>
                  </a:lnTo>
                  <a:lnTo>
                    <a:pt x="1171" y="63"/>
                  </a:lnTo>
                  <a:lnTo>
                    <a:pt x="1196" y="76"/>
                  </a:lnTo>
                  <a:lnTo>
                    <a:pt x="1221" y="85"/>
                  </a:lnTo>
                  <a:lnTo>
                    <a:pt x="1246" y="97"/>
                  </a:lnTo>
                  <a:lnTo>
                    <a:pt x="1272" y="109"/>
                  </a:lnTo>
                  <a:close/>
                  <a:moveTo>
                    <a:pt x="114" y="417"/>
                  </a:moveTo>
                  <a:lnTo>
                    <a:pt x="206" y="417"/>
                  </a:lnTo>
                  <a:lnTo>
                    <a:pt x="182" y="454"/>
                  </a:lnTo>
                  <a:lnTo>
                    <a:pt x="160" y="492"/>
                  </a:lnTo>
                  <a:lnTo>
                    <a:pt x="140" y="535"/>
                  </a:lnTo>
                  <a:lnTo>
                    <a:pt x="122" y="577"/>
                  </a:lnTo>
                  <a:lnTo>
                    <a:pt x="105" y="614"/>
                  </a:lnTo>
                  <a:lnTo>
                    <a:pt x="92" y="660"/>
                  </a:lnTo>
                  <a:lnTo>
                    <a:pt x="85" y="703"/>
                  </a:lnTo>
                  <a:lnTo>
                    <a:pt x="76" y="745"/>
                  </a:lnTo>
                  <a:lnTo>
                    <a:pt x="0" y="724"/>
                  </a:lnTo>
                  <a:lnTo>
                    <a:pt x="9" y="686"/>
                  </a:lnTo>
                  <a:lnTo>
                    <a:pt x="13" y="649"/>
                  </a:lnTo>
                  <a:lnTo>
                    <a:pt x="26" y="606"/>
                  </a:lnTo>
                  <a:lnTo>
                    <a:pt x="39" y="568"/>
                  </a:lnTo>
                  <a:lnTo>
                    <a:pt x="55" y="531"/>
                  </a:lnTo>
                  <a:lnTo>
                    <a:pt x="72" y="492"/>
                  </a:lnTo>
                  <a:lnTo>
                    <a:pt x="92" y="454"/>
                  </a:lnTo>
                  <a:lnTo>
                    <a:pt x="114" y="417"/>
                  </a:lnTo>
                  <a:close/>
                  <a:moveTo>
                    <a:pt x="59" y="1206"/>
                  </a:moveTo>
                  <a:lnTo>
                    <a:pt x="135" y="1181"/>
                  </a:lnTo>
                  <a:lnTo>
                    <a:pt x="160" y="1236"/>
                  </a:lnTo>
                  <a:lnTo>
                    <a:pt x="186" y="1278"/>
                  </a:lnTo>
                  <a:lnTo>
                    <a:pt x="219" y="1324"/>
                  </a:lnTo>
                  <a:lnTo>
                    <a:pt x="253" y="1370"/>
                  </a:lnTo>
                  <a:lnTo>
                    <a:pt x="291" y="1412"/>
                  </a:lnTo>
                  <a:lnTo>
                    <a:pt x="333" y="1450"/>
                  </a:lnTo>
                  <a:lnTo>
                    <a:pt x="375" y="1488"/>
                  </a:lnTo>
                  <a:lnTo>
                    <a:pt x="421" y="1518"/>
                  </a:lnTo>
                  <a:lnTo>
                    <a:pt x="370" y="1576"/>
                  </a:lnTo>
                  <a:lnTo>
                    <a:pt x="320" y="1543"/>
                  </a:lnTo>
                  <a:lnTo>
                    <a:pt x="274" y="1505"/>
                  </a:lnTo>
                  <a:lnTo>
                    <a:pt x="228" y="1463"/>
                  </a:lnTo>
                  <a:lnTo>
                    <a:pt x="186" y="1416"/>
                  </a:lnTo>
                  <a:lnTo>
                    <a:pt x="151" y="1366"/>
                  </a:lnTo>
                  <a:lnTo>
                    <a:pt x="118" y="1315"/>
                  </a:lnTo>
                  <a:lnTo>
                    <a:pt x="89" y="1261"/>
                  </a:lnTo>
                  <a:lnTo>
                    <a:pt x="59" y="1206"/>
                  </a:lnTo>
                  <a:close/>
                  <a:moveTo>
                    <a:pt x="855" y="1724"/>
                  </a:moveTo>
                  <a:lnTo>
                    <a:pt x="855" y="1648"/>
                  </a:lnTo>
                  <a:lnTo>
                    <a:pt x="884" y="1648"/>
                  </a:lnTo>
                  <a:lnTo>
                    <a:pt x="910" y="1643"/>
                  </a:lnTo>
                  <a:lnTo>
                    <a:pt x="939" y="1639"/>
                  </a:lnTo>
                  <a:lnTo>
                    <a:pt x="968" y="1635"/>
                  </a:lnTo>
                  <a:lnTo>
                    <a:pt x="994" y="1635"/>
                  </a:lnTo>
                  <a:lnTo>
                    <a:pt x="1019" y="1627"/>
                  </a:lnTo>
                  <a:lnTo>
                    <a:pt x="1049" y="1619"/>
                  </a:lnTo>
                  <a:lnTo>
                    <a:pt x="1078" y="1614"/>
                  </a:lnTo>
                  <a:lnTo>
                    <a:pt x="1103" y="1606"/>
                  </a:lnTo>
                  <a:lnTo>
                    <a:pt x="1128" y="1597"/>
                  </a:lnTo>
                  <a:lnTo>
                    <a:pt x="1154" y="1584"/>
                  </a:lnTo>
                  <a:lnTo>
                    <a:pt x="1180" y="1573"/>
                  </a:lnTo>
                  <a:lnTo>
                    <a:pt x="1204" y="1560"/>
                  </a:lnTo>
                  <a:lnTo>
                    <a:pt x="1234" y="1547"/>
                  </a:lnTo>
                  <a:lnTo>
                    <a:pt x="1255" y="1534"/>
                  </a:lnTo>
                  <a:lnTo>
                    <a:pt x="1280" y="1518"/>
                  </a:lnTo>
                  <a:lnTo>
                    <a:pt x="1331" y="1576"/>
                  </a:lnTo>
                  <a:lnTo>
                    <a:pt x="1301" y="1597"/>
                  </a:lnTo>
                  <a:lnTo>
                    <a:pt x="1272" y="1614"/>
                  </a:lnTo>
                  <a:lnTo>
                    <a:pt x="1246" y="1627"/>
                  </a:lnTo>
                  <a:lnTo>
                    <a:pt x="1217" y="1639"/>
                  </a:lnTo>
                  <a:lnTo>
                    <a:pt x="1187" y="1652"/>
                  </a:lnTo>
                  <a:lnTo>
                    <a:pt x="1158" y="1665"/>
                  </a:lnTo>
                  <a:lnTo>
                    <a:pt x="1128" y="1678"/>
                  </a:lnTo>
                  <a:lnTo>
                    <a:pt x="1099" y="1685"/>
                  </a:lnTo>
                  <a:lnTo>
                    <a:pt x="1070" y="1694"/>
                  </a:lnTo>
                  <a:lnTo>
                    <a:pt x="1040" y="1702"/>
                  </a:lnTo>
                  <a:lnTo>
                    <a:pt x="1011" y="1711"/>
                  </a:lnTo>
                  <a:lnTo>
                    <a:pt x="977" y="1715"/>
                  </a:lnTo>
                  <a:lnTo>
                    <a:pt x="948" y="1720"/>
                  </a:lnTo>
                  <a:lnTo>
                    <a:pt x="918" y="1724"/>
                  </a:lnTo>
                  <a:lnTo>
                    <a:pt x="884" y="1724"/>
                  </a:lnTo>
                  <a:lnTo>
                    <a:pt x="855" y="1724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558"/>
            <p:cNvSpPr>
              <a:spLocks noEditPoints="1"/>
            </p:cNvSpPr>
            <p:nvPr/>
          </p:nvSpPr>
          <p:spPr bwMode="auto">
            <a:xfrm>
              <a:off x="3723" y="2904"/>
              <a:ext cx="130" cy="131"/>
            </a:xfrm>
            <a:custGeom>
              <a:avLst/>
              <a:gdLst>
                <a:gd name="T0" fmla="*/ 10 w 1558"/>
                <a:gd name="T1" fmla="*/ 5 h 1568"/>
                <a:gd name="T2" fmla="*/ 10 w 1558"/>
                <a:gd name="T3" fmla="*/ 6 h 1568"/>
                <a:gd name="T4" fmla="*/ 10 w 1558"/>
                <a:gd name="T5" fmla="*/ 6 h 1568"/>
                <a:gd name="T6" fmla="*/ 10 w 1558"/>
                <a:gd name="T7" fmla="*/ 7 h 1568"/>
                <a:gd name="T8" fmla="*/ 10 w 1558"/>
                <a:gd name="T9" fmla="*/ 8 h 1568"/>
                <a:gd name="T10" fmla="*/ 11 w 1558"/>
                <a:gd name="T11" fmla="*/ 7 h 1568"/>
                <a:gd name="T12" fmla="*/ 11 w 1558"/>
                <a:gd name="T13" fmla="*/ 7 h 1568"/>
                <a:gd name="T14" fmla="*/ 11 w 1558"/>
                <a:gd name="T15" fmla="*/ 6 h 1568"/>
                <a:gd name="T16" fmla="*/ 11 w 1558"/>
                <a:gd name="T17" fmla="*/ 5 h 1568"/>
                <a:gd name="T18" fmla="*/ 9 w 1558"/>
                <a:gd name="T19" fmla="*/ 1 h 1568"/>
                <a:gd name="T20" fmla="*/ 9 w 1558"/>
                <a:gd name="T21" fmla="*/ 2 h 1568"/>
                <a:gd name="T22" fmla="*/ 9 w 1558"/>
                <a:gd name="T23" fmla="*/ 2 h 1568"/>
                <a:gd name="T24" fmla="*/ 8 w 1558"/>
                <a:gd name="T25" fmla="*/ 1 h 1568"/>
                <a:gd name="T26" fmla="*/ 8 w 1558"/>
                <a:gd name="T27" fmla="*/ 1 h 1568"/>
                <a:gd name="T28" fmla="*/ 7 w 1558"/>
                <a:gd name="T29" fmla="*/ 1 h 1568"/>
                <a:gd name="T30" fmla="*/ 7 w 1558"/>
                <a:gd name="T31" fmla="*/ 1 h 1568"/>
                <a:gd name="T32" fmla="*/ 6 w 1558"/>
                <a:gd name="T33" fmla="*/ 1 h 1568"/>
                <a:gd name="T34" fmla="*/ 6 w 1558"/>
                <a:gd name="T35" fmla="*/ 1 h 1568"/>
                <a:gd name="T36" fmla="*/ 5 w 1558"/>
                <a:gd name="T37" fmla="*/ 0 h 1568"/>
                <a:gd name="T38" fmla="*/ 6 w 1558"/>
                <a:gd name="T39" fmla="*/ 0 h 1568"/>
                <a:gd name="T40" fmla="*/ 6 w 1558"/>
                <a:gd name="T41" fmla="*/ 0 h 1568"/>
                <a:gd name="T42" fmla="*/ 7 w 1558"/>
                <a:gd name="T43" fmla="*/ 0 h 1568"/>
                <a:gd name="T44" fmla="*/ 7 w 1558"/>
                <a:gd name="T45" fmla="*/ 0 h 1568"/>
                <a:gd name="T46" fmla="*/ 8 w 1558"/>
                <a:gd name="T47" fmla="*/ 0 h 1568"/>
                <a:gd name="T48" fmla="*/ 8 w 1558"/>
                <a:gd name="T49" fmla="*/ 1 h 1568"/>
                <a:gd name="T50" fmla="*/ 8 w 1558"/>
                <a:gd name="T51" fmla="*/ 1 h 1568"/>
                <a:gd name="T52" fmla="*/ 9 w 1558"/>
                <a:gd name="T53" fmla="*/ 1 h 1568"/>
                <a:gd name="T54" fmla="*/ 2 w 1558"/>
                <a:gd name="T55" fmla="*/ 2 h 1568"/>
                <a:gd name="T56" fmla="*/ 1 w 1558"/>
                <a:gd name="T57" fmla="*/ 3 h 1568"/>
                <a:gd name="T58" fmla="*/ 1 w 1558"/>
                <a:gd name="T59" fmla="*/ 4 h 1568"/>
                <a:gd name="T60" fmla="*/ 1 w 1558"/>
                <a:gd name="T61" fmla="*/ 4 h 1568"/>
                <a:gd name="T62" fmla="*/ 1 w 1558"/>
                <a:gd name="T63" fmla="*/ 5 h 1568"/>
                <a:gd name="T64" fmla="*/ 0 w 1558"/>
                <a:gd name="T65" fmla="*/ 4 h 1568"/>
                <a:gd name="T66" fmla="*/ 0 w 1558"/>
                <a:gd name="T67" fmla="*/ 4 h 1568"/>
                <a:gd name="T68" fmla="*/ 0 w 1558"/>
                <a:gd name="T69" fmla="*/ 3 h 1568"/>
                <a:gd name="T70" fmla="*/ 1 w 1558"/>
                <a:gd name="T71" fmla="*/ 3 h 1568"/>
                <a:gd name="T72" fmla="*/ 0 w 1558"/>
                <a:gd name="T73" fmla="*/ 8 h 1568"/>
                <a:gd name="T74" fmla="*/ 1 w 1558"/>
                <a:gd name="T75" fmla="*/ 8 h 1568"/>
                <a:gd name="T76" fmla="*/ 2 w 1558"/>
                <a:gd name="T77" fmla="*/ 8 h 1568"/>
                <a:gd name="T78" fmla="*/ 2 w 1558"/>
                <a:gd name="T79" fmla="*/ 9 h 1568"/>
                <a:gd name="T80" fmla="*/ 2 w 1558"/>
                <a:gd name="T81" fmla="*/ 9 h 1568"/>
                <a:gd name="T82" fmla="*/ 2 w 1558"/>
                <a:gd name="T83" fmla="*/ 10 h 1568"/>
                <a:gd name="T84" fmla="*/ 2 w 1558"/>
                <a:gd name="T85" fmla="*/ 10 h 1568"/>
                <a:gd name="T86" fmla="*/ 1 w 1558"/>
                <a:gd name="T87" fmla="*/ 9 h 1568"/>
                <a:gd name="T88" fmla="*/ 1 w 1558"/>
                <a:gd name="T89" fmla="*/ 8 h 1568"/>
                <a:gd name="T90" fmla="*/ 0 w 1558"/>
                <a:gd name="T91" fmla="*/ 8 h 1568"/>
                <a:gd name="T92" fmla="*/ 5 w 1558"/>
                <a:gd name="T93" fmla="*/ 10 h 1568"/>
                <a:gd name="T94" fmla="*/ 6 w 1558"/>
                <a:gd name="T95" fmla="*/ 10 h 1568"/>
                <a:gd name="T96" fmla="*/ 7 w 1558"/>
                <a:gd name="T97" fmla="*/ 10 h 1568"/>
                <a:gd name="T98" fmla="*/ 7 w 1558"/>
                <a:gd name="T99" fmla="*/ 10 h 1568"/>
                <a:gd name="T100" fmla="*/ 8 w 1558"/>
                <a:gd name="T101" fmla="*/ 10 h 1568"/>
                <a:gd name="T102" fmla="*/ 8 w 1558"/>
                <a:gd name="T103" fmla="*/ 10 h 1568"/>
                <a:gd name="T104" fmla="*/ 8 w 1558"/>
                <a:gd name="T105" fmla="*/ 10 h 1568"/>
                <a:gd name="T106" fmla="*/ 8 w 1558"/>
                <a:gd name="T107" fmla="*/ 11 h 1568"/>
                <a:gd name="T108" fmla="*/ 7 w 1558"/>
                <a:gd name="T109" fmla="*/ 11 h 1568"/>
                <a:gd name="T110" fmla="*/ 7 w 1558"/>
                <a:gd name="T111" fmla="*/ 11 h 1568"/>
                <a:gd name="T112" fmla="*/ 6 w 1558"/>
                <a:gd name="T113" fmla="*/ 11 h 1568"/>
                <a:gd name="T114" fmla="*/ 6 w 1558"/>
                <a:gd name="T115" fmla="*/ 11 h 1568"/>
                <a:gd name="T116" fmla="*/ 6 w 1558"/>
                <a:gd name="T117" fmla="*/ 11 h 1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8"/>
                <a:gd name="T178" fmla="*/ 0 h 1568"/>
                <a:gd name="T179" fmla="*/ 1558 w 1558"/>
                <a:gd name="T180" fmla="*/ 1568 h 1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8" h="1568">
                  <a:moveTo>
                    <a:pt x="1549" y="678"/>
                  </a:moveTo>
                  <a:lnTo>
                    <a:pt x="1474" y="698"/>
                  </a:lnTo>
                  <a:lnTo>
                    <a:pt x="1478" y="749"/>
                  </a:lnTo>
                  <a:lnTo>
                    <a:pt x="1478" y="798"/>
                  </a:lnTo>
                  <a:lnTo>
                    <a:pt x="1474" y="844"/>
                  </a:lnTo>
                  <a:lnTo>
                    <a:pt x="1470" y="894"/>
                  </a:lnTo>
                  <a:lnTo>
                    <a:pt x="1461" y="942"/>
                  </a:lnTo>
                  <a:lnTo>
                    <a:pt x="1448" y="992"/>
                  </a:lnTo>
                  <a:lnTo>
                    <a:pt x="1432" y="1038"/>
                  </a:lnTo>
                  <a:lnTo>
                    <a:pt x="1411" y="1084"/>
                  </a:lnTo>
                  <a:lnTo>
                    <a:pt x="1490" y="1110"/>
                  </a:lnTo>
                  <a:lnTo>
                    <a:pt x="1511" y="1055"/>
                  </a:lnTo>
                  <a:lnTo>
                    <a:pt x="1529" y="1004"/>
                  </a:lnTo>
                  <a:lnTo>
                    <a:pt x="1541" y="949"/>
                  </a:lnTo>
                  <a:lnTo>
                    <a:pt x="1549" y="894"/>
                  </a:lnTo>
                  <a:lnTo>
                    <a:pt x="1558" y="840"/>
                  </a:lnTo>
                  <a:lnTo>
                    <a:pt x="1558" y="786"/>
                  </a:lnTo>
                  <a:lnTo>
                    <a:pt x="1558" y="733"/>
                  </a:lnTo>
                  <a:lnTo>
                    <a:pt x="1549" y="678"/>
                  </a:lnTo>
                  <a:close/>
                  <a:moveTo>
                    <a:pt x="1242" y="156"/>
                  </a:moveTo>
                  <a:lnTo>
                    <a:pt x="1305" y="324"/>
                  </a:lnTo>
                  <a:lnTo>
                    <a:pt x="1280" y="295"/>
                  </a:lnTo>
                  <a:lnTo>
                    <a:pt x="1255" y="265"/>
                  </a:lnTo>
                  <a:lnTo>
                    <a:pt x="1225" y="244"/>
                  </a:lnTo>
                  <a:lnTo>
                    <a:pt x="1196" y="219"/>
                  </a:lnTo>
                  <a:lnTo>
                    <a:pt x="1162" y="198"/>
                  </a:lnTo>
                  <a:lnTo>
                    <a:pt x="1133" y="177"/>
                  </a:lnTo>
                  <a:lnTo>
                    <a:pt x="1099" y="160"/>
                  </a:lnTo>
                  <a:lnTo>
                    <a:pt x="1065" y="143"/>
                  </a:lnTo>
                  <a:lnTo>
                    <a:pt x="1032" y="127"/>
                  </a:lnTo>
                  <a:lnTo>
                    <a:pt x="997" y="114"/>
                  </a:lnTo>
                  <a:lnTo>
                    <a:pt x="960" y="105"/>
                  </a:lnTo>
                  <a:lnTo>
                    <a:pt x="927" y="97"/>
                  </a:lnTo>
                  <a:lnTo>
                    <a:pt x="889" y="88"/>
                  </a:lnTo>
                  <a:lnTo>
                    <a:pt x="850" y="84"/>
                  </a:lnTo>
                  <a:lnTo>
                    <a:pt x="817" y="80"/>
                  </a:lnTo>
                  <a:lnTo>
                    <a:pt x="779" y="80"/>
                  </a:lnTo>
                  <a:lnTo>
                    <a:pt x="779" y="0"/>
                  </a:lnTo>
                  <a:lnTo>
                    <a:pt x="808" y="0"/>
                  </a:lnTo>
                  <a:lnTo>
                    <a:pt x="842" y="0"/>
                  </a:lnTo>
                  <a:lnTo>
                    <a:pt x="872" y="5"/>
                  </a:lnTo>
                  <a:lnTo>
                    <a:pt x="901" y="9"/>
                  </a:lnTo>
                  <a:lnTo>
                    <a:pt x="935" y="13"/>
                  </a:lnTo>
                  <a:lnTo>
                    <a:pt x="960" y="22"/>
                  </a:lnTo>
                  <a:lnTo>
                    <a:pt x="994" y="29"/>
                  </a:lnTo>
                  <a:lnTo>
                    <a:pt x="1023" y="38"/>
                  </a:lnTo>
                  <a:lnTo>
                    <a:pt x="1052" y="51"/>
                  </a:lnTo>
                  <a:lnTo>
                    <a:pt x="1082" y="59"/>
                  </a:lnTo>
                  <a:lnTo>
                    <a:pt x="1107" y="76"/>
                  </a:lnTo>
                  <a:lnTo>
                    <a:pt x="1137" y="88"/>
                  </a:lnTo>
                  <a:lnTo>
                    <a:pt x="1162" y="101"/>
                  </a:lnTo>
                  <a:lnTo>
                    <a:pt x="1192" y="118"/>
                  </a:lnTo>
                  <a:lnTo>
                    <a:pt x="1216" y="134"/>
                  </a:lnTo>
                  <a:lnTo>
                    <a:pt x="1242" y="156"/>
                  </a:lnTo>
                  <a:close/>
                  <a:moveTo>
                    <a:pt x="130" y="337"/>
                  </a:moveTo>
                  <a:lnTo>
                    <a:pt x="232" y="337"/>
                  </a:lnTo>
                  <a:lnTo>
                    <a:pt x="202" y="374"/>
                  </a:lnTo>
                  <a:lnTo>
                    <a:pt x="173" y="416"/>
                  </a:lnTo>
                  <a:lnTo>
                    <a:pt x="152" y="459"/>
                  </a:lnTo>
                  <a:lnTo>
                    <a:pt x="130" y="501"/>
                  </a:lnTo>
                  <a:lnTo>
                    <a:pt x="110" y="547"/>
                  </a:lnTo>
                  <a:lnTo>
                    <a:pt x="97" y="593"/>
                  </a:lnTo>
                  <a:lnTo>
                    <a:pt x="84" y="639"/>
                  </a:lnTo>
                  <a:lnTo>
                    <a:pt x="75" y="685"/>
                  </a:lnTo>
                  <a:lnTo>
                    <a:pt x="0" y="665"/>
                  </a:lnTo>
                  <a:lnTo>
                    <a:pt x="9" y="623"/>
                  </a:lnTo>
                  <a:lnTo>
                    <a:pt x="16" y="580"/>
                  </a:lnTo>
                  <a:lnTo>
                    <a:pt x="29" y="534"/>
                  </a:lnTo>
                  <a:lnTo>
                    <a:pt x="46" y="497"/>
                  </a:lnTo>
                  <a:lnTo>
                    <a:pt x="64" y="455"/>
                  </a:lnTo>
                  <a:lnTo>
                    <a:pt x="84" y="412"/>
                  </a:lnTo>
                  <a:lnTo>
                    <a:pt x="106" y="374"/>
                  </a:lnTo>
                  <a:lnTo>
                    <a:pt x="130" y="337"/>
                  </a:lnTo>
                  <a:close/>
                  <a:moveTo>
                    <a:pt x="59" y="1101"/>
                  </a:moveTo>
                  <a:lnTo>
                    <a:pt x="134" y="1080"/>
                  </a:lnTo>
                  <a:lnTo>
                    <a:pt x="156" y="1122"/>
                  </a:lnTo>
                  <a:lnTo>
                    <a:pt x="185" y="1165"/>
                  </a:lnTo>
                  <a:lnTo>
                    <a:pt x="215" y="1206"/>
                  </a:lnTo>
                  <a:lnTo>
                    <a:pt x="244" y="1244"/>
                  </a:lnTo>
                  <a:lnTo>
                    <a:pt x="278" y="1281"/>
                  </a:lnTo>
                  <a:lnTo>
                    <a:pt x="312" y="1316"/>
                  </a:lnTo>
                  <a:lnTo>
                    <a:pt x="353" y="1345"/>
                  </a:lnTo>
                  <a:lnTo>
                    <a:pt x="392" y="1370"/>
                  </a:lnTo>
                  <a:lnTo>
                    <a:pt x="345" y="1438"/>
                  </a:lnTo>
                  <a:lnTo>
                    <a:pt x="299" y="1408"/>
                  </a:lnTo>
                  <a:lnTo>
                    <a:pt x="257" y="1370"/>
                  </a:lnTo>
                  <a:lnTo>
                    <a:pt x="215" y="1332"/>
                  </a:lnTo>
                  <a:lnTo>
                    <a:pt x="177" y="1290"/>
                  </a:lnTo>
                  <a:lnTo>
                    <a:pt x="143" y="1244"/>
                  </a:lnTo>
                  <a:lnTo>
                    <a:pt x="110" y="1198"/>
                  </a:lnTo>
                  <a:lnTo>
                    <a:pt x="84" y="1156"/>
                  </a:lnTo>
                  <a:lnTo>
                    <a:pt x="59" y="1101"/>
                  </a:lnTo>
                  <a:close/>
                  <a:moveTo>
                    <a:pt x="779" y="1568"/>
                  </a:moveTo>
                  <a:lnTo>
                    <a:pt x="779" y="1488"/>
                  </a:lnTo>
                  <a:lnTo>
                    <a:pt x="830" y="1484"/>
                  </a:lnTo>
                  <a:lnTo>
                    <a:pt x="876" y="1480"/>
                  </a:lnTo>
                  <a:lnTo>
                    <a:pt x="927" y="1471"/>
                  </a:lnTo>
                  <a:lnTo>
                    <a:pt x="973" y="1458"/>
                  </a:lnTo>
                  <a:lnTo>
                    <a:pt x="1023" y="1441"/>
                  </a:lnTo>
                  <a:lnTo>
                    <a:pt x="1069" y="1421"/>
                  </a:lnTo>
                  <a:lnTo>
                    <a:pt x="1111" y="1399"/>
                  </a:lnTo>
                  <a:lnTo>
                    <a:pt x="1158" y="1370"/>
                  </a:lnTo>
                  <a:lnTo>
                    <a:pt x="1204" y="1438"/>
                  </a:lnTo>
                  <a:lnTo>
                    <a:pt x="1179" y="1454"/>
                  </a:lnTo>
                  <a:lnTo>
                    <a:pt x="1158" y="1467"/>
                  </a:lnTo>
                  <a:lnTo>
                    <a:pt x="1128" y="1480"/>
                  </a:lnTo>
                  <a:lnTo>
                    <a:pt x="1104" y="1493"/>
                  </a:lnTo>
                  <a:lnTo>
                    <a:pt x="1078" y="1504"/>
                  </a:lnTo>
                  <a:lnTo>
                    <a:pt x="1052" y="1517"/>
                  </a:lnTo>
                  <a:lnTo>
                    <a:pt x="1027" y="1526"/>
                  </a:lnTo>
                  <a:lnTo>
                    <a:pt x="1002" y="1534"/>
                  </a:lnTo>
                  <a:lnTo>
                    <a:pt x="973" y="1539"/>
                  </a:lnTo>
                  <a:lnTo>
                    <a:pt x="943" y="1547"/>
                  </a:lnTo>
                  <a:lnTo>
                    <a:pt x="918" y="1555"/>
                  </a:lnTo>
                  <a:lnTo>
                    <a:pt x="892" y="1555"/>
                  </a:lnTo>
                  <a:lnTo>
                    <a:pt x="863" y="1559"/>
                  </a:lnTo>
                  <a:lnTo>
                    <a:pt x="834" y="1563"/>
                  </a:lnTo>
                  <a:lnTo>
                    <a:pt x="808" y="1568"/>
                  </a:lnTo>
                  <a:lnTo>
                    <a:pt x="779" y="156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559"/>
            <p:cNvSpPr>
              <a:spLocks noEditPoints="1"/>
            </p:cNvSpPr>
            <p:nvPr/>
          </p:nvSpPr>
          <p:spPr bwMode="auto">
            <a:xfrm>
              <a:off x="3729" y="2911"/>
              <a:ext cx="117" cy="117"/>
            </a:xfrm>
            <a:custGeom>
              <a:avLst/>
              <a:gdLst>
                <a:gd name="T0" fmla="*/ 9 w 1403"/>
                <a:gd name="T1" fmla="*/ 4 h 1408"/>
                <a:gd name="T2" fmla="*/ 9 w 1403"/>
                <a:gd name="T3" fmla="*/ 5 h 1408"/>
                <a:gd name="T4" fmla="*/ 9 w 1403"/>
                <a:gd name="T5" fmla="*/ 6 h 1408"/>
                <a:gd name="T6" fmla="*/ 9 w 1403"/>
                <a:gd name="T7" fmla="*/ 6 h 1408"/>
                <a:gd name="T8" fmla="*/ 9 w 1403"/>
                <a:gd name="T9" fmla="*/ 7 h 1408"/>
                <a:gd name="T10" fmla="*/ 9 w 1403"/>
                <a:gd name="T11" fmla="*/ 7 h 1408"/>
                <a:gd name="T12" fmla="*/ 10 w 1403"/>
                <a:gd name="T13" fmla="*/ 6 h 1408"/>
                <a:gd name="T14" fmla="*/ 10 w 1403"/>
                <a:gd name="T15" fmla="*/ 5 h 1408"/>
                <a:gd name="T16" fmla="*/ 10 w 1403"/>
                <a:gd name="T17" fmla="*/ 5 h 1408"/>
                <a:gd name="T18" fmla="*/ 9 w 1403"/>
                <a:gd name="T19" fmla="*/ 2 h 1408"/>
                <a:gd name="T20" fmla="*/ 8 w 1403"/>
                <a:gd name="T21" fmla="*/ 2 h 1408"/>
                <a:gd name="T22" fmla="*/ 8 w 1403"/>
                <a:gd name="T23" fmla="*/ 2 h 1408"/>
                <a:gd name="T24" fmla="*/ 8 w 1403"/>
                <a:gd name="T25" fmla="*/ 1 h 1408"/>
                <a:gd name="T26" fmla="*/ 7 w 1403"/>
                <a:gd name="T27" fmla="*/ 1 h 1408"/>
                <a:gd name="T28" fmla="*/ 7 w 1403"/>
                <a:gd name="T29" fmla="*/ 1 h 1408"/>
                <a:gd name="T30" fmla="*/ 6 w 1403"/>
                <a:gd name="T31" fmla="*/ 1 h 1408"/>
                <a:gd name="T32" fmla="*/ 6 w 1403"/>
                <a:gd name="T33" fmla="*/ 1 h 1408"/>
                <a:gd name="T34" fmla="*/ 5 w 1403"/>
                <a:gd name="T35" fmla="*/ 1 h 1408"/>
                <a:gd name="T36" fmla="*/ 5 w 1403"/>
                <a:gd name="T37" fmla="*/ 0 h 1408"/>
                <a:gd name="T38" fmla="*/ 5 w 1403"/>
                <a:gd name="T39" fmla="*/ 0 h 1408"/>
                <a:gd name="T40" fmla="*/ 6 w 1403"/>
                <a:gd name="T41" fmla="*/ 0 h 1408"/>
                <a:gd name="T42" fmla="*/ 6 w 1403"/>
                <a:gd name="T43" fmla="*/ 0 h 1408"/>
                <a:gd name="T44" fmla="*/ 7 w 1403"/>
                <a:gd name="T45" fmla="*/ 0 h 1408"/>
                <a:gd name="T46" fmla="*/ 7 w 1403"/>
                <a:gd name="T47" fmla="*/ 1 h 1408"/>
                <a:gd name="T48" fmla="*/ 8 w 1403"/>
                <a:gd name="T49" fmla="*/ 1 h 1408"/>
                <a:gd name="T50" fmla="*/ 8 w 1403"/>
                <a:gd name="T51" fmla="*/ 1 h 1408"/>
                <a:gd name="T52" fmla="*/ 8 w 1403"/>
                <a:gd name="T53" fmla="*/ 1 h 1408"/>
                <a:gd name="T54" fmla="*/ 1 w 1403"/>
                <a:gd name="T55" fmla="*/ 2 h 1408"/>
                <a:gd name="T56" fmla="*/ 2 w 1403"/>
                <a:gd name="T57" fmla="*/ 2 h 1408"/>
                <a:gd name="T58" fmla="*/ 1 w 1403"/>
                <a:gd name="T59" fmla="*/ 3 h 1408"/>
                <a:gd name="T60" fmla="*/ 1 w 1403"/>
                <a:gd name="T61" fmla="*/ 3 h 1408"/>
                <a:gd name="T62" fmla="*/ 1 w 1403"/>
                <a:gd name="T63" fmla="*/ 4 h 1408"/>
                <a:gd name="T64" fmla="*/ 1 w 1403"/>
                <a:gd name="T65" fmla="*/ 4 h 1408"/>
                <a:gd name="T66" fmla="*/ 0 w 1403"/>
                <a:gd name="T67" fmla="*/ 4 h 1408"/>
                <a:gd name="T68" fmla="*/ 0 w 1403"/>
                <a:gd name="T69" fmla="*/ 3 h 1408"/>
                <a:gd name="T70" fmla="*/ 1 w 1403"/>
                <a:gd name="T71" fmla="*/ 3 h 1408"/>
                <a:gd name="T72" fmla="*/ 1 w 1403"/>
                <a:gd name="T73" fmla="*/ 2 h 1408"/>
                <a:gd name="T74" fmla="*/ 0 w 1403"/>
                <a:gd name="T75" fmla="*/ 7 h 1408"/>
                <a:gd name="T76" fmla="*/ 1 w 1403"/>
                <a:gd name="T77" fmla="*/ 7 h 1408"/>
                <a:gd name="T78" fmla="*/ 1 w 1403"/>
                <a:gd name="T79" fmla="*/ 7 h 1408"/>
                <a:gd name="T80" fmla="*/ 2 w 1403"/>
                <a:gd name="T81" fmla="*/ 8 h 1408"/>
                <a:gd name="T82" fmla="*/ 2 w 1403"/>
                <a:gd name="T83" fmla="*/ 8 h 1408"/>
                <a:gd name="T84" fmla="*/ 2 w 1403"/>
                <a:gd name="T85" fmla="*/ 9 h 1408"/>
                <a:gd name="T86" fmla="*/ 2 w 1403"/>
                <a:gd name="T87" fmla="*/ 9 h 1408"/>
                <a:gd name="T88" fmla="*/ 1 w 1403"/>
                <a:gd name="T89" fmla="*/ 8 h 1408"/>
                <a:gd name="T90" fmla="*/ 1 w 1403"/>
                <a:gd name="T91" fmla="*/ 7 h 1408"/>
                <a:gd name="T92" fmla="*/ 0 w 1403"/>
                <a:gd name="T93" fmla="*/ 7 h 1408"/>
                <a:gd name="T94" fmla="*/ 5 w 1403"/>
                <a:gd name="T95" fmla="*/ 9 h 1408"/>
                <a:gd name="T96" fmla="*/ 6 w 1403"/>
                <a:gd name="T97" fmla="*/ 9 h 1408"/>
                <a:gd name="T98" fmla="*/ 6 w 1403"/>
                <a:gd name="T99" fmla="*/ 9 h 1408"/>
                <a:gd name="T100" fmla="*/ 7 w 1403"/>
                <a:gd name="T101" fmla="*/ 9 h 1408"/>
                <a:gd name="T102" fmla="*/ 7 w 1403"/>
                <a:gd name="T103" fmla="*/ 8 h 1408"/>
                <a:gd name="T104" fmla="*/ 7 w 1403"/>
                <a:gd name="T105" fmla="*/ 9 h 1408"/>
                <a:gd name="T106" fmla="*/ 7 w 1403"/>
                <a:gd name="T107" fmla="*/ 9 h 1408"/>
                <a:gd name="T108" fmla="*/ 6 w 1403"/>
                <a:gd name="T109" fmla="*/ 10 h 1408"/>
                <a:gd name="T110" fmla="*/ 5 w 1403"/>
                <a:gd name="T111" fmla="*/ 10 h 1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3"/>
                <a:gd name="T169" fmla="*/ 0 h 1408"/>
                <a:gd name="T170" fmla="*/ 1403 w 1403"/>
                <a:gd name="T171" fmla="*/ 1408 h 1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3" h="1408">
                  <a:moveTo>
                    <a:pt x="1399" y="618"/>
                  </a:moveTo>
                  <a:lnTo>
                    <a:pt x="1323" y="640"/>
                  </a:lnTo>
                  <a:lnTo>
                    <a:pt x="1327" y="686"/>
                  </a:lnTo>
                  <a:lnTo>
                    <a:pt x="1327" y="731"/>
                  </a:lnTo>
                  <a:lnTo>
                    <a:pt x="1323" y="773"/>
                  </a:lnTo>
                  <a:lnTo>
                    <a:pt x="1318" y="814"/>
                  </a:lnTo>
                  <a:lnTo>
                    <a:pt x="1305" y="857"/>
                  </a:lnTo>
                  <a:lnTo>
                    <a:pt x="1294" y="899"/>
                  </a:lnTo>
                  <a:lnTo>
                    <a:pt x="1281" y="941"/>
                  </a:lnTo>
                  <a:lnTo>
                    <a:pt x="1259" y="983"/>
                  </a:lnTo>
                  <a:lnTo>
                    <a:pt x="1336" y="1004"/>
                  </a:lnTo>
                  <a:lnTo>
                    <a:pt x="1357" y="958"/>
                  </a:lnTo>
                  <a:lnTo>
                    <a:pt x="1373" y="912"/>
                  </a:lnTo>
                  <a:lnTo>
                    <a:pt x="1386" y="862"/>
                  </a:lnTo>
                  <a:lnTo>
                    <a:pt x="1395" y="814"/>
                  </a:lnTo>
                  <a:lnTo>
                    <a:pt x="1399" y="764"/>
                  </a:lnTo>
                  <a:lnTo>
                    <a:pt x="1403" y="718"/>
                  </a:lnTo>
                  <a:lnTo>
                    <a:pt x="1403" y="669"/>
                  </a:lnTo>
                  <a:lnTo>
                    <a:pt x="1399" y="618"/>
                  </a:lnTo>
                  <a:close/>
                  <a:moveTo>
                    <a:pt x="1230" y="244"/>
                  </a:moveTo>
                  <a:lnTo>
                    <a:pt x="1239" y="261"/>
                  </a:lnTo>
                  <a:lnTo>
                    <a:pt x="1184" y="312"/>
                  </a:lnTo>
                  <a:lnTo>
                    <a:pt x="1163" y="282"/>
                  </a:lnTo>
                  <a:lnTo>
                    <a:pt x="1138" y="261"/>
                  </a:lnTo>
                  <a:lnTo>
                    <a:pt x="1112" y="235"/>
                  </a:lnTo>
                  <a:lnTo>
                    <a:pt x="1087" y="215"/>
                  </a:lnTo>
                  <a:lnTo>
                    <a:pt x="1058" y="189"/>
                  </a:lnTo>
                  <a:lnTo>
                    <a:pt x="1032" y="172"/>
                  </a:lnTo>
                  <a:lnTo>
                    <a:pt x="1003" y="156"/>
                  </a:lnTo>
                  <a:lnTo>
                    <a:pt x="974" y="139"/>
                  </a:lnTo>
                  <a:lnTo>
                    <a:pt x="940" y="126"/>
                  </a:lnTo>
                  <a:lnTo>
                    <a:pt x="911" y="113"/>
                  </a:lnTo>
                  <a:lnTo>
                    <a:pt x="876" y="101"/>
                  </a:lnTo>
                  <a:lnTo>
                    <a:pt x="839" y="93"/>
                  </a:lnTo>
                  <a:lnTo>
                    <a:pt x="805" y="89"/>
                  </a:lnTo>
                  <a:lnTo>
                    <a:pt x="771" y="80"/>
                  </a:lnTo>
                  <a:lnTo>
                    <a:pt x="738" y="76"/>
                  </a:lnTo>
                  <a:lnTo>
                    <a:pt x="704" y="76"/>
                  </a:lnTo>
                  <a:lnTo>
                    <a:pt x="704" y="0"/>
                  </a:lnTo>
                  <a:lnTo>
                    <a:pt x="742" y="0"/>
                  </a:lnTo>
                  <a:lnTo>
                    <a:pt x="775" y="4"/>
                  </a:lnTo>
                  <a:lnTo>
                    <a:pt x="814" y="8"/>
                  </a:lnTo>
                  <a:lnTo>
                    <a:pt x="852" y="17"/>
                  </a:lnTo>
                  <a:lnTo>
                    <a:pt x="885" y="25"/>
                  </a:lnTo>
                  <a:lnTo>
                    <a:pt x="922" y="34"/>
                  </a:lnTo>
                  <a:lnTo>
                    <a:pt x="957" y="47"/>
                  </a:lnTo>
                  <a:lnTo>
                    <a:pt x="990" y="63"/>
                  </a:lnTo>
                  <a:lnTo>
                    <a:pt x="1024" y="80"/>
                  </a:lnTo>
                  <a:lnTo>
                    <a:pt x="1058" y="97"/>
                  </a:lnTo>
                  <a:lnTo>
                    <a:pt x="1087" y="118"/>
                  </a:lnTo>
                  <a:lnTo>
                    <a:pt x="1121" y="139"/>
                  </a:lnTo>
                  <a:lnTo>
                    <a:pt x="1150" y="164"/>
                  </a:lnTo>
                  <a:lnTo>
                    <a:pt x="1180" y="185"/>
                  </a:lnTo>
                  <a:lnTo>
                    <a:pt x="1205" y="215"/>
                  </a:lnTo>
                  <a:lnTo>
                    <a:pt x="1230" y="244"/>
                  </a:lnTo>
                  <a:close/>
                  <a:moveTo>
                    <a:pt x="157" y="257"/>
                  </a:moveTo>
                  <a:lnTo>
                    <a:pt x="182" y="257"/>
                  </a:lnTo>
                  <a:lnTo>
                    <a:pt x="219" y="299"/>
                  </a:lnTo>
                  <a:lnTo>
                    <a:pt x="190" y="332"/>
                  </a:lnTo>
                  <a:lnTo>
                    <a:pt x="169" y="375"/>
                  </a:lnTo>
                  <a:lnTo>
                    <a:pt x="144" y="412"/>
                  </a:lnTo>
                  <a:lnTo>
                    <a:pt x="123" y="454"/>
                  </a:lnTo>
                  <a:lnTo>
                    <a:pt x="110" y="496"/>
                  </a:lnTo>
                  <a:lnTo>
                    <a:pt x="94" y="539"/>
                  </a:lnTo>
                  <a:lnTo>
                    <a:pt x="85" y="581"/>
                  </a:lnTo>
                  <a:lnTo>
                    <a:pt x="77" y="627"/>
                  </a:lnTo>
                  <a:lnTo>
                    <a:pt x="0" y="605"/>
                  </a:lnTo>
                  <a:lnTo>
                    <a:pt x="9" y="559"/>
                  </a:lnTo>
                  <a:lnTo>
                    <a:pt x="22" y="513"/>
                  </a:lnTo>
                  <a:lnTo>
                    <a:pt x="35" y="467"/>
                  </a:lnTo>
                  <a:lnTo>
                    <a:pt x="55" y="421"/>
                  </a:lnTo>
                  <a:lnTo>
                    <a:pt x="77" y="379"/>
                  </a:lnTo>
                  <a:lnTo>
                    <a:pt x="98" y="336"/>
                  </a:lnTo>
                  <a:lnTo>
                    <a:pt x="127" y="294"/>
                  </a:lnTo>
                  <a:lnTo>
                    <a:pt x="157" y="257"/>
                  </a:lnTo>
                  <a:close/>
                  <a:moveTo>
                    <a:pt x="59" y="1000"/>
                  </a:moveTo>
                  <a:lnTo>
                    <a:pt x="136" y="975"/>
                  </a:lnTo>
                  <a:lnTo>
                    <a:pt x="157" y="1017"/>
                  </a:lnTo>
                  <a:lnTo>
                    <a:pt x="182" y="1050"/>
                  </a:lnTo>
                  <a:lnTo>
                    <a:pt x="203" y="1088"/>
                  </a:lnTo>
                  <a:lnTo>
                    <a:pt x="232" y="1118"/>
                  </a:lnTo>
                  <a:lnTo>
                    <a:pt x="262" y="1151"/>
                  </a:lnTo>
                  <a:lnTo>
                    <a:pt x="296" y="1181"/>
                  </a:lnTo>
                  <a:lnTo>
                    <a:pt x="329" y="1206"/>
                  </a:lnTo>
                  <a:lnTo>
                    <a:pt x="367" y="1231"/>
                  </a:lnTo>
                  <a:lnTo>
                    <a:pt x="317" y="1290"/>
                  </a:lnTo>
                  <a:lnTo>
                    <a:pt x="278" y="1265"/>
                  </a:lnTo>
                  <a:lnTo>
                    <a:pt x="237" y="1236"/>
                  </a:lnTo>
                  <a:lnTo>
                    <a:pt x="203" y="1201"/>
                  </a:lnTo>
                  <a:lnTo>
                    <a:pt x="169" y="1164"/>
                  </a:lnTo>
                  <a:lnTo>
                    <a:pt x="140" y="1126"/>
                  </a:lnTo>
                  <a:lnTo>
                    <a:pt x="110" y="1085"/>
                  </a:lnTo>
                  <a:lnTo>
                    <a:pt x="81" y="1042"/>
                  </a:lnTo>
                  <a:lnTo>
                    <a:pt x="59" y="1000"/>
                  </a:lnTo>
                  <a:close/>
                  <a:moveTo>
                    <a:pt x="704" y="1408"/>
                  </a:moveTo>
                  <a:lnTo>
                    <a:pt x="704" y="1328"/>
                  </a:lnTo>
                  <a:lnTo>
                    <a:pt x="751" y="1328"/>
                  </a:lnTo>
                  <a:lnTo>
                    <a:pt x="792" y="1319"/>
                  </a:lnTo>
                  <a:lnTo>
                    <a:pt x="834" y="1315"/>
                  </a:lnTo>
                  <a:lnTo>
                    <a:pt x="876" y="1303"/>
                  </a:lnTo>
                  <a:lnTo>
                    <a:pt x="915" y="1290"/>
                  </a:lnTo>
                  <a:lnTo>
                    <a:pt x="957" y="1273"/>
                  </a:lnTo>
                  <a:lnTo>
                    <a:pt x="994" y="1252"/>
                  </a:lnTo>
                  <a:lnTo>
                    <a:pt x="1032" y="1231"/>
                  </a:lnTo>
                  <a:lnTo>
                    <a:pt x="1083" y="1290"/>
                  </a:lnTo>
                  <a:lnTo>
                    <a:pt x="1036" y="1319"/>
                  </a:lnTo>
                  <a:lnTo>
                    <a:pt x="994" y="1341"/>
                  </a:lnTo>
                  <a:lnTo>
                    <a:pt x="948" y="1361"/>
                  </a:lnTo>
                  <a:lnTo>
                    <a:pt x="898" y="1378"/>
                  </a:lnTo>
                  <a:lnTo>
                    <a:pt x="852" y="1391"/>
                  </a:lnTo>
                  <a:lnTo>
                    <a:pt x="801" y="1400"/>
                  </a:lnTo>
                  <a:lnTo>
                    <a:pt x="755" y="1404"/>
                  </a:lnTo>
                  <a:lnTo>
                    <a:pt x="704" y="140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560"/>
            <p:cNvSpPr>
              <a:spLocks noEditPoints="1"/>
            </p:cNvSpPr>
            <p:nvPr/>
          </p:nvSpPr>
          <p:spPr bwMode="auto">
            <a:xfrm>
              <a:off x="3736" y="2917"/>
              <a:ext cx="104" cy="104"/>
            </a:xfrm>
            <a:custGeom>
              <a:avLst/>
              <a:gdLst>
                <a:gd name="T0" fmla="*/ 8 w 1250"/>
                <a:gd name="T1" fmla="*/ 4 h 1252"/>
                <a:gd name="T2" fmla="*/ 8 w 1250"/>
                <a:gd name="T3" fmla="*/ 5 h 1252"/>
                <a:gd name="T4" fmla="*/ 8 w 1250"/>
                <a:gd name="T5" fmla="*/ 6 h 1252"/>
                <a:gd name="T6" fmla="*/ 8 w 1250"/>
                <a:gd name="T7" fmla="*/ 6 h 1252"/>
                <a:gd name="T8" fmla="*/ 8 w 1250"/>
                <a:gd name="T9" fmla="*/ 5 h 1252"/>
                <a:gd name="T10" fmla="*/ 9 w 1250"/>
                <a:gd name="T11" fmla="*/ 5 h 1252"/>
                <a:gd name="T12" fmla="*/ 9 w 1250"/>
                <a:gd name="T13" fmla="*/ 4 h 1252"/>
                <a:gd name="T14" fmla="*/ 8 w 1250"/>
                <a:gd name="T15" fmla="*/ 2 h 1252"/>
                <a:gd name="T16" fmla="*/ 7 w 1250"/>
                <a:gd name="T17" fmla="*/ 2 h 1252"/>
                <a:gd name="T18" fmla="*/ 7 w 1250"/>
                <a:gd name="T19" fmla="*/ 2 h 1252"/>
                <a:gd name="T20" fmla="*/ 6 w 1250"/>
                <a:gd name="T21" fmla="*/ 1 h 1252"/>
                <a:gd name="T22" fmla="*/ 6 w 1250"/>
                <a:gd name="T23" fmla="*/ 1 h 1252"/>
                <a:gd name="T24" fmla="*/ 6 w 1250"/>
                <a:gd name="T25" fmla="*/ 1 h 1252"/>
                <a:gd name="T26" fmla="*/ 5 w 1250"/>
                <a:gd name="T27" fmla="*/ 1 h 1252"/>
                <a:gd name="T28" fmla="*/ 5 w 1250"/>
                <a:gd name="T29" fmla="*/ 1 h 1252"/>
                <a:gd name="T30" fmla="*/ 5 w 1250"/>
                <a:gd name="T31" fmla="*/ 1 h 1252"/>
                <a:gd name="T32" fmla="*/ 4 w 1250"/>
                <a:gd name="T33" fmla="*/ 0 h 1252"/>
                <a:gd name="T34" fmla="*/ 5 w 1250"/>
                <a:gd name="T35" fmla="*/ 0 h 1252"/>
                <a:gd name="T36" fmla="*/ 5 w 1250"/>
                <a:gd name="T37" fmla="*/ 0 h 1252"/>
                <a:gd name="T38" fmla="*/ 6 w 1250"/>
                <a:gd name="T39" fmla="*/ 0 h 1252"/>
                <a:gd name="T40" fmla="*/ 6 w 1250"/>
                <a:gd name="T41" fmla="*/ 0 h 1252"/>
                <a:gd name="T42" fmla="*/ 7 w 1250"/>
                <a:gd name="T43" fmla="*/ 1 h 1252"/>
                <a:gd name="T44" fmla="*/ 7 w 1250"/>
                <a:gd name="T45" fmla="*/ 1 h 1252"/>
                <a:gd name="T46" fmla="*/ 7 w 1250"/>
                <a:gd name="T47" fmla="*/ 1 h 1252"/>
                <a:gd name="T48" fmla="*/ 8 w 1250"/>
                <a:gd name="T49" fmla="*/ 2 h 1252"/>
                <a:gd name="T50" fmla="*/ 1 w 1250"/>
                <a:gd name="T51" fmla="*/ 2 h 1252"/>
                <a:gd name="T52" fmla="*/ 1 w 1250"/>
                <a:gd name="T53" fmla="*/ 2 h 1252"/>
                <a:gd name="T54" fmla="*/ 1 w 1250"/>
                <a:gd name="T55" fmla="*/ 3 h 1252"/>
                <a:gd name="T56" fmla="*/ 1 w 1250"/>
                <a:gd name="T57" fmla="*/ 3 h 1252"/>
                <a:gd name="T58" fmla="*/ 1 w 1250"/>
                <a:gd name="T59" fmla="*/ 4 h 1252"/>
                <a:gd name="T60" fmla="*/ 0 w 1250"/>
                <a:gd name="T61" fmla="*/ 3 h 1252"/>
                <a:gd name="T62" fmla="*/ 0 w 1250"/>
                <a:gd name="T63" fmla="*/ 3 h 1252"/>
                <a:gd name="T64" fmla="*/ 0 w 1250"/>
                <a:gd name="T65" fmla="*/ 2 h 1252"/>
                <a:gd name="T66" fmla="*/ 1 w 1250"/>
                <a:gd name="T67" fmla="*/ 2 h 1252"/>
                <a:gd name="T68" fmla="*/ 0 w 1250"/>
                <a:gd name="T69" fmla="*/ 6 h 1252"/>
                <a:gd name="T70" fmla="*/ 1 w 1250"/>
                <a:gd name="T71" fmla="*/ 6 h 1252"/>
                <a:gd name="T72" fmla="*/ 1 w 1250"/>
                <a:gd name="T73" fmla="*/ 7 h 1252"/>
                <a:gd name="T74" fmla="*/ 2 w 1250"/>
                <a:gd name="T75" fmla="*/ 7 h 1252"/>
                <a:gd name="T76" fmla="*/ 2 w 1250"/>
                <a:gd name="T77" fmla="*/ 7 h 1252"/>
                <a:gd name="T78" fmla="*/ 2 w 1250"/>
                <a:gd name="T79" fmla="*/ 8 h 1252"/>
                <a:gd name="T80" fmla="*/ 1 w 1250"/>
                <a:gd name="T81" fmla="*/ 8 h 1252"/>
                <a:gd name="T82" fmla="*/ 1 w 1250"/>
                <a:gd name="T83" fmla="*/ 7 h 1252"/>
                <a:gd name="T84" fmla="*/ 1 w 1250"/>
                <a:gd name="T85" fmla="*/ 7 h 1252"/>
                <a:gd name="T86" fmla="*/ 0 w 1250"/>
                <a:gd name="T87" fmla="*/ 6 h 1252"/>
                <a:gd name="T88" fmla="*/ 4 w 1250"/>
                <a:gd name="T89" fmla="*/ 8 h 1252"/>
                <a:gd name="T90" fmla="*/ 5 w 1250"/>
                <a:gd name="T91" fmla="*/ 8 h 1252"/>
                <a:gd name="T92" fmla="*/ 5 w 1250"/>
                <a:gd name="T93" fmla="*/ 8 h 1252"/>
                <a:gd name="T94" fmla="*/ 6 w 1250"/>
                <a:gd name="T95" fmla="*/ 8 h 1252"/>
                <a:gd name="T96" fmla="*/ 6 w 1250"/>
                <a:gd name="T97" fmla="*/ 8 h 1252"/>
                <a:gd name="T98" fmla="*/ 6 w 1250"/>
                <a:gd name="T99" fmla="*/ 8 h 1252"/>
                <a:gd name="T100" fmla="*/ 6 w 1250"/>
                <a:gd name="T101" fmla="*/ 8 h 1252"/>
                <a:gd name="T102" fmla="*/ 5 w 1250"/>
                <a:gd name="T103" fmla="*/ 9 h 1252"/>
                <a:gd name="T104" fmla="*/ 5 w 1250"/>
                <a:gd name="T105" fmla="*/ 9 h 12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0"/>
                <a:gd name="T160" fmla="*/ 0 h 1252"/>
                <a:gd name="T161" fmla="*/ 1250 w 1250"/>
                <a:gd name="T162" fmla="*/ 1252 h 12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0" h="1252">
                  <a:moveTo>
                    <a:pt x="1246" y="564"/>
                  </a:moveTo>
                  <a:lnTo>
                    <a:pt x="1166" y="588"/>
                  </a:lnTo>
                  <a:lnTo>
                    <a:pt x="1171" y="663"/>
                  </a:lnTo>
                  <a:lnTo>
                    <a:pt x="1162" y="738"/>
                  </a:lnTo>
                  <a:lnTo>
                    <a:pt x="1136" y="810"/>
                  </a:lnTo>
                  <a:lnTo>
                    <a:pt x="1107" y="882"/>
                  </a:lnTo>
                  <a:lnTo>
                    <a:pt x="1182" y="907"/>
                  </a:lnTo>
                  <a:lnTo>
                    <a:pt x="1204" y="865"/>
                  </a:lnTo>
                  <a:lnTo>
                    <a:pt x="1217" y="823"/>
                  </a:lnTo>
                  <a:lnTo>
                    <a:pt x="1228" y="781"/>
                  </a:lnTo>
                  <a:lnTo>
                    <a:pt x="1241" y="738"/>
                  </a:lnTo>
                  <a:lnTo>
                    <a:pt x="1246" y="697"/>
                  </a:lnTo>
                  <a:lnTo>
                    <a:pt x="1250" y="655"/>
                  </a:lnTo>
                  <a:lnTo>
                    <a:pt x="1250" y="610"/>
                  </a:lnTo>
                  <a:lnTo>
                    <a:pt x="1246" y="564"/>
                  </a:lnTo>
                  <a:close/>
                  <a:moveTo>
                    <a:pt x="1107" y="236"/>
                  </a:moveTo>
                  <a:lnTo>
                    <a:pt x="1052" y="295"/>
                  </a:lnTo>
                  <a:lnTo>
                    <a:pt x="1035" y="269"/>
                  </a:lnTo>
                  <a:lnTo>
                    <a:pt x="1010" y="244"/>
                  </a:lnTo>
                  <a:lnTo>
                    <a:pt x="989" y="223"/>
                  </a:lnTo>
                  <a:lnTo>
                    <a:pt x="968" y="201"/>
                  </a:lnTo>
                  <a:lnTo>
                    <a:pt x="943" y="185"/>
                  </a:lnTo>
                  <a:lnTo>
                    <a:pt x="917" y="168"/>
                  </a:lnTo>
                  <a:lnTo>
                    <a:pt x="893" y="151"/>
                  </a:lnTo>
                  <a:lnTo>
                    <a:pt x="867" y="135"/>
                  </a:lnTo>
                  <a:lnTo>
                    <a:pt x="838" y="122"/>
                  </a:lnTo>
                  <a:lnTo>
                    <a:pt x="808" y="109"/>
                  </a:lnTo>
                  <a:lnTo>
                    <a:pt x="779" y="101"/>
                  </a:lnTo>
                  <a:lnTo>
                    <a:pt x="749" y="92"/>
                  </a:lnTo>
                  <a:lnTo>
                    <a:pt x="720" y="88"/>
                  </a:lnTo>
                  <a:lnTo>
                    <a:pt x="690" y="84"/>
                  </a:lnTo>
                  <a:lnTo>
                    <a:pt x="656" y="80"/>
                  </a:lnTo>
                  <a:lnTo>
                    <a:pt x="627" y="80"/>
                  </a:lnTo>
                  <a:lnTo>
                    <a:pt x="627" y="0"/>
                  </a:lnTo>
                  <a:lnTo>
                    <a:pt x="661" y="0"/>
                  </a:lnTo>
                  <a:lnTo>
                    <a:pt x="694" y="4"/>
                  </a:lnTo>
                  <a:lnTo>
                    <a:pt x="728" y="13"/>
                  </a:lnTo>
                  <a:lnTo>
                    <a:pt x="762" y="17"/>
                  </a:lnTo>
                  <a:lnTo>
                    <a:pt x="799" y="25"/>
                  </a:lnTo>
                  <a:lnTo>
                    <a:pt x="834" y="37"/>
                  </a:lnTo>
                  <a:lnTo>
                    <a:pt x="863" y="50"/>
                  </a:lnTo>
                  <a:lnTo>
                    <a:pt x="897" y="63"/>
                  </a:lnTo>
                  <a:lnTo>
                    <a:pt x="926" y="80"/>
                  </a:lnTo>
                  <a:lnTo>
                    <a:pt x="955" y="96"/>
                  </a:lnTo>
                  <a:lnTo>
                    <a:pt x="981" y="113"/>
                  </a:lnTo>
                  <a:lnTo>
                    <a:pt x="1010" y="139"/>
                  </a:lnTo>
                  <a:lnTo>
                    <a:pt x="1035" y="159"/>
                  </a:lnTo>
                  <a:lnTo>
                    <a:pt x="1061" y="185"/>
                  </a:lnTo>
                  <a:lnTo>
                    <a:pt x="1086" y="206"/>
                  </a:lnTo>
                  <a:lnTo>
                    <a:pt x="1107" y="236"/>
                  </a:lnTo>
                  <a:close/>
                  <a:moveTo>
                    <a:pt x="142" y="223"/>
                  </a:moveTo>
                  <a:lnTo>
                    <a:pt x="201" y="282"/>
                  </a:lnTo>
                  <a:lnTo>
                    <a:pt x="177" y="311"/>
                  </a:lnTo>
                  <a:lnTo>
                    <a:pt x="155" y="345"/>
                  </a:lnTo>
                  <a:lnTo>
                    <a:pt x="135" y="378"/>
                  </a:lnTo>
                  <a:lnTo>
                    <a:pt x="118" y="416"/>
                  </a:lnTo>
                  <a:lnTo>
                    <a:pt x="105" y="454"/>
                  </a:lnTo>
                  <a:lnTo>
                    <a:pt x="92" y="492"/>
                  </a:lnTo>
                  <a:lnTo>
                    <a:pt x="83" y="534"/>
                  </a:lnTo>
                  <a:lnTo>
                    <a:pt x="80" y="572"/>
                  </a:lnTo>
                  <a:lnTo>
                    <a:pt x="0" y="551"/>
                  </a:lnTo>
                  <a:lnTo>
                    <a:pt x="8" y="505"/>
                  </a:lnTo>
                  <a:lnTo>
                    <a:pt x="17" y="463"/>
                  </a:lnTo>
                  <a:lnTo>
                    <a:pt x="33" y="420"/>
                  </a:lnTo>
                  <a:lnTo>
                    <a:pt x="46" y="378"/>
                  </a:lnTo>
                  <a:lnTo>
                    <a:pt x="67" y="336"/>
                  </a:lnTo>
                  <a:lnTo>
                    <a:pt x="92" y="299"/>
                  </a:lnTo>
                  <a:lnTo>
                    <a:pt x="113" y="256"/>
                  </a:lnTo>
                  <a:lnTo>
                    <a:pt x="142" y="223"/>
                  </a:lnTo>
                  <a:close/>
                  <a:moveTo>
                    <a:pt x="59" y="899"/>
                  </a:moveTo>
                  <a:lnTo>
                    <a:pt x="138" y="878"/>
                  </a:lnTo>
                  <a:lnTo>
                    <a:pt x="155" y="911"/>
                  </a:lnTo>
                  <a:lnTo>
                    <a:pt x="177" y="941"/>
                  </a:lnTo>
                  <a:lnTo>
                    <a:pt x="197" y="970"/>
                  </a:lnTo>
                  <a:lnTo>
                    <a:pt x="223" y="1000"/>
                  </a:lnTo>
                  <a:lnTo>
                    <a:pt x="248" y="1025"/>
                  </a:lnTo>
                  <a:lnTo>
                    <a:pt x="273" y="1050"/>
                  </a:lnTo>
                  <a:lnTo>
                    <a:pt x="307" y="1071"/>
                  </a:lnTo>
                  <a:lnTo>
                    <a:pt x="337" y="1092"/>
                  </a:lnTo>
                  <a:lnTo>
                    <a:pt x="290" y="1155"/>
                  </a:lnTo>
                  <a:lnTo>
                    <a:pt x="252" y="1130"/>
                  </a:lnTo>
                  <a:lnTo>
                    <a:pt x="219" y="1105"/>
                  </a:lnTo>
                  <a:lnTo>
                    <a:pt x="185" y="1075"/>
                  </a:lnTo>
                  <a:lnTo>
                    <a:pt x="155" y="1042"/>
                  </a:lnTo>
                  <a:lnTo>
                    <a:pt x="126" y="1012"/>
                  </a:lnTo>
                  <a:lnTo>
                    <a:pt x="105" y="974"/>
                  </a:lnTo>
                  <a:lnTo>
                    <a:pt x="80" y="941"/>
                  </a:lnTo>
                  <a:lnTo>
                    <a:pt x="59" y="899"/>
                  </a:lnTo>
                  <a:close/>
                  <a:moveTo>
                    <a:pt x="627" y="1252"/>
                  </a:moveTo>
                  <a:lnTo>
                    <a:pt x="627" y="1176"/>
                  </a:lnTo>
                  <a:lnTo>
                    <a:pt x="665" y="1173"/>
                  </a:lnTo>
                  <a:lnTo>
                    <a:pt x="698" y="1168"/>
                  </a:lnTo>
                  <a:lnTo>
                    <a:pt x="737" y="1164"/>
                  </a:lnTo>
                  <a:lnTo>
                    <a:pt x="775" y="1151"/>
                  </a:lnTo>
                  <a:lnTo>
                    <a:pt x="808" y="1143"/>
                  </a:lnTo>
                  <a:lnTo>
                    <a:pt x="842" y="1130"/>
                  </a:lnTo>
                  <a:lnTo>
                    <a:pt x="875" y="1114"/>
                  </a:lnTo>
                  <a:lnTo>
                    <a:pt x="909" y="1092"/>
                  </a:lnTo>
                  <a:lnTo>
                    <a:pt x="955" y="1155"/>
                  </a:lnTo>
                  <a:lnTo>
                    <a:pt x="917" y="1176"/>
                  </a:lnTo>
                  <a:lnTo>
                    <a:pt x="880" y="1197"/>
                  </a:lnTo>
                  <a:lnTo>
                    <a:pt x="838" y="1214"/>
                  </a:lnTo>
                  <a:lnTo>
                    <a:pt x="799" y="1227"/>
                  </a:lnTo>
                  <a:lnTo>
                    <a:pt x="757" y="1239"/>
                  </a:lnTo>
                  <a:lnTo>
                    <a:pt x="715" y="1243"/>
                  </a:lnTo>
                  <a:lnTo>
                    <a:pt x="674" y="1252"/>
                  </a:lnTo>
                  <a:lnTo>
                    <a:pt x="627" y="1252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561"/>
            <p:cNvSpPr>
              <a:spLocks noEditPoints="1"/>
            </p:cNvSpPr>
            <p:nvPr/>
          </p:nvSpPr>
          <p:spPr bwMode="auto">
            <a:xfrm>
              <a:off x="3742" y="2924"/>
              <a:ext cx="91" cy="91"/>
            </a:xfrm>
            <a:custGeom>
              <a:avLst/>
              <a:gdLst>
                <a:gd name="T0" fmla="*/ 7 w 1091"/>
                <a:gd name="T1" fmla="*/ 4 h 1096"/>
                <a:gd name="T2" fmla="*/ 7 w 1091"/>
                <a:gd name="T3" fmla="*/ 4 h 1096"/>
                <a:gd name="T4" fmla="*/ 7 w 1091"/>
                <a:gd name="T5" fmla="*/ 5 h 1096"/>
                <a:gd name="T6" fmla="*/ 7 w 1091"/>
                <a:gd name="T7" fmla="*/ 5 h 1096"/>
                <a:gd name="T8" fmla="*/ 8 w 1091"/>
                <a:gd name="T9" fmla="*/ 4 h 1096"/>
                <a:gd name="T10" fmla="*/ 7 w 1091"/>
                <a:gd name="T11" fmla="*/ 1 h 1096"/>
                <a:gd name="T12" fmla="*/ 6 w 1091"/>
                <a:gd name="T13" fmla="*/ 2 h 1096"/>
                <a:gd name="T14" fmla="*/ 6 w 1091"/>
                <a:gd name="T15" fmla="*/ 1 h 1096"/>
                <a:gd name="T16" fmla="*/ 5 w 1091"/>
                <a:gd name="T17" fmla="*/ 1 h 1096"/>
                <a:gd name="T18" fmla="*/ 4 w 1091"/>
                <a:gd name="T19" fmla="*/ 1 h 1096"/>
                <a:gd name="T20" fmla="*/ 4 w 1091"/>
                <a:gd name="T21" fmla="*/ 0 h 1096"/>
                <a:gd name="T22" fmla="*/ 4 w 1091"/>
                <a:gd name="T23" fmla="*/ 0 h 1096"/>
                <a:gd name="T24" fmla="*/ 5 w 1091"/>
                <a:gd name="T25" fmla="*/ 0 h 1096"/>
                <a:gd name="T26" fmla="*/ 5 w 1091"/>
                <a:gd name="T27" fmla="*/ 0 h 1096"/>
                <a:gd name="T28" fmla="*/ 6 w 1091"/>
                <a:gd name="T29" fmla="*/ 0 h 1096"/>
                <a:gd name="T30" fmla="*/ 6 w 1091"/>
                <a:gd name="T31" fmla="*/ 1 h 1096"/>
                <a:gd name="T32" fmla="*/ 6 w 1091"/>
                <a:gd name="T33" fmla="*/ 1 h 1096"/>
                <a:gd name="T34" fmla="*/ 7 w 1091"/>
                <a:gd name="T35" fmla="*/ 1 h 1096"/>
                <a:gd name="T36" fmla="*/ 7 w 1091"/>
                <a:gd name="T37" fmla="*/ 1 h 1096"/>
                <a:gd name="T38" fmla="*/ 1 w 1091"/>
                <a:gd name="T39" fmla="*/ 2 h 1096"/>
                <a:gd name="T40" fmla="*/ 1 w 1091"/>
                <a:gd name="T41" fmla="*/ 2 h 1096"/>
                <a:gd name="T42" fmla="*/ 1 w 1091"/>
                <a:gd name="T43" fmla="*/ 3 h 1096"/>
                <a:gd name="T44" fmla="*/ 1 w 1091"/>
                <a:gd name="T45" fmla="*/ 3 h 1096"/>
                <a:gd name="T46" fmla="*/ 1 w 1091"/>
                <a:gd name="T47" fmla="*/ 4 h 1096"/>
                <a:gd name="T48" fmla="*/ 0 w 1091"/>
                <a:gd name="T49" fmla="*/ 3 h 1096"/>
                <a:gd name="T50" fmla="*/ 0 w 1091"/>
                <a:gd name="T51" fmla="*/ 3 h 1096"/>
                <a:gd name="T52" fmla="*/ 0 w 1091"/>
                <a:gd name="T53" fmla="*/ 2 h 1096"/>
                <a:gd name="T54" fmla="*/ 1 w 1091"/>
                <a:gd name="T55" fmla="*/ 2 h 1096"/>
                <a:gd name="T56" fmla="*/ 0 w 1091"/>
                <a:gd name="T57" fmla="*/ 5 h 1096"/>
                <a:gd name="T58" fmla="*/ 1 w 1091"/>
                <a:gd name="T59" fmla="*/ 5 h 1096"/>
                <a:gd name="T60" fmla="*/ 1 w 1091"/>
                <a:gd name="T61" fmla="*/ 6 h 1096"/>
                <a:gd name="T62" fmla="*/ 2 w 1091"/>
                <a:gd name="T63" fmla="*/ 6 h 1096"/>
                <a:gd name="T64" fmla="*/ 2 w 1091"/>
                <a:gd name="T65" fmla="*/ 6 h 1096"/>
                <a:gd name="T66" fmla="*/ 2 w 1091"/>
                <a:gd name="T67" fmla="*/ 7 h 1096"/>
                <a:gd name="T68" fmla="*/ 1 w 1091"/>
                <a:gd name="T69" fmla="*/ 7 h 1096"/>
                <a:gd name="T70" fmla="*/ 1 w 1091"/>
                <a:gd name="T71" fmla="*/ 6 h 1096"/>
                <a:gd name="T72" fmla="*/ 1 w 1091"/>
                <a:gd name="T73" fmla="*/ 6 h 1096"/>
                <a:gd name="T74" fmla="*/ 0 w 1091"/>
                <a:gd name="T75" fmla="*/ 5 h 1096"/>
                <a:gd name="T76" fmla="*/ 4 w 1091"/>
                <a:gd name="T77" fmla="*/ 7 h 1096"/>
                <a:gd name="T78" fmla="*/ 4 w 1091"/>
                <a:gd name="T79" fmla="*/ 7 h 1096"/>
                <a:gd name="T80" fmla="*/ 5 w 1091"/>
                <a:gd name="T81" fmla="*/ 7 h 1096"/>
                <a:gd name="T82" fmla="*/ 5 w 1091"/>
                <a:gd name="T83" fmla="*/ 7 h 1096"/>
                <a:gd name="T84" fmla="*/ 5 w 1091"/>
                <a:gd name="T85" fmla="*/ 7 h 1096"/>
                <a:gd name="T86" fmla="*/ 6 w 1091"/>
                <a:gd name="T87" fmla="*/ 7 h 1096"/>
                <a:gd name="T88" fmla="*/ 5 w 1091"/>
                <a:gd name="T89" fmla="*/ 7 h 1096"/>
                <a:gd name="T90" fmla="*/ 5 w 1091"/>
                <a:gd name="T91" fmla="*/ 7 h 1096"/>
                <a:gd name="T92" fmla="*/ 4 w 1091"/>
                <a:gd name="T93" fmla="*/ 8 h 10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1"/>
                <a:gd name="T142" fmla="*/ 0 h 1096"/>
                <a:gd name="T143" fmla="*/ 1091 w 1091"/>
                <a:gd name="T144" fmla="*/ 1096 h 10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1" h="1096">
                  <a:moveTo>
                    <a:pt x="1086" y="508"/>
                  </a:moveTo>
                  <a:lnTo>
                    <a:pt x="1010" y="530"/>
                  </a:lnTo>
                  <a:lnTo>
                    <a:pt x="1010" y="592"/>
                  </a:lnTo>
                  <a:lnTo>
                    <a:pt x="997" y="655"/>
                  </a:lnTo>
                  <a:lnTo>
                    <a:pt x="977" y="717"/>
                  </a:lnTo>
                  <a:lnTo>
                    <a:pt x="947" y="776"/>
                  </a:lnTo>
                  <a:lnTo>
                    <a:pt x="1027" y="802"/>
                  </a:lnTo>
                  <a:lnTo>
                    <a:pt x="1056" y="730"/>
                  </a:lnTo>
                  <a:lnTo>
                    <a:pt x="1082" y="658"/>
                  </a:lnTo>
                  <a:lnTo>
                    <a:pt x="1091" y="583"/>
                  </a:lnTo>
                  <a:lnTo>
                    <a:pt x="1086" y="508"/>
                  </a:lnTo>
                  <a:close/>
                  <a:moveTo>
                    <a:pt x="972" y="215"/>
                  </a:moveTo>
                  <a:lnTo>
                    <a:pt x="918" y="269"/>
                  </a:lnTo>
                  <a:lnTo>
                    <a:pt x="883" y="226"/>
                  </a:lnTo>
                  <a:lnTo>
                    <a:pt x="846" y="189"/>
                  </a:lnTo>
                  <a:lnTo>
                    <a:pt x="800" y="156"/>
                  </a:lnTo>
                  <a:lnTo>
                    <a:pt x="754" y="130"/>
                  </a:lnTo>
                  <a:lnTo>
                    <a:pt x="707" y="109"/>
                  </a:lnTo>
                  <a:lnTo>
                    <a:pt x="657" y="92"/>
                  </a:lnTo>
                  <a:lnTo>
                    <a:pt x="602" y="79"/>
                  </a:lnTo>
                  <a:lnTo>
                    <a:pt x="547" y="79"/>
                  </a:lnTo>
                  <a:lnTo>
                    <a:pt x="547" y="0"/>
                  </a:lnTo>
                  <a:lnTo>
                    <a:pt x="576" y="0"/>
                  </a:lnTo>
                  <a:lnTo>
                    <a:pt x="610" y="4"/>
                  </a:lnTo>
                  <a:lnTo>
                    <a:pt x="640" y="8"/>
                  </a:lnTo>
                  <a:lnTo>
                    <a:pt x="669" y="12"/>
                  </a:lnTo>
                  <a:lnTo>
                    <a:pt x="699" y="21"/>
                  </a:lnTo>
                  <a:lnTo>
                    <a:pt x="728" y="29"/>
                  </a:lnTo>
                  <a:lnTo>
                    <a:pt x="758" y="42"/>
                  </a:lnTo>
                  <a:lnTo>
                    <a:pt x="787" y="55"/>
                  </a:lnTo>
                  <a:lnTo>
                    <a:pt x="813" y="71"/>
                  </a:lnTo>
                  <a:lnTo>
                    <a:pt x="837" y="88"/>
                  </a:lnTo>
                  <a:lnTo>
                    <a:pt x="863" y="105"/>
                  </a:lnTo>
                  <a:lnTo>
                    <a:pt x="888" y="121"/>
                  </a:lnTo>
                  <a:lnTo>
                    <a:pt x="909" y="143"/>
                  </a:lnTo>
                  <a:lnTo>
                    <a:pt x="930" y="164"/>
                  </a:lnTo>
                  <a:lnTo>
                    <a:pt x="955" y="189"/>
                  </a:lnTo>
                  <a:lnTo>
                    <a:pt x="972" y="215"/>
                  </a:lnTo>
                  <a:close/>
                  <a:moveTo>
                    <a:pt x="121" y="202"/>
                  </a:moveTo>
                  <a:lnTo>
                    <a:pt x="176" y="256"/>
                  </a:lnTo>
                  <a:lnTo>
                    <a:pt x="156" y="285"/>
                  </a:lnTo>
                  <a:lnTo>
                    <a:pt x="139" y="315"/>
                  </a:lnTo>
                  <a:lnTo>
                    <a:pt x="121" y="344"/>
                  </a:lnTo>
                  <a:lnTo>
                    <a:pt x="105" y="379"/>
                  </a:lnTo>
                  <a:lnTo>
                    <a:pt x="97" y="412"/>
                  </a:lnTo>
                  <a:lnTo>
                    <a:pt x="88" y="445"/>
                  </a:lnTo>
                  <a:lnTo>
                    <a:pt x="80" y="479"/>
                  </a:lnTo>
                  <a:lnTo>
                    <a:pt x="75" y="513"/>
                  </a:lnTo>
                  <a:lnTo>
                    <a:pt x="0" y="492"/>
                  </a:lnTo>
                  <a:lnTo>
                    <a:pt x="3" y="454"/>
                  </a:lnTo>
                  <a:lnTo>
                    <a:pt x="12" y="412"/>
                  </a:lnTo>
                  <a:lnTo>
                    <a:pt x="25" y="374"/>
                  </a:lnTo>
                  <a:lnTo>
                    <a:pt x="38" y="336"/>
                  </a:lnTo>
                  <a:lnTo>
                    <a:pt x="55" y="298"/>
                  </a:lnTo>
                  <a:lnTo>
                    <a:pt x="75" y="265"/>
                  </a:lnTo>
                  <a:lnTo>
                    <a:pt x="97" y="231"/>
                  </a:lnTo>
                  <a:lnTo>
                    <a:pt x="121" y="202"/>
                  </a:lnTo>
                  <a:close/>
                  <a:moveTo>
                    <a:pt x="58" y="798"/>
                  </a:moveTo>
                  <a:lnTo>
                    <a:pt x="134" y="772"/>
                  </a:lnTo>
                  <a:lnTo>
                    <a:pt x="151" y="798"/>
                  </a:lnTo>
                  <a:lnTo>
                    <a:pt x="168" y="827"/>
                  </a:lnTo>
                  <a:lnTo>
                    <a:pt x="189" y="848"/>
                  </a:lnTo>
                  <a:lnTo>
                    <a:pt x="206" y="874"/>
                  </a:lnTo>
                  <a:lnTo>
                    <a:pt x="231" y="894"/>
                  </a:lnTo>
                  <a:lnTo>
                    <a:pt x="257" y="916"/>
                  </a:lnTo>
                  <a:lnTo>
                    <a:pt x="281" y="932"/>
                  </a:lnTo>
                  <a:lnTo>
                    <a:pt x="307" y="949"/>
                  </a:lnTo>
                  <a:lnTo>
                    <a:pt x="257" y="1012"/>
                  </a:lnTo>
                  <a:lnTo>
                    <a:pt x="227" y="991"/>
                  </a:lnTo>
                  <a:lnTo>
                    <a:pt x="193" y="970"/>
                  </a:lnTo>
                  <a:lnTo>
                    <a:pt x="168" y="945"/>
                  </a:lnTo>
                  <a:lnTo>
                    <a:pt x="143" y="920"/>
                  </a:lnTo>
                  <a:lnTo>
                    <a:pt x="117" y="890"/>
                  </a:lnTo>
                  <a:lnTo>
                    <a:pt x="97" y="861"/>
                  </a:lnTo>
                  <a:lnTo>
                    <a:pt x="75" y="831"/>
                  </a:lnTo>
                  <a:lnTo>
                    <a:pt x="58" y="798"/>
                  </a:lnTo>
                  <a:close/>
                  <a:moveTo>
                    <a:pt x="547" y="1096"/>
                  </a:moveTo>
                  <a:lnTo>
                    <a:pt x="551" y="1017"/>
                  </a:lnTo>
                  <a:lnTo>
                    <a:pt x="581" y="1017"/>
                  </a:lnTo>
                  <a:lnTo>
                    <a:pt x="610" y="1008"/>
                  </a:lnTo>
                  <a:lnTo>
                    <a:pt x="640" y="1004"/>
                  </a:lnTo>
                  <a:lnTo>
                    <a:pt x="669" y="999"/>
                  </a:lnTo>
                  <a:lnTo>
                    <a:pt x="695" y="987"/>
                  </a:lnTo>
                  <a:lnTo>
                    <a:pt x="723" y="979"/>
                  </a:lnTo>
                  <a:lnTo>
                    <a:pt x="754" y="962"/>
                  </a:lnTo>
                  <a:lnTo>
                    <a:pt x="778" y="949"/>
                  </a:lnTo>
                  <a:lnTo>
                    <a:pt x="829" y="1012"/>
                  </a:lnTo>
                  <a:lnTo>
                    <a:pt x="795" y="1034"/>
                  </a:lnTo>
                  <a:lnTo>
                    <a:pt x="762" y="1050"/>
                  </a:lnTo>
                  <a:lnTo>
                    <a:pt x="728" y="1063"/>
                  </a:lnTo>
                  <a:lnTo>
                    <a:pt x="695" y="1071"/>
                  </a:lnTo>
                  <a:lnTo>
                    <a:pt x="657" y="1084"/>
                  </a:lnTo>
                  <a:lnTo>
                    <a:pt x="618" y="1088"/>
                  </a:lnTo>
                  <a:lnTo>
                    <a:pt x="585" y="1093"/>
                  </a:lnTo>
                  <a:lnTo>
                    <a:pt x="547" y="1096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562"/>
            <p:cNvSpPr>
              <a:spLocks noEditPoints="1"/>
            </p:cNvSpPr>
            <p:nvPr/>
          </p:nvSpPr>
          <p:spPr bwMode="auto">
            <a:xfrm>
              <a:off x="3749" y="2930"/>
              <a:ext cx="78" cy="79"/>
            </a:xfrm>
            <a:custGeom>
              <a:avLst/>
              <a:gdLst>
                <a:gd name="T0" fmla="*/ 6 w 935"/>
                <a:gd name="T1" fmla="*/ 3 h 938"/>
                <a:gd name="T2" fmla="*/ 6 w 935"/>
                <a:gd name="T3" fmla="*/ 4 h 938"/>
                <a:gd name="T4" fmla="*/ 6 w 935"/>
                <a:gd name="T5" fmla="*/ 5 h 938"/>
                <a:gd name="T6" fmla="*/ 6 w 935"/>
                <a:gd name="T7" fmla="*/ 5 h 938"/>
                <a:gd name="T8" fmla="*/ 7 w 935"/>
                <a:gd name="T9" fmla="*/ 4 h 938"/>
                <a:gd name="T10" fmla="*/ 6 w 935"/>
                <a:gd name="T11" fmla="*/ 1 h 938"/>
                <a:gd name="T12" fmla="*/ 5 w 935"/>
                <a:gd name="T13" fmla="*/ 1 h 938"/>
                <a:gd name="T14" fmla="*/ 5 w 935"/>
                <a:gd name="T15" fmla="*/ 1 h 938"/>
                <a:gd name="T16" fmla="*/ 4 w 935"/>
                <a:gd name="T17" fmla="*/ 1 h 938"/>
                <a:gd name="T18" fmla="*/ 4 w 935"/>
                <a:gd name="T19" fmla="*/ 1 h 938"/>
                <a:gd name="T20" fmla="*/ 3 w 935"/>
                <a:gd name="T21" fmla="*/ 0 h 938"/>
                <a:gd name="T22" fmla="*/ 4 w 935"/>
                <a:gd name="T23" fmla="*/ 0 h 938"/>
                <a:gd name="T24" fmla="*/ 5 w 935"/>
                <a:gd name="T25" fmla="*/ 0 h 938"/>
                <a:gd name="T26" fmla="*/ 5 w 935"/>
                <a:gd name="T27" fmla="*/ 1 h 938"/>
                <a:gd name="T28" fmla="*/ 6 w 935"/>
                <a:gd name="T29" fmla="*/ 1 h 938"/>
                <a:gd name="T30" fmla="*/ 1 w 935"/>
                <a:gd name="T31" fmla="*/ 2 h 938"/>
                <a:gd name="T32" fmla="*/ 1 w 935"/>
                <a:gd name="T33" fmla="*/ 2 h 938"/>
                <a:gd name="T34" fmla="*/ 1 w 935"/>
                <a:gd name="T35" fmla="*/ 2 h 938"/>
                <a:gd name="T36" fmla="*/ 1 w 935"/>
                <a:gd name="T37" fmla="*/ 3 h 938"/>
                <a:gd name="T38" fmla="*/ 1 w 935"/>
                <a:gd name="T39" fmla="*/ 3 h 938"/>
                <a:gd name="T40" fmla="*/ 0 w 935"/>
                <a:gd name="T41" fmla="*/ 3 h 938"/>
                <a:gd name="T42" fmla="*/ 0 w 935"/>
                <a:gd name="T43" fmla="*/ 2 h 938"/>
                <a:gd name="T44" fmla="*/ 0 w 935"/>
                <a:gd name="T45" fmla="*/ 2 h 938"/>
                <a:gd name="T46" fmla="*/ 1 w 935"/>
                <a:gd name="T47" fmla="*/ 1 h 938"/>
                <a:gd name="T48" fmla="*/ 0 w 935"/>
                <a:gd name="T49" fmla="*/ 5 h 938"/>
                <a:gd name="T50" fmla="*/ 1 w 935"/>
                <a:gd name="T51" fmla="*/ 5 h 938"/>
                <a:gd name="T52" fmla="*/ 1 w 935"/>
                <a:gd name="T53" fmla="*/ 5 h 938"/>
                <a:gd name="T54" fmla="*/ 2 w 935"/>
                <a:gd name="T55" fmla="*/ 5 h 938"/>
                <a:gd name="T56" fmla="*/ 2 w 935"/>
                <a:gd name="T57" fmla="*/ 6 h 938"/>
                <a:gd name="T58" fmla="*/ 2 w 935"/>
                <a:gd name="T59" fmla="*/ 6 h 938"/>
                <a:gd name="T60" fmla="*/ 1 w 935"/>
                <a:gd name="T61" fmla="*/ 6 h 938"/>
                <a:gd name="T62" fmla="*/ 1 w 935"/>
                <a:gd name="T63" fmla="*/ 6 h 938"/>
                <a:gd name="T64" fmla="*/ 1 w 935"/>
                <a:gd name="T65" fmla="*/ 5 h 938"/>
                <a:gd name="T66" fmla="*/ 0 w 935"/>
                <a:gd name="T67" fmla="*/ 5 h 938"/>
                <a:gd name="T68" fmla="*/ 3 w 935"/>
                <a:gd name="T69" fmla="*/ 6 h 938"/>
                <a:gd name="T70" fmla="*/ 4 w 935"/>
                <a:gd name="T71" fmla="*/ 6 h 938"/>
                <a:gd name="T72" fmla="*/ 4 w 935"/>
                <a:gd name="T73" fmla="*/ 6 h 938"/>
                <a:gd name="T74" fmla="*/ 4 w 935"/>
                <a:gd name="T75" fmla="*/ 6 h 938"/>
                <a:gd name="T76" fmla="*/ 5 w 935"/>
                <a:gd name="T77" fmla="*/ 6 h 938"/>
                <a:gd name="T78" fmla="*/ 5 w 935"/>
                <a:gd name="T79" fmla="*/ 6 h 938"/>
                <a:gd name="T80" fmla="*/ 4 w 935"/>
                <a:gd name="T81" fmla="*/ 6 h 938"/>
                <a:gd name="T82" fmla="*/ 4 w 935"/>
                <a:gd name="T83" fmla="*/ 7 h 938"/>
                <a:gd name="T84" fmla="*/ 4 w 935"/>
                <a:gd name="T85" fmla="*/ 7 h 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5"/>
                <a:gd name="T130" fmla="*/ 0 h 938"/>
                <a:gd name="T131" fmla="*/ 935 w 935"/>
                <a:gd name="T132" fmla="*/ 938 h 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5" h="938">
                  <a:moveTo>
                    <a:pt x="935" y="451"/>
                  </a:moveTo>
                  <a:lnTo>
                    <a:pt x="859" y="471"/>
                  </a:lnTo>
                  <a:lnTo>
                    <a:pt x="855" y="522"/>
                  </a:lnTo>
                  <a:lnTo>
                    <a:pt x="843" y="576"/>
                  </a:lnTo>
                  <a:lnTo>
                    <a:pt x="821" y="627"/>
                  </a:lnTo>
                  <a:lnTo>
                    <a:pt x="797" y="677"/>
                  </a:lnTo>
                  <a:lnTo>
                    <a:pt x="872" y="697"/>
                  </a:lnTo>
                  <a:lnTo>
                    <a:pt x="902" y="638"/>
                  </a:lnTo>
                  <a:lnTo>
                    <a:pt x="922" y="576"/>
                  </a:lnTo>
                  <a:lnTo>
                    <a:pt x="935" y="513"/>
                  </a:lnTo>
                  <a:lnTo>
                    <a:pt x="935" y="451"/>
                  </a:lnTo>
                  <a:close/>
                  <a:moveTo>
                    <a:pt x="843" y="190"/>
                  </a:moveTo>
                  <a:lnTo>
                    <a:pt x="788" y="245"/>
                  </a:lnTo>
                  <a:lnTo>
                    <a:pt x="758" y="206"/>
                  </a:lnTo>
                  <a:lnTo>
                    <a:pt x="729" y="173"/>
                  </a:lnTo>
                  <a:lnTo>
                    <a:pt x="690" y="144"/>
                  </a:lnTo>
                  <a:lnTo>
                    <a:pt x="653" y="123"/>
                  </a:lnTo>
                  <a:lnTo>
                    <a:pt x="607" y="101"/>
                  </a:lnTo>
                  <a:lnTo>
                    <a:pt x="565" y="89"/>
                  </a:lnTo>
                  <a:lnTo>
                    <a:pt x="519" y="81"/>
                  </a:lnTo>
                  <a:lnTo>
                    <a:pt x="472" y="77"/>
                  </a:lnTo>
                  <a:lnTo>
                    <a:pt x="472" y="0"/>
                  </a:lnTo>
                  <a:lnTo>
                    <a:pt x="527" y="0"/>
                  </a:lnTo>
                  <a:lnTo>
                    <a:pt x="582" y="13"/>
                  </a:lnTo>
                  <a:lnTo>
                    <a:pt x="632" y="30"/>
                  </a:lnTo>
                  <a:lnTo>
                    <a:pt x="679" y="51"/>
                  </a:lnTo>
                  <a:lnTo>
                    <a:pt x="725" y="77"/>
                  </a:lnTo>
                  <a:lnTo>
                    <a:pt x="771" y="110"/>
                  </a:lnTo>
                  <a:lnTo>
                    <a:pt x="808" y="147"/>
                  </a:lnTo>
                  <a:lnTo>
                    <a:pt x="843" y="190"/>
                  </a:lnTo>
                  <a:close/>
                  <a:moveTo>
                    <a:pt x="101" y="177"/>
                  </a:moveTo>
                  <a:lnTo>
                    <a:pt x="160" y="232"/>
                  </a:lnTo>
                  <a:lnTo>
                    <a:pt x="140" y="257"/>
                  </a:lnTo>
                  <a:lnTo>
                    <a:pt x="127" y="282"/>
                  </a:lnTo>
                  <a:lnTo>
                    <a:pt x="110" y="311"/>
                  </a:lnTo>
                  <a:lnTo>
                    <a:pt x="97" y="337"/>
                  </a:lnTo>
                  <a:lnTo>
                    <a:pt x="93" y="366"/>
                  </a:lnTo>
                  <a:lnTo>
                    <a:pt x="85" y="396"/>
                  </a:lnTo>
                  <a:lnTo>
                    <a:pt x="81" y="425"/>
                  </a:lnTo>
                  <a:lnTo>
                    <a:pt x="81" y="455"/>
                  </a:lnTo>
                  <a:lnTo>
                    <a:pt x="0" y="434"/>
                  </a:lnTo>
                  <a:lnTo>
                    <a:pt x="5" y="400"/>
                  </a:lnTo>
                  <a:lnTo>
                    <a:pt x="13" y="366"/>
                  </a:lnTo>
                  <a:lnTo>
                    <a:pt x="22" y="333"/>
                  </a:lnTo>
                  <a:lnTo>
                    <a:pt x="30" y="300"/>
                  </a:lnTo>
                  <a:lnTo>
                    <a:pt x="46" y="265"/>
                  </a:lnTo>
                  <a:lnTo>
                    <a:pt x="64" y="236"/>
                  </a:lnTo>
                  <a:lnTo>
                    <a:pt x="81" y="206"/>
                  </a:lnTo>
                  <a:lnTo>
                    <a:pt x="101" y="177"/>
                  </a:lnTo>
                  <a:close/>
                  <a:moveTo>
                    <a:pt x="59" y="693"/>
                  </a:moveTo>
                  <a:lnTo>
                    <a:pt x="135" y="668"/>
                  </a:lnTo>
                  <a:lnTo>
                    <a:pt x="147" y="689"/>
                  </a:lnTo>
                  <a:lnTo>
                    <a:pt x="164" y="715"/>
                  </a:lnTo>
                  <a:lnTo>
                    <a:pt x="182" y="732"/>
                  </a:lnTo>
                  <a:lnTo>
                    <a:pt x="199" y="748"/>
                  </a:lnTo>
                  <a:lnTo>
                    <a:pt x="219" y="765"/>
                  </a:lnTo>
                  <a:lnTo>
                    <a:pt x="236" y="782"/>
                  </a:lnTo>
                  <a:lnTo>
                    <a:pt x="257" y="795"/>
                  </a:lnTo>
                  <a:lnTo>
                    <a:pt x="283" y="807"/>
                  </a:lnTo>
                  <a:lnTo>
                    <a:pt x="232" y="870"/>
                  </a:lnTo>
                  <a:lnTo>
                    <a:pt x="206" y="853"/>
                  </a:lnTo>
                  <a:lnTo>
                    <a:pt x="182" y="837"/>
                  </a:lnTo>
                  <a:lnTo>
                    <a:pt x="156" y="815"/>
                  </a:lnTo>
                  <a:lnTo>
                    <a:pt x="131" y="795"/>
                  </a:lnTo>
                  <a:lnTo>
                    <a:pt x="114" y="769"/>
                  </a:lnTo>
                  <a:lnTo>
                    <a:pt x="93" y="748"/>
                  </a:lnTo>
                  <a:lnTo>
                    <a:pt x="76" y="719"/>
                  </a:lnTo>
                  <a:lnTo>
                    <a:pt x="59" y="693"/>
                  </a:lnTo>
                  <a:close/>
                  <a:moveTo>
                    <a:pt x="476" y="938"/>
                  </a:moveTo>
                  <a:lnTo>
                    <a:pt x="476" y="857"/>
                  </a:lnTo>
                  <a:lnTo>
                    <a:pt x="501" y="857"/>
                  </a:lnTo>
                  <a:lnTo>
                    <a:pt x="523" y="857"/>
                  </a:lnTo>
                  <a:lnTo>
                    <a:pt x="543" y="850"/>
                  </a:lnTo>
                  <a:lnTo>
                    <a:pt x="569" y="845"/>
                  </a:lnTo>
                  <a:lnTo>
                    <a:pt x="589" y="841"/>
                  </a:lnTo>
                  <a:lnTo>
                    <a:pt x="611" y="828"/>
                  </a:lnTo>
                  <a:lnTo>
                    <a:pt x="632" y="820"/>
                  </a:lnTo>
                  <a:lnTo>
                    <a:pt x="653" y="807"/>
                  </a:lnTo>
                  <a:lnTo>
                    <a:pt x="703" y="870"/>
                  </a:lnTo>
                  <a:lnTo>
                    <a:pt x="679" y="883"/>
                  </a:lnTo>
                  <a:lnTo>
                    <a:pt x="648" y="900"/>
                  </a:lnTo>
                  <a:lnTo>
                    <a:pt x="620" y="908"/>
                  </a:lnTo>
                  <a:lnTo>
                    <a:pt x="594" y="920"/>
                  </a:lnTo>
                  <a:lnTo>
                    <a:pt x="565" y="925"/>
                  </a:lnTo>
                  <a:lnTo>
                    <a:pt x="535" y="929"/>
                  </a:lnTo>
                  <a:lnTo>
                    <a:pt x="506" y="938"/>
                  </a:lnTo>
                  <a:lnTo>
                    <a:pt x="476" y="938"/>
                  </a:lnTo>
                  <a:close/>
                </a:path>
              </a:pathLst>
            </a:custGeom>
            <a:solidFill>
              <a:srgbClr val="7C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563"/>
            <p:cNvSpPr>
              <a:spLocks noEditPoints="1"/>
            </p:cNvSpPr>
            <p:nvPr/>
          </p:nvSpPr>
          <p:spPr bwMode="auto">
            <a:xfrm>
              <a:off x="3755" y="2937"/>
              <a:ext cx="65" cy="65"/>
            </a:xfrm>
            <a:custGeom>
              <a:avLst/>
              <a:gdLst>
                <a:gd name="T0" fmla="*/ 5 w 778"/>
                <a:gd name="T1" fmla="*/ 2 h 780"/>
                <a:gd name="T2" fmla="*/ 4 w 778"/>
                <a:gd name="T3" fmla="*/ 1 h 780"/>
                <a:gd name="T4" fmla="*/ 4 w 778"/>
                <a:gd name="T5" fmla="*/ 1 h 780"/>
                <a:gd name="T6" fmla="*/ 3 w 778"/>
                <a:gd name="T7" fmla="*/ 1 h 780"/>
                <a:gd name="T8" fmla="*/ 3 w 778"/>
                <a:gd name="T9" fmla="*/ 1 h 780"/>
                <a:gd name="T10" fmla="*/ 3 w 778"/>
                <a:gd name="T11" fmla="*/ 0 h 780"/>
                <a:gd name="T12" fmla="*/ 4 w 778"/>
                <a:gd name="T13" fmla="*/ 0 h 780"/>
                <a:gd name="T14" fmla="*/ 4 w 778"/>
                <a:gd name="T15" fmla="*/ 1 h 780"/>
                <a:gd name="T16" fmla="*/ 5 w 778"/>
                <a:gd name="T17" fmla="*/ 1 h 780"/>
                <a:gd name="T18" fmla="*/ 1 w 778"/>
                <a:gd name="T19" fmla="*/ 1 h 780"/>
                <a:gd name="T20" fmla="*/ 1 w 778"/>
                <a:gd name="T21" fmla="*/ 2 h 780"/>
                <a:gd name="T22" fmla="*/ 1 w 778"/>
                <a:gd name="T23" fmla="*/ 2 h 780"/>
                <a:gd name="T24" fmla="*/ 0 w 778"/>
                <a:gd name="T25" fmla="*/ 3 h 780"/>
                <a:gd name="T26" fmla="*/ 0 w 778"/>
                <a:gd name="T27" fmla="*/ 2 h 780"/>
                <a:gd name="T28" fmla="*/ 0 w 778"/>
                <a:gd name="T29" fmla="*/ 2 h 780"/>
                <a:gd name="T30" fmla="*/ 0 w 778"/>
                <a:gd name="T31" fmla="*/ 1 h 780"/>
                <a:gd name="T32" fmla="*/ 1 w 778"/>
                <a:gd name="T33" fmla="*/ 1 h 780"/>
                <a:gd name="T34" fmla="*/ 1 w 778"/>
                <a:gd name="T35" fmla="*/ 4 h 780"/>
                <a:gd name="T36" fmla="*/ 1 w 778"/>
                <a:gd name="T37" fmla="*/ 4 h 780"/>
                <a:gd name="T38" fmla="*/ 1 w 778"/>
                <a:gd name="T39" fmla="*/ 4 h 780"/>
                <a:gd name="T40" fmla="*/ 2 w 778"/>
                <a:gd name="T41" fmla="*/ 4 h 780"/>
                <a:gd name="T42" fmla="*/ 2 w 778"/>
                <a:gd name="T43" fmla="*/ 5 h 780"/>
                <a:gd name="T44" fmla="*/ 1 w 778"/>
                <a:gd name="T45" fmla="*/ 5 h 780"/>
                <a:gd name="T46" fmla="*/ 1 w 778"/>
                <a:gd name="T47" fmla="*/ 5 h 780"/>
                <a:gd name="T48" fmla="*/ 1 w 778"/>
                <a:gd name="T49" fmla="*/ 5 h 780"/>
                <a:gd name="T50" fmla="*/ 1 w 778"/>
                <a:gd name="T51" fmla="*/ 4 h 780"/>
                <a:gd name="T52" fmla="*/ 3 w 778"/>
                <a:gd name="T53" fmla="*/ 5 h 780"/>
                <a:gd name="T54" fmla="*/ 3 w 778"/>
                <a:gd name="T55" fmla="*/ 5 h 780"/>
                <a:gd name="T56" fmla="*/ 3 w 778"/>
                <a:gd name="T57" fmla="*/ 5 h 780"/>
                <a:gd name="T58" fmla="*/ 3 w 778"/>
                <a:gd name="T59" fmla="*/ 5 h 780"/>
                <a:gd name="T60" fmla="*/ 4 w 778"/>
                <a:gd name="T61" fmla="*/ 5 h 780"/>
                <a:gd name="T62" fmla="*/ 4 w 778"/>
                <a:gd name="T63" fmla="*/ 5 h 780"/>
                <a:gd name="T64" fmla="*/ 4 w 778"/>
                <a:gd name="T65" fmla="*/ 5 h 780"/>
                <a:gd name="T66" fmla="*/ 3 w 778"/>
                <a:gd name="T67" fmla="*/ 5 h 780"/>
                <a:gd name="T68" fmla="*/ 3 w 778"/>
                <a:gd name="T69" fmla="*/ 5 h 780"/>
                <a:gd name="T70" fmla="*/ 3 w 778"/>
                <a:gd name="T71" fmla="*/ 5 h 780"/>
                <a:gd name="T72" fmla="*/ 4 w 778"/>
                <a:gd name="T73" fmla="*/ 4 h 780"/>
                <a:gd name="T74" fmla="*/ 5 w 778"/>
                <a:gd name="T75" fmla="*/ 4 h 780"/>
                <a:gd name="T76" fmla="*/ 5 w 778"/>
                <a:gd name="T77" fmla="*/ 3 h 780"/>
                <a:gd name="T78" fmla="*/ 5 w 778"/>
                <a:gd name="T79" fmla="*/ 3 h 780"/>
                <a:gd name="T80" fmla="*/ 5 w 778"/>
                <a:gd name="T81" fmla="*/ 4 h 7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80"/>
                <a:gd name="T125" fmla="*/ 778 w 778"/>
                <a:gd name="T126" fmla="*/ 780 h 7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80">
                  <a:moveTo>
                    <a:pt x="707" y="168"/>
                  </a:moveTo>
                  <a:lnTo>
                    <a:pt x="652" y="223"/>
                  </a:lnTo>
                  <a:lnTo>
                    <a:pt x="631" y="193"/>
                  </a:lnTo>
                  <a:lnTo>
                    <a:pt x="602" y="164"/>
                  </a:lnTo>
                  <a:lnTo>
                    <a:pt x="572" y="138"/>
                  </a:lnTo>
                  <a:lnTo>
                    <a:pt x="539" y="118"/>
                  </a:lnTo>
                  <a:lnTo>
                    <a:pt x="504" y="100"/>
                  </a:lnTo>
                  <a:lnTo>
                    <a:pt x="467" y="88"/>
                  </a:lnTo>
                  <a:lnTo>
                    <a:pt x="429" y="79"/>
                  </a:lnTo>
                  <a:lnTo>
                    <a:pt x="391" y="79"/>
                  </a:lnTo>
                  <a:lnTo>
                    <a:pt x="391" y="0"/>
                  </a:lnTo>
                  <a:lnTo>
                    <a:pt x="438" y="4"/>
                  </a:lnTo>
                  <a:lnTo>
                    <a:pt x="484" y="12"/>
                  </a:lnTo>
                  <a:lnTo>
                    <a:pt x="526" y="24"/>
                  </a:lnTo>
                  <a:lnTo>
                    <a:pt x="572" y="46"/>
                  </a:lnTo>
                  <a:lnTo>
                    <a:pt x="609" y="67"/>
                  </a:lnTo>
                  <a:lnTo>
                    <a:pt x="648" y="96"/>
                  </a:lnTo>
                  <a:lnTo>
                    <a:pt x="677" y="129"/>
                  </a:lnTo>
                  <a:lnTo>
                    <a:pt x="707" y="168"/>
                  </a:lnTo>
                  <a:close/>
                  <a:moveTo>
                    <a:pt x="79" y="155"/>
                  </a:moveTo>
                  <a:lnTo>
                    <a:pt x="130" y="214"/>
                  </a:lnTo>
                  <a:lnTo>
                    <a:pt x="105" y="252"/>
                  </a:lnTo>
                  <a:lnTo>
                    <a:pt x="88" y="298"/>
                  </a:lnTo>
                  <a:lnTo>
                    <a:pt x="75" y="348"/>
                  </a:lnTo>
                  <a:lnTo>
                    <a:pt x="75" y="397"/>
                  </a:lnTo>
                  <a:lnTo>
                    <a:pt x="0" y="378"/>
                  </a:lnTo>
                  <a:lnTo>
                    <a:pt x="0" y="348"/>
                  </a:lnTo>
                  <a:lnTo>
                    <a:pt x="4" y="319"/>
                  </a:lnTo>
                  <a:lnTo>
                    <a:pt x="12" y="289"/>
                  </a:lnTo>
                  <a:lnTo>
                    <a:pt x="16" y="260"/>
                  </a:lnTo>
                  <a:lnTo>
                    <a:pt x="29" y="234"/>
                  </a:lnTo>
                  <a:lnTo>
                    <a:pt x="46" y="205"/>
                  </a:lnTo>
                  <a:lnTo>
                    <a:pt x="59" y="180"/>
                  </a:lnTo>
                  <a:lnTo>
                    <a:pt x="79" y="155"/>
                  </a:lnTo>
                  <a:close/>
                  <a:moveTo>
                    <a:pt x="54" y="591"/>
                  </a:moveTo>
                  <a:lnTo>
                    <a:pt x="130" y="566"/>
                  </a:lnTo>
                  <a:lnTo>
                    <a:pt x="143" y="583"/>
                  </a:lnTo>
                  <a:lnTo>
                    <a:pt x="155" y="600"/>
                  </a:lnTo>
                  <a:lnTo>
                    <a:pt x="168" y="612"/>
                  </a:lnTo>
                  <a:lnTo>
                    <a:pt x="184" y="625"/>
                  </a:lnTo>
                  <a:lnTo>
                    <a:pt x="197" y="642"/>
                  </a:lnTo>
                  <a:lnTo>
                    <a:pt x="214" y="650"/>
                  </a:lnTo>
                  <a:lnTo>
                    <a:pt x="231" y="659"/>
                  </a:lnTo>
                  <a:lnTo>
                    <a:pt x="248" y="671"/>
                  </a:lnTo>
                  <a:lnTo>
                    <a:pt x="202" y="730"/>
                  </a:lnTo>
                  <a:lnTo>
                    <a:pt x="176" y="718"/>
                  </a:lnTo>
                  <a:lnTo>
                    <a:pt x="155" y="705"/>
                  </a:lnTo>
                  <a:lnTo>
                    <a:pt x="138" y="688"/>
                  </a:lnTo>
                  <a:lnTo>
                    <a:pt x="118" y="671"/>
                  </a:lnTo>
                  <a:lnTo>
                    <a:pt x="101" y="655"/>
                  </a:lnTo>
                  <a:lnTo>
                    <a:pt x="83" y="638"/>
                  </a:lnTo>
                  <a:lnTo>
                    <a:pt x="66" y="612"/>
                  </a:lnTo>
                  <a:lnTo>
                    <a:pt x="54" y="591"/>
                  </a:lnTo>
                  <a:close/>
                  <a:moveTo>
                    <a:pt x="395" y="780"/>
                  </a:moveTo>
                  <a:lnTo>
                    <a:pt x="395" y="705"/>
                  </a:lnTo>
                  <a:lnTo>
                    <a:pt x="412" y="705"/>
                  </a:lnTo>
                  <a:lnTo>
                    <a:pt x="429" y="701"/>
                  </a:lnTo>
                  <a:lnTo>
                    <a:pt x="446" y="701"/>
                  </a:lnTo>
                  <a:lnTo>
                    <a:pt x="462" y="692"/>
                  </a:lnTo>
                  <a:lnTo>
                    <a:pt x="475" y="688"/>
                  </a:lnTo>
                  <a:lnTo>
                    <a:pt x="492" y="684"/>
                  </a:lnTo>
                  <a:lnTo>
                    <a:pt x="508" y="675"/>
                  </a:lnTo>
                  <a:lnTo>
                    <a:pt x="526" y="671"/>
                  </a:lnTo>
                  <a:lnTo>
                    <a:pt x="572" y="730"/>
                  </a:lnTo>
                  <a:lnTo>
                    <a:pt x="551" y="743"/>
                  </a:lnTo>
                  <a:lnTo>
                    <a:pt x="530" y="751"/>
                  </a:lnTo>
                  <a:lnTo>
                    <a:pt x="508" y="764"/>
                  </a:lnTo>
                  <a:lnTo>
                    <a:pt x="488" y="768"/>
                  </a:lnTo>
                  <a:lnTo>
                    <a:pt x="462" y="773"/>
                  </a:lnTo>
                  <a:lnTo>
                    <a:pt x="442" y="780"/>
                  </a:lnTo>
                  <a:lnTo>
                    <a:pt x="420" y="780"/>
                  </a:lnTo>
                  <a:lnTo>
                    <a:pt x="395" y="780"/>
                  </a:lnTo>
                  <a:close/>
                  <a:moveTo>
                    <a:pt x="716" y="600"/>
                  </a:moveTo>
                  <a:lnTo>
                    <a:pt x="635" y="574"/>
                  </a:lnTo>
                  <a:lnTo>
                    <a:pt x="661" y="537"/>
                  </a:lnTo>
                  <a:lnTo>
                    <a:pt x="681" y="499"/>
                  </a:lnTo>
                  <a:lnTo>
                    <a:pt x="694" y="456"/>
                  </a:lnTo>
                  <a:lnTo>
                    <a:pt x="698" y="419"/>
                  </a:lnTo>
                  <a:lnTo>
                    <a:pt x="778" y="394"/>
                  </a:lnTo>
                  <a:lnTo>
                    <a:pt x="774" y="445"/>
                  </a:lnTo>
                  <a:lnTo>
                    <a:pt x="762" y="499"/>
                  </a:lnTo>
                  <a:lnTo>
                    <a:pt x="740" y="550"/>
                  </a:lnTo>
                  <a:lnTo>
                    <a:pt x="716" y="60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564"/>
            <p:cNvSpPr>
              <a:spLocks noEditPoints="1"/>
            </p:cNvSpPr>
            <p:nvPr/>
          </p:nvSpPr>
          <p:spPr bwMode="auto">
            <a:xfrm>
              <a:off x="3762" y="2943"/>
              <a:ext cx="52" cy="53"/>
            </a:xfrm>
            <a:custGeom>
              <a:avLst/>
              <a:gdLst>
                <a:gd name="T0" fmla="*/ 4 w 623"/>
                <a:gd name="T1" fmla="*/ 2 h 626"/>
                <a:gd name="T2" fmla="*/ 3 w 623"/>
                <a:gd name="T3" fmla="*/ 1 h 626"/>
                <a:gd name="T4" fmla="*/ 3 w 623"/>
                <a:gd name="T5" fmla="*/ 1 h 626"/>
                <a:gd name="T6" fmla="*/ 3 w 623"/>
                <a:gd name="T7" fmla="*/ 1 h 626"/>
                <a:gd name="T8" fmla="*/ 2 w 623"/>
                <a:gd name="T9" fmla="*/ 1 h 626"/>
                <a:gd name="T10" fmla="*/ 3 w 623"/>
                <a:gd name="T11" fmla="*/ 0 h 626"/>
                <a:gd name="T12" fmla="*/ 3 w 623"/>
                <a:gd name="T13" fmla="*/ 0 h 626"/>
                <a:gd name="T14" fmla="*/ 3 w 623"/>
                <a:gd name="T15" fmla="*/ 0 h 626"/>
                <a:gd name="T16" fmla="*/ 4 w 623"/>
                <a:gd name="T17" fmla="*/ 1 h 626"/>
                <a:gd name="T18" fmla="*/ 0 w 623"/>
                <a:gd name="T19" fmla="*/ 1 h 626"/>
                <a:gd name="T20" fmla="*/ 1 w 623"/>
                <a:gd name="T21" fmla="*/ 2 h 626"/>
                <a:gd name="T22" fmla="*/ 1 w 623"/>
                <a:gd name="T23" fmla="*/ 2 h 626"/>
                <a:gd name="T24" fmla="*/ 0 w 623"/>
                <a:gd name="T25" fmla="*/ 2 h 626"/>
                <a:gd name="T26" fmla="*/ 0 w 623"/>
                <a:gd name="T27" fmla="*/ 2 h 626"/>
                <a:gd name="T28" fmla="*/ 0 w 623"/>
                <a:gd name="T29" fmla="*/ 1 h 626"/>
                <a:gd name="T30" fmla="*/ 1 w 623"/>
                <a:gd name="T31" fmla="*/ 3 h 626"/>
                <a:gd name="T32" fmla="*/ 1 w 623"/>
                <a:gd name="T33" fmla="*/ 3 h 626"/>
                <a:gd name="T34" fmla="*/ 1 w 623"/>
                <a:gd name="T35" fmla="*/ 4 h 626"/>
                <a:gd name="T36" fmla="*/ 1 w 623"/>
                <a:gd name="T37" fmla="*/ 4 h 626"/>
                <a:gd name="T38" fmla="*/ 2 w 623"/>
                <a:gd name="T39" fmla="*/ 4 h 626"/>
                <a:gd name="T40" fmla="*/ 1 w 623"/>
                <a:gd name="T41" fmla="*/ 4 h 626"/>
                <a:gd name="T42" fmla="*/ 1 w 623"/>
                <a:gd name="T43" fmla="*/ 4 h 626"/>
                <a:gd name="T44" fmla="*/ 1 w 623"/>
                <a:gd name="T45" fmla="*/ 4 h 626"/>
                <a:gd name="T46" fmla="*/ 1 w 623"/>
                <a:gd name="T47" fmla="*/ 4 h 626"/>
                <a:gd name="T48" fmla="*/ 2 w 623"/>
                <a:gd name="T49" fmla="*/ 4 h 626"/>
                <a:gd name="T50" fmla="*/ 2 w 623"/>
                <a:gd name="T51" fmla="*/ 4 h 626"/>
                <a:gd name="T52" fmla="*/ 2 w 623"/>
                <a:gd name="T53" fmla="*/ 4 h 626"/>
                <a:gd name="T54" fmla="*/ 3 w 623"/>
                <a:gd name="T55" fmla="*/ 4 h 626"/>
                <a:gd name="T56" fmla="*/ 3 w 623"/>
                <a:gd name="T57" fmla="*/ 4 h 626"/>
                <a:gd name="T58" fmla="*/ 3 w 623"/>
                <a:gd name="T59" fmla="*/ 4 h 626"/>
                <a:gd name="T60" fmla="*/ 3 w 623"/>
                <a:gd name="T61" fmla="*/ 4 h 626"/>
                <a:gd name="T62" fmla="*/ 3 w 623"/>
                <a:gd name="T63" fmla="*/ 4 h 626"/>
                <a:gd name="T64" fmla="*/ 3 w 623"/>
                <a:gd name="T65" fmla="*/ 4 h 626"/>
                <a:gd name="T66" fmla="*/ 2 w 623"/>
                <a:gd name="T67" fmla="*/ 4 h 626"/>
                <a:gd name="T68" fmla="*/ 3 w 623"/>
                <a:gd name="T69" fmla="*/ 3 h 626"/>
                <a:gd name="T70" fmla="*/ 4 w 623"/>
                <a:gd name="T71" fmla="*/ 3 h 626"/>
                <a:gd name="T72" fmla="*/ 4 w 623"/>
                <a:gd name="T73" fmla="*/ 3 h 626"/>
                <a:gd name="T74" fmla="*/ 4 w 623"/>
                <a:gd name="T75" fmla="*/ 3 h 626"/>
                <a:gd name="T76" fmla="*/ 4 w 623"/>
                <a:gd name="T77" fmla="*/ 3 h 6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3"/>
                <a:gd name="T118" fmla="*/ 0 h 626"/>
                <a:gd name="T119" fmla="*/ 623 w 623"/>
                <a:gd name="T120" fmla="*/ 626 h 6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3" h="626">
                  <a:moveTo>
                    <a:pt x="577" y="144"/>
                  </a:moveTo>
                  <a:lnTo>
                    <a:pt x="514" y="207"/>
                  </a:lnTo>
                  <a:lnTo>
                    <a:pt x="501" y="177"/>
                  </a:lnTo>
                  <a:lnTo>
                    <a:pt x="480" y="155"/>
                  </a:lnTo>
                  <a:lnTo>
                    <a:pt x="459" y="135"/>
                  </a:lnTo>
                  <a:lnTo>
                    <a:pt x="433" y="114"/>
                  </a:lnTo>
                  <a:lnTo>
                    <a:pt x="409" y="98"/>
                  </a:lnTo>
                  <a:lnTo>
                    <a:pt x="379" y="89"/>
                  </a:lnTo>
                  <a:lnTo>
                    <a:pt x="345" y="80"/>
                  </a:lnTo>
                  <a:lnTo>
                    <a:pt x="316" y="80"/>
                  </a:lnTo>
                  <a:lnTo>
                    <a:pt x="316" y="0"/>
                  </a:lnTo>
                  <a:lnTo>
                    <a:pt x="354" y="0"/>
                  </a:lnTo>
                  <a:lnTo>
                    <a:pt x="392" y="9"/>
                  </a:lnTo>
                  <a:lnTo>
                    <a:pt x="429" y="21"/>
                  </a:lnTo>
                  <a:lnTo>
                    <a:pt x="464" y="39"/>
                  </a:lnTo>
                  <a:lnTo>
                    <a:pt x="497" y="59"/>
                  </a:lnTo>
                  <a:lnTo>
                    <a:pt x="527" y="85"/>
                  </a:lnTo>
                  <a:lnTo>
                    <a:pt x="556" y="114"/>
                  </a:lnTo>
                  <a:lnTo>
                    <a:pt x="577" y="144"/>
                  </a:lnTo>
                  <a:close/>
                  <a:moveTo>
                    <a:pt x="55" y="135"/>
                  </a:moveTo>
                  <a:lnTo>
                    <a:pt x="118" y="194"/>
                  </a:lnTo>
                  <a:lnTo>
                    <a:pt x="98" y="227"/>
                  </a:lnTo>
                  <a:lnTo>
                    <a:pt x="85" y="265"/>
                  </a:lnTo>
                  <a:lnTo>
                    <a:pt x="80" y="303"/>
                  </a:lnTo>
                  <a:lnTo>
                    <a:pt x="85" y="344"/>
                  </a:lnTo>
                  <a:lnTo>
                    <a:pt x="0" y="318"/>
                  </a:lnTo>
                  <a:lnTo>
                    <a:pt x="0" y="269"/>
                  </a:lnTo>
                  <a:lnTo>
                    <a:pt x="13" y="219"/>
                  </a:lnTo>
                  <a:lnTo>
                    <a:pt x="30" y="173"/>
                  </a:lnTo>
                  <a:lnTo>
                    <a:pt x="55" y="135"/>
                  </a:lnTo>
                  <a:close/>
                  <a:moveTo>
                    <a:pt x="55" y="487"/>
                  </a:moveTo>
                  <a:lnTo>
                    <a:pt x="139" y="466"/>
                  </a:lnTo>
                  <a:lnTo>
                    <a:pt x="148" y="475"/>
                  </a:lnTo>
                  <a:lnTo>
                    <a:pt x="156" y="482"/>
                  </a:lnTo>
                  <a:lnTo>
                    <a:pt x="164" y="491"/>
                  </a:lnTo>
                  <a:lnTo>
                    <a:pt x="177" y="500"/>
                  </a:lnTo>
                  <a:lnTo>
                    <a:pt x="190" y="508"/>
                  </a:lnTo>
                  <a:lnTo>
                    <a:pt x="198" y="517"/>
                  </a:lnTo>
                  <a:lnTo>
                    <a:pt x="210" y="521"/>
                  </a:lnTo>
                  <a:lnTo>
                    <a:pt x="223" y="525"/>
                  </a:lnTo>
                  <a:lnTo>
                    <a:pt x="173" y="592"/>
                  </a:lnTo>
                  <a:lnTo>
                    <a:pt x="156" y="580"/>
                  </a:lnTo>
                  <a:lnTo>
                    <a:pt x="139" y="571"/>
                  </a:lnTo>
                  <a:lnTo>
                    <a:pt x="122" y="563"/>
                  </a:lnTo>
                  <a:lnTo>
                    <a:pt x="109" y="546"/>
                  </a:lnTo>
                  <a:lnTo>
                    <a:pt x="93" y="533"/>
                  </a:lnTo>
                  <a:lnTo>
                    <a:pt x="80" y="521"/>
                  </a:lnTo>
                  <a:lnTo>
                    <a:pt x="68" y="504"/>
                  </a:lnTo>
                  <a:lnTo>
                    <a:pt x="55" y="487"/>
                  </a:lnTo>
                  <a:close/>
                  <a:moveTo>
                    <a:pt x="320" y="626"/>
                  </a:moveTo>
                  <a:lnTo>
                    <a:pt x="320" y="541"/>
                  </a:lnTo>
                  <a:lnTo>
                    <a:pt x="333" y="541"/>
                  </a:lnTo>
                  <a:lnTo>
                    <a:pt x="341" y="541"/>
                  </a:lnTo>
                  <a:lnTo>
                    <a:pt x="350" y="541"/>
                  </a:lnTo>
                  <a:lnTo>
                    <a:pt x="363" y="537"/>
                  </a:lnTo>
                  <a:lnTo>
                    <a:pt x="371" y="537"/>
                  </a:lnTo>
                  <a:lnTo>
                    <a:pt x="383" y="533"/>
                  </a:lnTo>
                  <a:lnTo>
                    <a:pt x="392" y="530"/>
                  </a:lnTo>
                  <a:lnTo>
                    <a:pt x="400" y="525"/>
                  </a:lnTo>
                  <a:lnTo>
                    <a:pt x="451" y="592"/>
                  </a:lnTo>
                  <a:lnTo>
                    <a:pt x="433" y="596"/>
                  </a:lnTo>
                  <a:lnTo>
                    <a:pt x="417" y="605"/>
                  </a:lnTo>
                  <a:lnTo>
                    <a:pt x="400" y="609"/>
                  </a:lnTo>
                  <a:lnTo>
                    <a:pt x="387" y="613"/>
                  </a:lnTo>
                  <a:lnTo>
                    <a:pt x="371" y="622"/>
                  </a:lnTo>
                  <a:lnTo>
                    <a:pt x="354" y="622"/>
                  </a:lnTo>
                  <a:lnTo>
                    <a:pt x="337" y="626"/>
                  </a:lnTo>
                  <a:lnTo>
                    <a:pt x="320" y="626"/>
                  </a:lnTo>
                  <a:close/>
                  <a:moveTo>
                    <a:pt x="560" y="495"/>
                  </a:moveTo>
                  <a:lnTo>
                    <a:pt x="480" y="471"/>
                  </a:lnTo>
                  <a:lnTo>
                    <a:pt x="501" y="449"/>
                  </a:lnTo>
                  <a:lnTo>
                    <a:pt x="518" y="420"/>
                  </a:lnTo>
                  <a:lnTo>
                    <a:pt x="527" y="394"/>
                  </a:lnTo>
                  <a:lnTo>
                    <a:pt x="534" y="361"/>
                  </a:lnTo>
                  <a:lnTo>
                    <a:pt x="623" y="340"/>
                  </a:lnTo>
                  <a:lnTo>
                    <a:pt x="619" y="377"/>
                  </a:lnTo>
                  <a:lnTo>
                    <a:pt x="606" y="420"/>
                  </a:lnTo>
                  <a:lnTo>
                    <a:pt x="586" y="458"/>
                  </a:lnTo>
                  <a:lnTo>
                    <a:pt x="560" y="495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565"/>
            <p:cNvSpPr>
              <a:spLocks noEditPoints="1"/>
            </p:cNvSpPr>
            <p:nvPr/>
          </p:nvSpPr>
          <p:spPr bwMode="auto">
            <a:xfrm>
              <a:off x="3768" y="2950"/>
              <a:ext cx="38" cy="39"/>
            </a:xfrm>
            <a:custGeom>
              <a:avLst/>
              <a:gdLst>
                <a:gd name="T0" fmla="*/ 3 w 454"/>
                <a:gd name="T1" fmla="*/ 1 h 461"/>
                <a:gd name="T2" fmla="*/ 3 w 454"/>
                <a:gd name="T3" fmla="*/ 1 h 461"/>
                <a:gd name="T4" fmla="*/ 2 w 454"/>
                <a:gd name="T5" fmla="*/ 1 h 461"/>
                <a:gd name="T6" fmla="*/ 2 w 454"/>
                <a:gd name="T7" fmla="*/ 1 h 461"/>
                <a:gd name="T8" fmla="*/ 2 w 454"/>
                <a:gd name="T9" fmla="*/ 1 h 461"/>
                <a:gd name="T10" fmla="*/ 2 w 454"/>
                <a:gd name="T11" fmla="*/ 0 h 461"/>
                <a:gd name="T12" fmla="*/ 2 w 454"/>
                <a:gd name="T13" fmla="*/ 0 h 461"/>
                <a:gd name="T14" fmla="*/ 3 w 454"/>
                <a:gd name="T15" fmla="*/ 0 h 461"/>
                <a:gd name="T16" fmla="*/ 3 w 454"/>
                <a:gd name="T17" fmla="*/ 1 h 461"/>
                <a:gd name="T18" fmla="*/ 0 w 454"/>
                <a:gd name="T19" fmla="*/ 1 h 461"/>
                <a:gd name="T20" fmla="*/ 1 w 454"/>
                <a:gd name="T21" fmla="*/ 1 h 461"/>
                <a:gd name="T22" fmla="*/ 1 w 454"/>
                <a:gd name="T23" fmla="*/ 2 h 461"/>
                <a:gd name="T24" fmla="*/ 0 w 454"/>
                <a:gd name="T25" fmla="*/ 2 h 461"/>
                <a:gd name="T26" fmla="*/ 0 w 454"/>
                <a:gd name="T27" fmla="*/ 1 h 461"/>
                <a:gd name="T28" fmla="*/ 0 w 454"/>
                <a:gd name="T29" fmla="*/ 1 h 461"/>
                <a:gd name="T30" fmla="*/ 1 w 454"/>
                <a:gd name="T31" fmla="*/ 3 h 461"/>
                <a:gd name="T32" fmla="*/ 1 w 454"/>
                <a:gd name="T33" fmla="*/ 3 h 461"/>
                <a:gd name="T34" fmla="*/ 1 w 454"/>
                <a:gd name="T35" fmla="*/ 3 h 461"/>
                <a:gd name="T36" fmla="*/ 1 w 454"/>
                <a:gd name="T37" fmla="*/ 3 h 461"/>
                <a:gd name="T38" fmla="*/ 1 w 454"/>
                <a:gd name="T39" fmla="*/ 3 h 461"/>
                <a:gd name="T40" fmla="*/ 1 w 454"/>
                <a:gd name="T41" fmla="*/ 3 h 461"/>
                <a:gd name="T42" fmla="*/ 1 w 454"/>
                <a:gd name="T43" fmla="*/ 3 h 461"/>
                <a:gd name="T44" fmla="*/ 2 w 454"/>
                <a:gd name="T45" fmla="*/ 3 h 461"/>
                <a:gd name="T46" fmla="*/ 2 w 454"/>
                <a:gd name="T47" fmla="*/ 3 h 461"/>
                <a:gd name="T48" fmla="*/ 2 w 454"/>
                <a:gd name="T49" fmla="*/ 3 h 461"/>
                <a:gd name="T50" fmla="*/ 2 w 454"/>
                <a:gd name="T51" fmla="*/ 3 h 461"/>
                <a:gd name="T52" fmla="*/ 2 w 454"/>
                <a:gd name="T53" fmla="*/ 3 h 461"/>
                <a:gd name="T54" fmla="*/ 2 w 454"/>
                <a:gd name="T55" fmla="*/ 3 h 461"/>
                <a:gd name="T56" fmla="*/ 2 w 454"/>
                <a:gd name="T57" fmla="*/ 3 h 461"/>
                <a:gd name="T58" fmla="*/ 2 w 454"/>
                <a:gd name="T59" fmla="*/ 3 h 461"/>
                <a:gd name="T60" fmla="*/ 2 w 454"/>
                <a:gd name="T61" fmla="*/ 3 h 461"/>
                <a:gd name="T62" fmla="*/ 2 w 454"/>
                <a:gd name="T63" fmla="*/ 2 h 461"/>
                <a:gd name="T64" fmla="*/ 3 w 454"/>
                <a:gd name="T65" fmla="*/ 2 h 461"/>
                <a:gd name="T66" fmla="*/ 3 w 454"/>
                <a:gd name="T67" fmla="*/ 2 h 461"/>
                <a:gd name="T68" fmla="*/ 3 w 454"/>
                <a:gd name="T69" fmla="*/ 3 h 4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4"/>
                <a:gd name="T106" fmla="*/ 0 h 461"/>
                <a:gd name="T107" fmla="*/ 454 w 454"/>
                <a:gd name="T108" fmla="*/ 461 h 4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4" h="461">
                  <a:moveTo>
                    <a:pt x="434" y="127"/>
                  </a:moveTo>
                  <a:lnTo>
                    <a:pt x="379" y="185"/>
                  </a:lnTo>
                  <a:lnTo>
                    <a:pt x="371" y="164"/>
                  </a:lnTo>
                  <a:lnTo>
                    <a:pt x="358" y="143"/>
                  </a:lnTo>
                  <a:lnTo>
                    <a:pt x="346" y="123"/>
                  </a:lnTo>
                  <a:lnTo>
                    <a:pt x="324" y="110"/>
                  </a:lnTo>
                  <a:lnTo>
                    <a:pt x="303" y="93"/>
                  </a:lnTo>
                  <a:lnTo>
                    <a:pt x="283" y="84"/>
                  </a:lnTo>
                  <a:lnTo>
                    <a:pt x="257" y="80"/>
                  </a:lnTo>
                  <a:lnTo>
                    <a:pt x="236" y="75"/>
                  </a:lnTo>
                  <a:lnTo>
                    <a:pt x="236" y="0"/>
                  </a:lnTo>
                  <a:lnTo>
                    <a:pt x="265" y="0"/>
                  </a:lnTo>
                  <a:lnTo>
                    <a:pt x="299" y="9"/>
                  </a:lnTo>
                  <a:lnTo>
                    <a:pt x="329" y="18"/>
                  </a:lnTo>
                  <a:lnTo>
                    <a:pt x="353" y="34"/>
                  </a:lnTo>
                  <a:lnTo>
                    <a:pt x="379" y="55"/>
                  </a:lnTo>
                  <a:lnTo>
                    <a:pt x="400" y="75"/>
                  </a:lnTo>
                  <a:lnTo>
                    <a:pt x="421" y="97"/>
                  </a:lnTo>
                  <a:lnTo>
                    <a:pt x="434" y="127"/>
                  </a:lnTo>
                  <a:close/>
                  <a:moveTo>
                    <a:pt x="38" y="114"/>
                  </a:moveTo>
                  <a:lnTo>
                    <a:pt x="93" y="169"/>
                  </a:lnTo>
                  <a:lnTo>
                    <a:pt x="80" y="198"/>
                  </a:lnTo>
                  <a:lnTo>
                    <a:pt x="76" y="223"/>
                  </a:lnTo>
                  <a:lnTo>
                    <a:pt x="80" y="256"/>
                  </a:lnTo>
                  <a:lnTo>
                    <a:pt x="84" y="286"/>
                  </a:lnTo>
                  <a:lnTo>
                    <a:pt x="5" y="264"/>
                  </a:lnTo>
                  <a:lnTo>
                    <a:pt x="0" y="223"/>
                  </a:lnTo>
                  <a:lnTo>
                    <a:pt x="5" y="185"/>
                  </a:lnTo>
                  <a:lnTo>
                    <a:pt x="18" y="147"/>
                  </a:lnTo>
                  <a:lnTo>
                    <a:pt x="38" y="114"/>
                  </a:lnTo>
                  <a:close/>
                  <a:moveTo>
                    <a:pt x="59" y="386"/>
                  </a:moveTo>
                  <a:lnTo>
                    <a:pt x="143" y="356"/>
                  </a:lnTo>
                  <a:lnTo>
                    <a:pt x="156" y="365"/>
                  </a:lnTo>
                  <a:lnTo>
                    <a:pt x="169" y="373"/>
                  </a:lnTo>
                  <a:lnTo>
                    <a:pt x="182" y="378"/>
                  </a:lnTo>
                  <a:lnTo>
                    <a:pt x="194" y="378"/>
                  </a:lnTo>
                  <a:lnTo>
                    <a:pt x="143" y="445"/>
                  </a:lnTo>
                  <a:lnTo>
                    <a:pt x="130" y="441"/>
                  </a:lnTo>
                  <a:lnTo>
                    <a:pt x="118" y="437"/>
                  </a:lnTo>
                  <a:lnTo>
                    <a:pt x="110" y="428"/>
                  </a:lnTo>
                  <a:lnTo>
                    <a:pt x="97" y="420"/>
                  </a:lnTo>
                  <a:lnTo>
                    <a:pt x="84" y="411"/>
                  </a:lnTo>
                  <a:lnTo>
                    <a:pt x="76" y="402"/>
                  </a:lnTo>
                  <a:lnTo>
                    <a:pt x="68" y="395"/>
                  </a:lnTo>
                  <a:lnTo>
                    <a:pt x="59" y="386"/>
                  </a:lnTo>
                  <a:close/>
                  <a:moveTo>
                    <a:pt x="240" y="461"/>
                  </a:moveTo>
                  <a:lnTo>
                    <a:pt x="240" y="386"/>
                  </a:lnTo>
                  <a:lnTo>
                    <a:pt x="248" y="386"/>
                  </a:lnTo>
                  <a:lnTo>
                    <a:pt x="257" y="386"/>
                  </a:lnTo>
                  <a:lnTo>
                    <a:pt x="265" y="382"/>
                  </a:lnTo>
                  <a:lnTo>
                    <a:pt x="270" y="378"/>
                  </a:lnTo>
                  <a:lnTo>
                    <a:pt x="320" y="445"/>
                  </a:lnTo>
                  <a:lnTo>
                    <a:pt x="312" y="450"/>
                  </a:lnTo>
                  <a:lnTo>
                    <a:pt x="303" y="453"/>
                  </a:lnTo>
                  <a:lnTo>
                    <a:pt x="291" y="457"/>
                  </a:lnTo>
                  <a:lnTo>
                    <a:pt x="283" y="457"/>
                  </a:lnTo>
                  <a:lnTo>
                    <a:pt x="270" y="461"/>
                  </a:lnTo>
                  <a:lnTo>
                    <a:pt x="261" y="461"/>
                  </a:lnTo>
                  <a:lnTo>
                    <a:pt x="253" y="461"/>
                  </a:lnTo>
                  <a:lnTo>
                    <a:pt x="240" y="461"/>
                  </a:lnTo>
                  <a:close/>
                  <a:moveTo>
                    <a:pt x="400" y="391"/>
                  </a:moveTo>
                  <a:lnTo>
                    <a:pt x="307" y="361"/>
                  </a:lnTo>
                  <a:lnTo>
                    <a:pt x="329" y="352"/>
                  </a:lnTo>
                  <a:lnTo>
                    <a:pt x="342" y="340"/>
                  </a:lnTo>
                  <a:lnTo>
                    <a:pt x="353" y="327"/>
                  </a:lnTo>
                  <a:lnTo>
                    <a:pt x="362" y="310"/>
                  </a:lnTo>
                  <a:lnTo>
                    <a:pt x="454" y="281"/>
                  </a:lnTo>
                  <a:lnTo>
                    <a:pt x="447" y="314"/>
                  </a:lnTo>
                  <a:lnTo>
                    <a:pt x="438" y="340"/>
                  </a:lnTo>
                  <a:lnTo>
                    <a:pt x="421" y="369"/>
                  </a:lnTo>
                  <a:lnTo>
                    <a:pt x="400" y="391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566"/>
            <p:cNvSpPr>
              <a:spLocks noEditPoints="1"/>
            </p:cNvSpPr>
            <p:nvPr/>
          </p:nvSpPr>
          <p:spPr bwMode="auto">
            <a:xfrm>
              <a:off x="3775" y="2956"/>
              <a:ext cx="25" cy="26"/>
            </a:xfrm>
            <a:custGeom>
              <a:avLst/>
              <a:gdLst>
                <a:gd name="T0" fmla="*/ 2 w 303"/>
                <a:gd name="T1" fmla="*/ 1 h 311"/>
                <a:gd name="T2" fmla="*/ 1 w 303"/>
                <a:gd name="T3" fmla="*/ 1 h 311"/>
                <a:gd name="T4" fmla="*/ 2 w 303"/>
                <a:gd name="T5" fmla="*/ 1 h 311"/>
                <a:gd name="T6" fmla="*/ 2 w 303"/>
                <a:gd name="T7" fmla="*/ 1 h 311"/>
                <a:gd name="T8" fmla="*/ 2 w 303"/>
                <a:gd name="T9" fmla="*/ 1 h 311"/>
                <a:gd name="T10" fmla="*/ 1 w 303"/>
                <a:gd name="T11" fmla="*/ 1 h 311"/>
                <a:gd name="T12" fmla="*/ 1 w 303"/>
                <a:gd name="T13" fmla="*/ 1 h 311"/>
                <a:gd name="T14" fmla="*/ 1 w 303"/>
                <a:gd name="T15" fmla="*/ 1 h 311"/>
                <a:gd name="T16" fmla="*/ 1 w 303"/>
                <a:gd name="T17" fmla="*/ 1 h 311"/>
                <a:gd name="T18" fmla="*/ 1 w 303"/>
                <a:gd name="T19" fmla="*/ 1 h 311"/>
                <a:gd name="T20" fmla="*/ 1 w 303"/>
                <a:gd name="T21" fmla="*/ 0 h 311"/>
                <a:gd name="T22" fmla="*/ 1 w 303"/>
                <a:gd name="T23" fmla="*/ 0 h 311"/>
                <a:gd name="T24" fmla="*/ 1 w 303"/>
                <a:gd name="T25" fmla="*/ 0 h 311"/>
                <a:gd name="T26" fmla="*/ 2 w 303"/>
                <a:gd name="T27" fmla="*/ 0 h 311"/>
                <a:gd name="T28" fmla="*/ 2 w 303"/>
                <a:gd name="T29" fmla="*/ 0 h 311"/>
                <a:gd name="T30" fmla="*/ 2 w 303"/>
                <a:gd name="T31" fmla="*/ 0 h 311"/>
                <a:gd name="T32" fmla="*/ 2 w 303"/>
                <a:gd name="T33" fmla="*/ 1 h 311"/>
                <a:gd name="T34" fmla="*/ 2 w 303"/>
                <a:gd name="T35" fmla="*/ 1 h 311"/>
                <a:gd name="T36" fmla="*/ 2 w 303"/>
                <a:gd name="T37" fmla="*/ 1 h 311"/>
                <a:gd name="T38" fmla="*/ 0 w 303"/>
                <a:gd name="T39" fmla="*/ 1 h 311"/>
                <a:gd name="T40" fmla="*/ 1 w 303"/>
                <a:gd name="T41" fmla="*/ 1 h 311"/>
                <a:gd name="T42" fmla="*/ 1 w 303"/>
                <a:gd name="T43" fmla="*/ 1 h 311"/>
                <a:gd name="T44" fmla="*/ 1 w 303"/>
                <a:gd name="T45" fmla="*/ 1 h 311"/>
                <a:gd name="T46" fmla="*/ 1 w 303"/>
                <a:gd name="T47" fmla="*/ 1 h 311"/>
                <a:gd name="T48" fmla="*/ 1 w 303"/>
                <a:gd name="T49" fmla="*/ 2 h 311"/>
                <a:gd name="T50" fmla="*/ 1 w 303"/>
                <a:gd name="T51" fmla="*/ 2 h 311"/>
                <a:gd name="T52" fmla="*/ 1 w 303"/>
                <a:gd name="T53" fmla="*/ 2 h 311"/>
                <a:gd name="T54" fmla="*/ 1 w 303"/>
                <a:gd name="T55" fmla="*/ 2 h 311"/>
                <a:gd name="T56" fmla="*/ 1 w 303"/>
                <a:gd name="T57" fmla="*/ 2 h 311"/>
                <a:gd name="T58" fmla="*/ 1 w 303"/>
                <a:gd name="T59" fmla="*/ 2 h 311"/>
                <a:gd name="T60" fmla="*/ 0 w 303"/>
                <a:gd name="T61" fmla="*/ 2 h 311"/>
                <a:gd name="T62" fmla="*/ 0 w 303"/>
                <a:gd name="T63" fmla="*/ 1 h 311"/>
                <a:gd name="T64" fmla="*/ 0 w 303"/>
                <a:gd name="T65" fmla="*/ 1 h 311"/>
                <a:gd name="T66" fmla="*/ 0 w 303"/>
                <a:gd name="T67" fmla="*/ 1 h 311"/>
                <a:gd name="T68" fmla="*/ 0 w 303"/>
                <a:gd name="T69" fmla="*/ 1 h 311"/>
                <a:gd name="T70" fmla="*/ 0 w 303"/>
                <a:gd name="T71" fmla="*/ 2 h 311"/>
                <a:gd name="T72" fmla="*/ 1 w 303"/>
                <a:gd name="T73" fmla="*/ 2 h 311"/>
                <a:gd name="T74" fmla="*/ 1 w 303"/>
                <a:gd name="T75" fmla="*/ 2 h 311"/>
                <a:gd name="T76" fmla="*/ 1 w 303"/>
                <a:gd name="T77" fmla="*/ 2 h 311"/>
                <a:gd name="T78" fmla="*/ 1 w 303"/>
                <a:gd name="T79" fmla="*/ 2 h 311"/>
                <a:gd name="T80" fmla="*/ 1 w 303"/>
                <a:gd name="T81" fmla="*/ 2 h 311"/>
                <a:gd name="T82" fmla="*/ 0 w 303"/>
                <a:gd name="T83" fmla="*/ 2 h 311"/>
                <a:gd name="T84" fmla="*/ 1 w 303"/>
                <a:gd name="T85" fmla="*/ 2 h 311"/>
                <a:gd name="T86" fmla="*/ 1 w 303"/>
                <a:gd name="T87" fmla="*/ 2 h 311"/>
                <a:gd name="T88" fmla="*/ 1 w 303"/>
                <a:gd name="T89" fmla="*/ 2 h 311"/>
                <a:gd name="T90" fmla="*/ 1 w 303"/>
                <a:gd name="T91" fmla="*/ 2 h 311"/>
                <a:gd name="T92" fmla="*/ 1 w 303"/>
                <a:gd name="T93" fmla="*/ 2 h 311"/>
                <a:gd name="T94" fmla="*/ 1 w 303"/>
                <a:gd name="T95" fmla="*/ 2 h 311"/>
                <a:gd name="T96" fmla="*/ 1 w 303"/>
                <a:gd name="T97" fmla="*/ 2 h 311"/>
                <a:gd name="T98" fmla="*/ 2 w 303"/>
                <a:gd name="T99" fmla="*/ 2 h 311"/>
                <a:gd name="T100" fmla="*/ 1 w 303"/>
                <a:gd name="T101" fmla="*/ 2 h 311"/>
                <a:gd name="T102" fmla="*/ 2 w 303"/>
                <a:gd name="T103" fmla="*/ 2 h 311"/>
                <a:gd name="T104" fmla="*/ 2 w 303"/>
                <a:gd name="T105" fmla="*/ 2 h 311"/>
                <a:gd name="T106" fmla="*/ 2 w 303"/>
                <a:gd name="T107" fmla="*/ 2 h 311"/>
                <a:gd name="T108" fmla="*/ 2 w 303"/>
                <a:gd name="T109" fmla="*/ 2 h 311"/>
                <a:gd name="T110" fmla="*/ 2 w 303"/>
                <a:gd name="T111" fmla="*/ 2 h 311"/>
                <a:gd name="T112" fmla="*/ 1 w 303"/>
                <a:gd name="T113" fmla="*/ 2 h 311"/>
                <a:gd name="T114" fmla="*/ 1 w 303"/>
                <a:gd name="T115" fmla="*/ 2 h 311"/>
                <a:gd name="T116" fmla="*/ 1 w 303"/>
                <a:gd name="T117" fmla="*/ 2 h 311"/>
                <a:gd name="T118" fmla="*/ 1 w 303"/>
                <a:gd name="T119" fmla="*/ 2 h 311"/>
                <a:gd name="T120" fmla="*/ 1 w 303"/>
                <a:gd name="T121" fmla="*/ 2 h 311"/>
                <a:gd name="T122" fmla="*/ 1 w 303"/>
                <a:gd name="T123" fmla="*/ 2 h 311"/>
                <a:gd name="T124" fmla="*/ 1 w 303"/>
                <a:gd name="T125" fmla="*/ 2 h 3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3"/>
                <a:gd name="T190" fmla="*/ 0 h 311"/>
                <a:gd name="T191" fmla="*/ 303 w 303"/>
                <a:gd name="T192" fmla="*/ 311 h 3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3" h="311">
                  <a:moveTo>
                    <a:pt x="303" y="110"/>
                  </a:moveTo>
                  <a:lnTo>
                    <a:pt x="223" y="189"/>
                  </a:lnTo>
                  <a:lnTo>
                    <a:pt x="231" y="172"/>
                  </a:lnTo>
                  <a:lnTo>
                    <a:pt x="231" y="157"/>
                  </a:lnTo>
                  <a:lnTo>
                    <a:pt x="231" y="135"/>
                  </a:lnTo>
                  <a:lnTo>
                    <a:pt x="223" y="118"/>
                  </a:lnTo>
                  <a:lnTo>
                    <a:pt x="211" y="102"/>
                  </a:lnTo>
                  <a:lnTo>
                    <a:pt x="194" y="89"/>
                  </a:lnTo>
                  <a:lnTo>
                    <a:pt x="177" y="81"/>
                  </a:lnTo>
                  <a:lnTo>
                    <a:pt x="160" y="81"/>
                  </a:lnTo>
                  <a:lnTo>
                    <a:pt x="160" y="0"/>
                  </a:lnTo>
                  <a:lnTo>
                    <a:pt x="181" y="5"/>
                  </a:lnTo>
                  <a:lnTo>
                    <a:pt x="207" y="9"/>
                  </a:lnTo>
                  <a:lnTo>
                    <a:pt x="227" y="18"/>
                  </a:lnTo>
                  <a:lnTo>
                    <a:pt x="248" y="35"/>
                  </a:lnTo>
                  <a:lnTo>
                    <a:pt x="270" y="48"/>
                  </a:lnTo>
                  <a:lnTo>
                    <a:pt x="282" y="68"/>
                  </a:lnTo>
                  <a:lnTo>
                    <a:pt x="295" y="89"/>
                  </a:lnTo>
                  <a:lnTo>
                    <a:pt x="303" y="110"/>
                  </a:lnTo>
                  <a:close/>
                  <a:moveTo>
                    <a:pt x="17" y="94"/>
                  </a:moveTo>
                  <a:lnTo>
                    <a:pt x="80" y="157"/>
                  </a:lnTo>
                  <a:lnTo>
                    <a:pt x="80" y="172"/>
                  </a:lnTo>
                  <a:lnTo>
                    <a:pt x="84" y="185"/>
                  </a:lnTo>
                  <a:lnTo>
                    <a:pt x="89" y="202"/>
                  </a:lnTo>
                  <a:lnTo>
                    <a:pt x="101" y="211"/>
                  </a:lnTo>
                  <a:lnTo>
                    <a:pt x="113" y="222"/>
                  </a:lnTo>
                  <a:lnTo>
                    <a:pt x="126" y="231"/>
                  </a:lnTo>
                  <a:lnTo>
                    <a:pt x="143" y="231"/>
                  </a:lnTo>
                  <a:lnTo>
                    <a:pt x="160" y="235"/>
                  </a:lnTo>
                  <a:lnTo>
                    <a:pt x="181" y="257"/>
                  </a:lnTo>
                  <a:lnTo>
                    <a:pt x="8" y="211"/>
                  </a:lnTo>
                  <a:lnTo>
                    <a:pt x="4" y="181"/>
                  </a:lnTo>
                  <a:lnTo>
                    <a:pt x="0" y="148"/>
                  </a:lnTo>
                  <a:lnTo>
                    <a:pt x="4" y="123"/>
                  </a:lnTo>
                  <a:lnTo>
                    <a:pt x="17" y="94"/>
                  </a:lnTo>
                  <a:close/>
                  <a:moveTo>
                    <a:pt x="67" y="281"/>
                  </a:moveTo>
                  <a:lnTo>
                    <a:pt x="160" y="252"/>
                  </a:lnTo>
                  <a:lnTo>
                    <a:pt x="118" y="303"/>
                  </a:lnTo>
                  <a:lnTo>
                    <a:pt x="106" y="303"/>
                  </a:lnTo>
                  <a:lnTo>
                    <a:pt x="93" y="298"/>
                  </a:lnTo>
                  <a:lnTo>
                    <a:pt x="80" y="290"/>
                  </a:lnTo>
                  <a:lnTo>
                    <a:pt x="67" y="281"/>
                  </a:lnTo>
                  <a:close/>
                  <a:moveTo>
                    <a:pt x="164" y="311"/>
                  </a:moveTo>
                  <a:lnTo>
                    <a:pt x="164" y="268"/>
                  </a:lnTo>
                  <a:lnTo>
                    <a:pt x="194" y="303"/>
                  </a:lnTo>
                  <a:lnTo>
                    <a:pt x="189" y="307"/>
                  </a:lnTo>
                  <a:lnTo>
                    <a:pt x="181" y="311"/>
                  </a:lnTo>
                  <a:lnTo>
                    <a:pt x="172" y="311"/>
                  </a:lnTo>
                  <a:lnTo>
                    <a:pt x="164" y="311"/>
                  </a:lnTo>
                  <a:close/>
                  <a:moveTo>
                    <a:pt x="231" y="286"/>
                  </a:moveTo>
                  <a:lnTo>
                    <a:pt x="164" y="268"/>
                  </a:lnTo>
                  <a:lnTo>
                    <a:pt x="286" y="235"/>
                  </a:lnTo>
                  <a:lnTo>
                    <a:pt x="277" y="252"/>
                  </a:lnTo>
                  <a:lnTo>
                    <a:pt x="266" y="265"/>
                  </a:lnTo>
                  <a:lnTo>
                    <a:pt x="253" y="277"/>
                  </a:lnTo>
                  <a:lnTo>
                    <a:pt x="231" y="286"/>
                  </a:lnTo>
                  <a:close/>
                  <a:moveTo>
                    <a:pt x="160" y="235"/>
                  </a:moveTo>
                  <a:lnTo>
                    <a:pt x="160" y="257"/>
                  </a:lnTo>
                  <a:lnTo>
                    <a:pt x="194" y="222"/>
                  </a:lnTo>
                  <a:lnTo>
                    <a:pt x="185" y="227"/>
                  </a:lnTo>
                  <a:lnTo>
                    <a:pt x="177" y="231"/>
                  </a:lnTo>
                  <a:lnTo>
                    <a:pt x="168" y="235"/>
                  </a:lnTo>
                  <a:lnTo>
                    <a:pt x="160" y="235"/>
                  </a:lnTo>
                  <a:close/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567"/>
            <p:cNvSpPr>
              <a:spLocks noEditPoints="1"/>
            </p:cNvSpPr>
            <p:nvPr/>
          </p:nvSpPr>
          <p:spPr bwMode="auto">
            <a:xfrm>
              <a:off x="3781" y="2963"/>
              <a:ext cx="13" cy="13"/>
            </a:xfrm>
            <a:custGeom>
              <a:avLst/>
              <a:gdLst>
                <a:gd name="T0" fmla="*/ 1 w 151"/>
                <a:gd name="T1" fmla="*/ 0 h 154"/>
                <a:gd name="T2" fmla="*/ 1 w 151"/>
                <a:gd name="T3" fmla="*/ 1 h 154"/>
                <a:gd name="T4" fmla="*/ 1 w 151"/>
                <a:gd name="T5" fmla="*/ 1 h 154"/>
                <a:gd name="T6" fmla="*/ 1 w 151"/>
                <a:gd name="T7" fmla="*/ 1 h 154"/>
                <a:gd name="T8" fmla="*/ 1 w 151"/>
                <a:gd name="T9" fmla="*/ 1 h 154"/>
                <a:gd name="T10" fmla="*/ 1 w 151"/>
                <a:gd name="T11" fmla="*/ 1 h 154"/>
                <a:gd name="T12" fmla="*/ 1 w 151"/>
                <a:gd name="T13" fmla="*/ 1 h 154"/>
                <a:gd name="T14" fmla="*/ 1 w 151"/>
                <a:gd name="T15" fmla="*/ 1 h 154"/>
                <a:gd name="T16" fmla="*/ 1 w 151"/>
                <a:gd name="T17" fmla="*/ 1 h 154"/>
                <a:gd name="T18" fmla="*/ 1 w 151"/>
                <a:gd name="T19" fmla="*/ 0 h 154"/>
                <a:gd name="T20" fmla="*/ 1 w 151"/>
                <a:gd name="T21" fmla="*/ 0 h 154"/>
                <a:gd name="T22" fmla="*/ 1 w 151"/>
                <a:gd name="T23" fmla="*/ 0 h 154"/>
                <a:gd name="T24" fmla="*/ 1 w 151"/>
                <a:gd name="T25" fmla="*/ 0 h 154"/>
                <a:gd name="T26" fmla="*/ 1 w 151"/>
                <a:gd name="T27" fmla="*/ 0 h 154"/>
                <a:gd name="T28" fmla="*/ 1 w 151"/>
                <a:gd name="T29" fmla="*/ 0 h 154"/>
                <a:gd name="T30" fmla="*/ 0 w 151"/>
                <a:gd name="T31" fmla="*/ 1 h 154"/>
                <a:gd name="T32" fmla="*/ 1 w 151"/>
                <a:gd name="T33" fmla="*/ 1 h 154"/>
                <a:gd name="T34" fmla="*/ 0 w 151"/>
                <a:gd name="T35" fmla="*/ 1 h 154"/>
                <a:gd name="T36" fmla="*/ 0 w 151"/>
                <a:gd name="T37" fmla="*/ 1 h 154"/>
                <a:gd name="T38" fmla="*/ 0 w 151"/>
                <a:gd name="T39" fmla="*/ 1 h 154"/>
                <a:gd name="T40" fmla="*/ 0 w 151"/>
                <a:gd name="T41" fmla="*/ 1 h 154"/>
                <a:gd name="T42" fmla="*/ 0 w 151"/>
                <a:gd name="T43" fmla="*/ 1 h 154"/>
                <a:gd name="T44" fmla="*/ 0 w 151"/>
                <a:gd name="T45" fmla="*/ 1 h 154"/>
                <a:gd name="T46" fmla="*/ 0 w 151"/>
                <a:gd name="T47" fmla="*/ 1 h 154"/>
                <a:gd name="T48" fmla="*/ 0 w 151"/>
                <a:gd name="T49" fmla="*/ 1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1"/>
                <a:gd name="T76" fmla="*/ 0 h 154"/>
                <a:gd name="T77" fmla="*/ 151 w 151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1" h="154">
                  <a:moveTo>
                    <a:pt x="80" y="0"/>
                  </a:moveTo>
                  <a:lnTo>
                    <a:pt x="80" y="154"/>
                  </a:lnTo>
                  <a:lnTo>
                    <a:pt x="88" y="154"/>
                  </a:lnTo>
                  <a:lnTo>
                    <a:pt x="97" y="150"/>
                  </a:lnTo>
                  <a:lnTo>
                    <a:pt x="105" y="146"/>
                  </a:lnTo>
                  <a:lnTo>
                    <a:pt x="114" y="141"/>
                  </a:lnTo>
                  <a:lnTo>
                    <a:pt x="143" y="108"/>
                  </a:lnTo>
                  <a:lnTo>
                    <a:pt x="151" y="91"/>
                  </a:lnTo>
                  <a:lnTo>
                    <a:pt x="151" y="76"/>
                  </a:lnTo>
                  <a:lnTo>
                    <a:pt x="151" y="54"/>
                  </a:lnTo>
                  <a:lnTo>
                    <a:pt x="143" y="37"/>
                  </a:lnTo>
                  <a:lnTo>
                    <a:pt x="131" y="21"/>
                  </a:lnTo>
                  <a:lnTo>
                    <a:pt x="114" y="8"/>
                  </a:lnTo>
                  <a:lnTo>
                    <a:pt x="97" y="0"/>
                  </a:lnTo>
                  <a:lnTo>
                    <a:pt x="80" y="0"/>
                  </a:lnTo>
                  <a:close/>
                  <a:moveTo>
                    <a:pt x="0" y="76"/>
                  </a:moveTo>
                  <a:lnTo>
                    <a:pt x="80" y="154"/>
                  </a:lnTo>
                  <a:lnTo>
                    <a:pt x="63" y="150"/>
                  </a:lnTo>
                  <a:lnTo>
                    <a:pt x="46" y="150"/>
                  </a:lnTo>
                  <a:lnTo>
                    <a:pt x="33" y="141"/>
                  </a:lnTo>
                  <a:lnTo>
                    <a:pt x="21" y="130"/>
                  </a:lnTo>
                  <a:lnTo>
                    <a:pt x="9" y="121"/>
                  </a:lnTo>
                  <a:lnTo>
                    <a:pt x="4" y="104"/>
                  </a:lnTo>
                  <a:lnTo>
                    <a:pt x="0" y="9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568"/>
            <p:cNvSpPr>
              <a:spLocks/>
            </p:cNvSpPr>
            <p:nvPr/>
          </p:nvSpPr>
          <p:spPr bwMode="auto">
            <a:xfrm>
              <a:off x="3623" y="2932"/>
              <a:ext cx="167" cy="46"/>
            </a:xfrm>
            <a:custGeom>
              <a:avLst/>
              <a:gdLst>
                <a:gd name="T0" fmla="*/ 0 w 1995"/>
                <a:gd name="T1" fmla="*/ 0 h 546"/>
                <a:gd name="T2" fmla="*/ 14 w 1995"/>
                <a:gd name="T3" fmla="*/ 4 h 546"/>
                <a:gd name="T4" fmla="*/ 10 w 1995"/>
                <a:gd name="T5" fmla="*/ 0 h 546"/>
                <a:gd name="T6" fmla="*/ 0 w 1995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5"/>
                <a:gd name="T13" fmla="*/ 0 h 546"/>
                <a:gd name="T14" fmla="*/ 1995 w 1995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5" h="546">
                  <a:moveTo>
                    <a:pt x="0" y="4"/>
                  </a:moveTo>
                  <a:lnTo>
                    <a:pt x="1995" y="546"/>
                  </a:lnTo>
                  <a:lnTo>
                    <a:pt x="1452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569"/>
            <p:cNvSpPr>
              <a:spLocks/>
            </p:cNvSpPr>
            <p:nvPr/>
          </p:nvSpPr>
          <p:spPr bwMode="auto">
            <a:xfrm>
              <a:off x="3788" y="2815"/>
              <a:ext cx="45" cy="163"/>
            </a:xfrm>
            <a:custGeom>
              <a:avLst/>
              <a:gdLst>
                <a:gd name="T0" fmla="*/ 4 w 535"/>
                <a:gd name="T1" fmla="*/ 10 h 1947"/>
                <a:gd name="T2" fmla="*/ 0 w 535"/>
                <a:gd name="T3" fmla="*/ 14 h 1947"/>
                <a:gd name="T4" fmla="*/ 0 w 535"/>
                <a:gd name="T5" fmla="*/ 0 h 1947"/>
                <a:gd name="T6" fmla="*/ 4 w 535"/>
                <a:gd name="T7" fmla="*/ 10 h 19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5"/>
                <a:gd name="T13" fmla="*/ 0 h 1947"/>
                <a:gd name="T14" fmla="*/ 535 w 535"/>
                <a:gd name="T15" fmla="*/ 1947 h 19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5" h="1947">
                  <a:moveTo>
                    <a:pt x="535" y="1405"/>
                  </a:moveTo>
                  <a:lnTo>
                    <a:pt x="0" y="1947"/>
                  </a:lnTo>
                  <a:lnTo>
                    <a:pt x="0" y="0"/>
                  </a:lnTo>
                  <a:lnTo>
                    <a:pt x="535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570"/>
            <p:cNvSpPr>
              <a:spLocks/>
            </p:cNvSpPr>
            <p:nvPr/>
          </p:nvSpPr>
          <p:spPr bwMode="auto">
            <a:xfrm>
              <a:off x="3788" y="2933"/>
              <a:ext cx="164" cy="66"/>
            </a:xfrm>
            <a:custGeom>
              <a:avLst/>
              <a:gdLst>
                <a:gd name="T0" fmla="*/ 0 w 1962"/>
                <a:gd name="T1" fmla="*/ 4 h 798"/>
                <a:gd name="T2" fmla="*/ 6 w 1962"/>
                <a:gd name="T3" fmla="*/ 5 h 798"/>
                <a:gd name="T4" fmla="*/ 14 w 1962"/>
                <a:gd name="T5" fmla="*/ 0 h 798"/>
                <a:gd name="T6" fmla="*/ 0 w 1962"/>
                <a:gd name="T7" fmla="*/ 4 h 7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2"/>
                <a:gd name="T13" fmla="*/ 0 h 798"/>
                <a:gd name="T14" fmla="*/ 1962 w 1962"/>
                <a:gd name="T15" fmla="*/ 798 h 7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2" h="798">
                  <a:moveTo>
                    <a:pt x="0" y="553"/>
                  </a:moveTo>
                  <a:lnTo>
                    <a:pt x="809" y="798"/>
                  </a:lnTo>
                  <a:lnTo>
                    <a:pt x="1962" y="0"/>
                  </a:lnTo>
                  <a:lnTo>
                    <a:pt x="0" y="5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571"/>
            <p:cNvSpPr>
              <a:spLocks/>
            </p:cNvSpPr>
            <p:nvPr/>
          </p:nvSpPr>
          <p:spPr bwMode="auto">
            <a:xfrm>
              <a:off x="3788" y="2979"/>
              <a:ext cx="113" cy="145"/>
            </a:xfrm>
            <a:custGeom>
              <a:avLst/>
              <a:gdLst>
                <a:gd name="T0" fmla="*/ 0 w 1352"/>
                <a:gd name="T1" fmla="*/ 0 h 1738"/>
                <a:gd name="T2" fmla="*/ 0 w 1352"/>
                <a:gd name="T3" fmla="*/ 6 h 1738"/>
                <a:gd name="T4" fmla="*/ 9 w 1352"/>
                <a:gd name="T5" fmla="*/ 12 h 1738"/>
                <a:gd name="T6" fmla="*/ 0 w 1352"/>
                <a:gd name="T7" fmla="*/ 0 h 17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2"/>
                <a:gd name="T13" fmla="*/ 0 h 1738"/>
                <a:gd name="T14" fmla="*/ 1352 w 1352"/>
                <a:gd name="T15" fmla="*/ 1738 h 17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2" h="1738">
                  <a:moveTo>
                    <a:pt x="4" y="0"/>
                  </a:moveTo>
                  <a:lnTo>
                    <a:pt x="0" y="800"/>
                  </a:lnTo>
                  <a:lnTo>
                    <a:pt x="1352" y="1738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572"/>
            <p:cNvSpPr>
              <a:spLocks/>
            </p:cNvSpPr>
            <p:nvPr/>
          </p:nvSpPr>
          <p:spPr bwMode="auto">
            <a:xfrm>
              <a:off x="3675" y="2977"/>
              <a:ext cx="113" cy="146"/>
            </a:xfrm>
            <a:custGeom>
              <a:avLst/>
              <a:gdLst>
                <a:gd name="T0" fmla="*/ 0 w 1356"/>
                <a:gd name="T1" fmla="*/ 12 h 1746"/>
                <a:gd name="T2" fmla="*/ 9 w 1356"/>
                <a:gd name="T3" fmla="*/ 0 h 1746"/>
                <a:gd name="T4" fmla="*/ 4 w 1356"/>
                <a:gd name="T5" fmla="*/ 2 h 1746"/>
                <a:gd name="T6" fmla="*/ 0 w 1356"/>
                <a:gd name="T7" fmla="*/ 12 h 17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6"/>
                <a:gd name="T13" fmla="*/ 0 h 1746"/>
                <a:gd name="T14" fmla="*/ 1356 w 1356"/>
                <a:gd name="T15" fmla="*/ 1746 h 17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6" h="1746">
                  <a:moveTo>
                    <a:pt x="0" y="1746"/>
                  </a:moveTo>
                  <a:lnTo>
                    <a:pt x="1356" y="0"/>
                  </a:lnTo>
                  <a:lnTo>
                    <a:pt x="543" y="252"/>
                  </a:lnTo>
                  <a:lnTo>
                    <a:pt x="0" y="17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08" name="Picture 573" descr="O-5 (Detailed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2863" y="4419600"/>
            <a:ext cx="4254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Text Box 574"/>
          <p:cNvSpPr txBox="1">
            <a:spLocks noChangeArrowheads="1"/>
          </p:cNvSpPr>
          <p:nvPr/>
        </p:nvSpPr>
        <p:spPr bwMode="auto">
          <a:xfrm>
            <a:off x="5791200" y="4495800"/>
            <a:ext cx="1776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CC"/>
                </a:solidFill>
                <a:latin typeface="Arial" charset="0"/>
              </a:rPr>
              <a:t>Lieutenant Colonel</a:t>
            </a:r>
            <a:endParaRPr lang="en-US" sz="2000" b="1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2310" name="Picture 575" descr="O-3 (Detailed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3825" y="5038725"/>
            <a:ext cx="285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Text Box 576"/>
          <p:cNvSpPr txBox="1">
            <a:spLocks noChangeArrowheads="1"/>
          </p:cNvSpPr>
          <p:nvPr/>
        </p:nvSpPr>
        <p:spPr bwMode="auto">
          <a:xfrm>
            <a:off x="6024563" y="502920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CC"/>
                </a:solidFill>
                <a:latin typeface="Arial" charset="0"/>
              </a:rPr>
              <a:t>Captain</a:t>
            </a:r>
          </a:p>
        </p:txBody>
      </p:sp>
      <p:sp>
        <p:nvSpPr>
          <p:cNvPr id="12312" name="Text Box 577"/>
          <p:cNvSpPr txBox="1">
            <a:spLocks noChangeArrowheads="1"/>
          </p:cNvSpPr>
          <p:nvPr/>
        </p:nvSpPr>
        <p:spPr bwMode="auto">
          <a:xfrm>
            <a:off x="6096000" y="5638800"/>
            <a:ext cx="1077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CC"/>
                </a:solidFill>
                <a:latin typeface="Arial" charset="0"/>
              </a:rPr>
              <a:t>Lieutenant</a:t>
            </a:r>
            <a:endParaRPr lang="en-US" sz="2000" b="1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2313" name="Picture 578" descr="SS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2400" y="6172200"/>
            <a:ext cx="244475" cy="37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314" name="Text Box 581"/>
          <p:cNvSpPr txBox="1">
            <a:spLocks noChangeArrowheads="1"/>
          </p:cNvSpPr>
          <p:nvPr/>
        </p:nvSpPr>
        <p:spPr bwMode="auto">
          <a:xfrm>
            <a:off x="6096000" y="6172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latin typeface="Arial" charset="0"/>
              </a:rPr>
              <a:t>Staff Sergeant</a:t>
            </a:r>
          </a:p>
        </p:txBody>
      </p:sp>
      <p:sp>
        <p:nvSpPr>
          <p:cNvPr id="73287" name="Rectangle 583"/>
          <p:cNvSpPr>
            <a:spLocks noChangeArrowheads="1"/>
          </p:cNvSpPr>
          <p:nvPr/>
        </p:nvSpPr>
        <p:spPr bwMode="auto">
          <a:xfrm>
            <a:off x="914400" y="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US Army </a:t>
            </a:r>
            <a:r>
              <a:rPr lang="en-US" sz="4400" b="1" dirty="0" smtClean="0"/>
              <a:t>Force Structure</a:t>
            </a:r>
            <a:endParaRPr lang="en-US" sz="4400" b="1" dirty="0"/>
          </a:p>
        </p:txBody>
      </p:sp>
      <p:pic>
        <p:nvPicPr>
          <p:cNvPr id="12316" name="Picture 584" descr="O-1 (Detailed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34313" y="5676900"/>
            <a:ext cx="10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" name="Rounded Rectangle 580"/>
          <p:cNvSpPr/>
          <p:nvPr/>
        </p:nvSpPr>
        <p:spPr>
          <a:xfrm>
            <a:off x="1981200" y="5562600"/>
            <a:ext cx="6096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7788" y="1001713"/>
            <a:ext cx="19748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465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7597775" y="1039813"/>
          <a:ext cx="1584325" cy="1387475"/>
        </p:xfrm>
        <a:graphic>
          <a:graphicData uri="http://schemas.openxmlformats.org/presentationml/2006/ole">
            <p:oleObj spid="_x0000_s45058" name="Photo Editor Photo" r:id="rId4" imgW="3761905" imgH="4458322" progId="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0" y="1039813"/>
          <a:ext cx="1881188" cy="1387475"/>
        </p:xfrm>
        <a:graphic>
          <a:graphicData uri="http://schemas.openxmlformats.org/presentationml/2006/ole">
            <p:oleObj spid="_x0000_s45059" name="Photo Editor Photo" r:id="rId5" imgW="5219048" imgH="3847619" progId="">
              <p:embed/>
            </p:oleObj>
          </a:graphicData>
        </a:graphic>
      </p:graphicFrame>
      <p:pic>
        <p:nvPicPr>
          <p:cNvPr id="51206" name="Picture 6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62625" y="1046163"/>
            <a:ext cx="1852613" cy="13811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51207" name="Picture 7" descr="imgt_0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76425" y="1039813"/>
            <a:ext cx="2062163" cy="1387475"/>
          </a:xfrm>
          <a:prstGeom prst="rect">
            <a:avLst/>
          </a:prstGeom>
          <a:noFill/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85800" y="381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The Army Divisions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76225" y="2555875"/>
            <a:ext cx="12538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/>
              <a:t>Armored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070100" y="2555875"/>
            <a:ext cx="163858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 smtClean="0"/>
              <a:t>Mechanized</a:t>
            </a:r>
            <a:endParaRPr lang="en-US" sz="2000" b="1" dirty="0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419600" y="2555875"/>
            <a:ext cx="12538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/>
              <a:t>Airborne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900738" y="2555875"/>
            <a:ext cx="152811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/>
              <a:t>Air Assault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974013" y="2555875"/>
            <a:ext cx="811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/>
              <a:t>Light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56563" y="4233863"/>
            <a:ext cx="568325" cy="739775"/>
            <a:chOff x="5019" y="3807"/>
            <a:chExt cx="129" cy="181"/>
          </a:xfrm>
        </p:grpSpPr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5051" y="3811"/>
              <a:ext cx="25" cy="37"/>
            </a:xfrm>
            <a:custGeom>
              <a:avLst/>
              <a:gdLst/>
              <a:ahLst/>
              <a:cxnLst>
                <a:cxn ang="0">
                  <a:pos x="439" y="287"/>
                </a:cxn>
                <a:cxn ang="0">
                  <a:pos x="439" y="287"/>
                </a:cxn>
                <a:cxn ang="0">
                  <a:pos x="487" y="299"/>
                </a:cxn>
                <a:cxn ang="0">
                  <a:pos x="515" y="314"/>
                </a:cxn>
                <a:cxn ang="0">
                  <a:pos x="526" y="320"/>
                </a:cxn>
                <a:cxn ang="0">
                  <a:pos x="519" y="313"/>
                </a:cxn>
                <a:cxn ang="0">
                  <a:pos x="508" y="300"/>
                </a:cxn>
                <a:cxn ang="0">
                  <a:pos x="495" y="283"/>
                </a:cxn>
                <a:cxn ang="0">
                  <a:pos x="474" y="255"/>
                </a:cxn>
                <a:cxn ang="0">
                  <a:pos x="449" y="222"/>
                </a:cxn>
                <a:cxn ang="0">
                  <a:pos x="421" y="188"/>
                </a:cxn>
                <a:cxn ang="0">
                  <a:pos x="390" y="153"/>
                </a:cxn>
                <a:cxn ang="0">
                  <a:pos x="351" y="114"/>
                </a:cxn>
                <a:cxn ang="0">
                  <a:pos x="305" y="78"/>
                </a:cxn>
                <a:cxn ang="0">
                  <a:pos x="249" y="42"/>
                </a:cxn>
                <a:cxn ang="0">
                  <a:pos x="175" y="14"/>
                </a:cxn>
                <a:cxn ang="0">
                  <a:pos x="87" y="0"/>
                </a:cxn>
                <a:cxn ang="0">
                  <a:pos x="0" y="11"/>
                </a:cxn>
                <a:cxn ang="0">
                  <a:pos x="110" y="491"/>
                </a:cxn>
                <a:cxn ang="0">
                  <a:pos x="81" y="495"/>
                </a:cxn>
                <a:cxn ang="0">
                  <a:pos x="50" y="490"/>
                </a:cxn>
                <a:cxn ang="0">
                  <a:pos x="28" y="482"/>
                </a:cxn>
                <a:cxn ang="0">
                  <a:pos x="23" y="478"/>
                </a:cxn>
                <a:cxn ang="0">
                  <a:pos x="26" y="482"/>
                </a:cxn>
                <a:cxn ang="0">
                  <a:pos x="33" y="488"/>
                </a:cxn>
                <a:cxn ang="0">
                  <a:pos x="48" y="506"/>
                </a:cxn>
                <a:cxn ang="0">
                  <a:pos x="64" y="526"/>
                </a:cxn>
                <a:cxn ang="0">
                  <a:pos x="83" y="550"/>
                </a:cxn>
                <a:cxn ang="0">
                  <a:pos x="103" y="579"/>
                </a:cxn>
                <a:cxn ang="0">
                  <a:pos x="130" y="614"/>
                </a:cxn>
                <a:cxn ang="0">
                  <a:pos x="160" y="648"/>
                </a:cxn>
                <a:cxn ang="0">
                  <a:pos x="194" y="682"/>
                </a:cxn>
                <a:cxn ang="0">
                  <a:pos x="246" y="722"/>
                </a:cxn>
                <a:cxn ang="0">
                  <a:pos x="314" y="758"/>
                </a:cxn>
                <a:cxn ang="0">
                  <a:pos x="404" y="780"/>
                </a:cxn>
                <a:cxn ang="0">
                  <a:pos x="404" y="780"/>
                </a:cxn>
                <a:cxn ang="0">
                  <a:pos x="439" y="287"/>
                </a:cxn>
              </a:cxnLst>
              <a:rect l="0" t="0" r="r" b="b"/>
              <a:pathLst>
                <a:path w="526" h="780">
                  <a:moveTo>
                    <a:pt x="439" y="287"/>
                  </a:moveTo>
                  <a:lnTo>
                    <a:pt x="439" y="287"/>
                  </a:lnTo>
                  <a:lnTo>
                    <a:pt x="487" y="299"/>
                  </a:lnTo>
                  <a:lnTo>
                    <a:pt x="515" y="314"/>
                  </a:lnTo>
                  <a:lnTo>
                    <a:pt x="526" y="320"/>
                  </a:lnTo>
                  <a:lnTo>
                    <a:pt x="519" y="313"/>
                  </a:lnTo>
                  <a:lnTo>
                    <a:pt x="508" y="300"/>
                  </a:lnTo>
                  <a:lnTo>
                    <a:pt x="495" y="283"/>
                  </a:lnTo>
                  <a:lnTo>
                    <a:pt x="474" y="255"/>
                  </a:lnTo>
                  <a:lnTo>
                    <a:pt x="449" y="222"/>
                  </a:lnTo>
                  <a:lnTo>
                    <a:pt x="421" y="188"/>
                  </a:lnTo>
                  <a:lnTo>
                    <a:pt x="390" y="153"/>
                  </a:lnTo>
                  <a:lnTo>
                    <a:pt x="351" y="114"/>
                  </a:lnTo>
                  <a:lnTo>
                    <a:pt x="305" y="78"/>
                  </a:lnTo>
                  <a:lnTo>
                    <a:pt x="249" y="42"/>
                  </a:lnTo>
                  <a:lnTo>
                    <a:pt x="175" y="14"/>
                  </a:lnTo>
                  <a:lnTo>
                    <a:pt x="87" y="0"/>
                  </a:lnTo>
                  <a:lnTo>
                    <a:pt x="0" y="11"/>
                  </a:lnTo>
                  <a:lnTo>
                    <a:pt x="110" y="491"/>
                  </a:lnTo>
                  <a:lnTo>
                    <a:pt x="81" y="495"/>
                  </a:lnTo>
                  <a:lnTo>
                    <a:pt x="50" y="490"/>
                  </a:lnTo>
                  <a:lnTo>
                    <a:pt x="28" y="482"/>
                  </a:lnTo>
                  <a:lnTo>
                    <a:pt x="23" y="478"/>
                  </a:lnTo>
                  <a:lnTo>
                    <a:pt x="26" y="482"/>
                  </a:lnTo>
                  <a:lnTo>
                    <a:pt x="33" y="488"/>
                  </a:lnTo>
                  <a:lnTo>
                    <a:pt x="48" y="506"/>
                  </a:lnTo>
                  <a:lnTo>
                    <a:pt x="64" y="526"/>
                  </a:lnTo>
                  <a:lnTo>
                    <a:pt x="83" y="550"/>
                  </a:lnTo>
                  <a:lnTo>
                    <a:pt x="103" y="579"/>
                  </a:lnTo>
                  <a:lnTo>
                    <a:pt x="130" y="614"/>
                  </a:lnTo>
                  <a:lnTo>
                    <a:pt x="160" y="648"/>
                  </a:lnTo>
                  <a:lnTo>
                    <a:pt x="194" y="682"/>
                  </a:lnTo>
                  <a:lnTo>
                    <a:pt x="246" y="722"/>
                  </a:lnTo>
                  <a:lnTo>
                    <a:pt x="314" y="758"/>
                  </a:lnTo>
                  <a:lnTo>
                    <a:pt x="404" y="780"/>
                  </a:lnTo>
                  <a:lnTo>
                    <a:pt x="404" y="780"/>
                  </a:lnTo>
                  <a:lnTo>
                    <a:pt x="439" y="287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5069" y="3811"/>
              <a:ext cx="30" cy="37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88" y="1"/>
                </a:cxn>
                <a:cxn ang="0">
                  <a:pos x="259" y="30"/>
                </a:cxn>
                <a:cxn ang="0">
                  <a:pos x="232" y="57"/>
                </a:cxn>
                <a:cxn ang="0">
                  <a:pos x="202" y="89"/>
                </a:cxn>
                <a:cxn ang="0">
                  <a:pos x="175" y="118"/>
                </a:cxn>
                <a:cxn ang="0">
                  <a:pos x="147" y="148"/>
                </a:cxn>
                <a:cxn ang="0">
                  <a:pos x="120" y="177"/>
                </a:cxn>
                <a:cxn ang="0">
                  <a:pos x="97" y="202"/>
                </a:cxn>
                <a:cxn ang="0">
                  <a:pos x="74" y="225"/>
                </a:cxn>
                <a:cxn ang="0">
                  <a:pos x="51" y="247"/>
                </a:cxn>
                <a:cxn ang="0">
                  <a:pos x="32" y="265"/>
                </a:cxn>
                <a:cxn ang="0">
                  <a:pos x="20" y="276"/>
                </a:cxn>
                <a:cxn ang="0">
                  <a:pos x="6" y="285"/>
                </a:cxn>
                <a:cxn ang="0">
                  <a:pos x="0" y="290"/>
                </a:cxn>
                <a:cxn ang="0">
                  <a:pos x="12" y="284"/>
                </a:cxn>
                <a:cxn ang="0">
                  <a:pos x="31" y="279"/>
                </a:cxn>
                <a:cxn ang="0">
                  <a:pos x="67" y="277"/>
                </a:cxn>
                <a:cxn ang="0">
                  <a:pos x="32" y="770"/>
                </a:cxn>
                <a:cxn ang="0">
                  <a:pos x="110" y="765"/>
                </a:cxn>
                <a:cxn ang="0">
                  <a:pos x="175" y="749"/>
                </a:cxn>
                <a:cxn ang="0">
                  <a:pos x="234" y="721"/>
                </a:cxn>
                <a:cxn ang="0">
                  <a:pos x="277" y="695"/>
                </a:cxn>
                <a:cxn ang="0">
                  <a:pos x="314" y="668"/>
                </a:cxn>
                <a:cxn ang="0">
                  <a:pos x="355" y="636"/>
                </a:cxn>
                <a:cxn ang="0">
                  <a:pos x="387" y="605"/>
                </a:cxn>
                <a:cxn ang="0">
                  <a:pos x="419" y="575"/>
                </a:cxn>
                <a:cxn ang="0">
                  <a:pos x="450" y="543"/>
                </a:cxn>
                <a:cxn ang="0">
                  <a:pos x="479" y="512"/>
                </a:cxn>
                <a:cxn ang="0">
                  <a:pos x="506" y="483"/>
                </a:cxn>
                <a:cxn ang="0">
                  <a:pos x="534" y="453"/>
                </a:cxn>
                <a:cxn ang="0">
                  <a:pos x="559" y="426"/>
                </a:cxn>
                <a:cxn ang="0">
                  <a:pos x="581" y="403"/>
                </a:cxn>
                <a:cxn ang="0">
                  <a:pos x="606" y="378"/>
                </a:cxn>
                <a:cxn ang="0">
                  <a:pos x="624" y="359"/>
                </a:cxn>
                <a:cxn ang="0">
                  <a:pos x="623" y="360"/>
                </a:cxn>
                <a:cxn ang="0">
                  <a:pos x="289" y="0"/>
                </a:cxn>
              </a:cxnLst>
              <a:rect l="0" t="0" r="r" b="b"/>
              <a:pathLst>
                <a:path w="624" h="770">
                  <a:moveTo>
                    <a:pt x="289" y="0"/>
                  </a:moveTo>
                  <a:lnTo>
                    <a:pt x="288" y="1"/>
                  </a:lnTo>
                  <a:lnTo>
                    <a:pt x="259" y="30"/>
                  </a:lnTo>
                  <a:lnTo>
                    <a:pt x="232" y="57"/>
                  </a:lnTo>
                  <a:lnTo>
                    <a:pt x="202" y="89"/>
                  </a:lnTo>
                  <a:lnTo>
                    <a:pt x="175" y="118"/>
                  </a:lnTo>
                  <a:lnTo>
                    <a:pt x="147" y="148"/>
                  </a:lnTo>
                  <a:lnTo>
                    <a:pt x="120" y="177"/>
                  </a:lnTo>
                  <a:lnTo>
                    <a:pt x="97" y="202"/>
                  </a:lnTo>
                  <a:lnTo>
                    <a:pt x="74" y="225"/>
                  </a:lnTo>
                  <a:lnTo>
                    <a:pt x="51" y="247"/>
                  </a:lnTo>
                  <a:lnTo>
                    <a:pt x="32" y="265"/>
                  </a:lnTo>
                  <a:lnTo>
                    <a:pt x="20" y="276"/>
                  </a:lnTo>
                  <a:lnTo>
                    <a:pt x="6" y="285"/>
                  </a:lnTo>
                  <a:lnTo>
                    <a:pt x="0" y="290"/>
                  </a:lnTo>
                  <a:lnTo>
                    <a:pt x="12" y="284"/>
                  </a:lnTo>
                  <a:lnTo>
                    <a:pt x="31" y="279"/>
                  </a:lnTo>
                  <a:lnTo>
                    <a:pt x="67" y="277"/>
                  </a:lnTo>
                  <a:lnTo>
                    <a:pt x="32" y="770"/>
                  </a:lnTo>
                  <a:lnTo>
                    <a:pt x="110" y="765"/>
                  </a:lnTo>
                  <a:lnTo>
                    <a:pt x="175" y="749"/>
                  </a:lnTo>
                  <a:lnTo>
                    <a:pt x="234" y="721"/>
                  </a:lnTo>
                  <a:lnTo>
                    <a:pt x="277" y="695"/>
                  </a:lnTo>
                  <a:lnTo>
                    <a:pt x="314" y="668"/>
                  </a:lnTo>
                  <a:lnTo>
                    <a:pt x="355" y="636"/>
                  </a:lnTo>
                  <a:lnTo>
                    <a:pt x="387" y="605"/>
                  </a:lnTo>
                  <a:lnTo>
                    <a:pt x="419" y="575"/>
                  </a:lnTo>
                  <a:lnTo>
                    <a:pt x="450" y="543"/>
                  </a:lnTo>
                  <a:lnTo>
                    <a:pt x="479" y="512"/>
                  </a:lnTo>
                  <a:lnTo>
                    <a:pt x="506" y="483"/>
                  </a:lnTo>
                  <a:lnTo>
                    <a:pt x="534" y="453"/>
                  </a:lnTo>
                  <a:lnTo>
                    <a:pt x="559" y="426"/>
                  </a:lnTo>
                  <a:lnTo>
                    <a:pt x="581" y="403"/>
                  </a:lnTo>
                  <a:lnTo>
                    <a:pt x="606" y="378"/>
                  </a:lnTo>
                  <a:lnTo>
                    <a:pt x="624" y="359"/>
                  </a:lnTo>
                  <a:lnTo>
                    <a:pt x="623" y="36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5083" y="3807"/>
              <a:ext cx="26" cy="23"/>
            </a:xfrm>
            <a:custGeom>
              <a:avLst/>
              <a:gdLst/>
              <a:ahLst/>
              <a:cxnLst>
                <a:cxn ang="0">
                  <a:pos x="545" y="198"/>
                </a:cxn>
                <a:cxn ang="0">
                  <a:pos x="523" y="165"/>
                </a:cxn>
                <a:cxn ang="0">
                  <a:pos x="514" y="153"/>
                </a:cxn>
                <a:cxn ang="0">
                  <a:pos x="500" y="138"/>
                </a:cxn>
                <a:cxn ang="0">
                  <a:pos x="476" y="113"/>
                </a:cxn>
                <a:cxn ang="0">
                  <a:pos x="462" y="99"/>
                </a:cxn>
                <a:cxn ang="0">
                  <a:pos x="448" y="87"/>
                </a:cxn>
                <a:cxn ang="0">
                  <a:pos x="419" y="66"/>
                </a:cxn>
                <a:cxn ang="0">
                  <a:pos x="386" y="45"/>
                </a:cxn>
                <a:cxn ang="0">
                  <a:pos x="354" y="29"/>
                </a:cxn>
                <a:cxn ang="0">
                  <a:pos x="323" y="18"/>
                </a:cxn>
                <a:cxn ang="0">
                  <a:pos x="281" y="6"/>
                </a:cxn>
                <a:cxn ang="0">
                  <a:pos x="235" y="0"/>
                </a:cxn>
                <a:cxn ang="0">
                  <a:pos x="181" y="3"/>
                </a:cxn>
                <a:cxn ang="0">
                  <a:pos x="129" y="15"/>
                </a:cxn>
                <a:cxn ang="0">
                  <a:pos x="81" y="34"/>
                </a:cxn>
                <a:cxn ang="0">
                  <a:pos x="35" y="63"/>
                </a:cxn>
                <a:cxn ang="0">
                  <a:pos x="0" y="91"/>
                </a:cxn>
                <a:cxn ang="0">
                  <a:pos x="334" y="451"/>
                </a:cxn>
                <a:cxn ang="0">
                  <a:pos x="323" y="461"/>
                </a:cxn>
                <a:cxn ang="0">
                  <a:pos x="300" y="474"/>
                </a:cxn>
                <a:cxn ang="0">
                  <a:pos x="275" y="485"/>
                </a:cxn>
                <a:cxn ang="0">
                  <a:pos x="246" y="491"/>
                </a:cxn>
                <a:cxn ang="0">
                  <a:pos x="214" y="494"/>
                </a:cxn>
                <a:cxn ang="0">
                  <a:pos x="191" y="490"/>
                </a:cxn>
                <a:cxn ang="0">
                  <a:pos x="170" y="485"/>
                </a:cxn>
                <a:cxn ang="0">
                  <a:pos x="162" y="482"/>
                </a:cxn>
                <a:cxn ang="0">
                  <a:pos x="151" y="476"/>
                </a:cxn>
                <a:cxn ang="0">
                  <a:pos x="139" y="468"/>
                </a:cxn>
                <a:cxn ang="0">
                  <a:pos x="131" y="464"/>
                </a:cxn>
                <a:cxn ang="0">
                  <a:pos x="136" y="468"/>
                </a:cxn>
                <a:cxn ang="0">
                  <a:pos x="140" y="471"/>
                </a:cxn>
                <a:cxn ang="0">
                  <a:pos x="135" y="465"/>
                </a:cxn>
                <a:cxn ang="0">
                  <a:pos x="138" y="471"/>
                </a:cxn>
                <a:cxn ang="0">
                  <a:pos x="145" y="477"/>
                </a:cxn>
                <a:cxn ang="0">
                  <a:pos x="124" y="445"/>
                </a:cxn>
                <a:cxn ang="0">
                  <a:pos x="545" y="198"/>
                </a:cxn>
              </a:cxnLst>
              <a:rect l="0" t="0" r="r" b="b"/>
              <a:pathLst>
                <a:path w="545" h="494">
                  <a:moveTo>
                    <a:pt x="545" y="198"/>
                  </a:moveTo>
                  <a:lnTo>
                    <a:pt x="523" y="165"/>
                  </a:lnTo>
                  <a:lnTo>
                    <a:pt x="514" y="153"/>
                  </a:lnTo>
                  <a:lnTo>
                    <a:pt x="500" y="138"/>
                  </a:lnTo>
                  <a:lnTo>
                    <a:pt x="476" y="113"/>
                  </a:lnTo>
                  <a:lnTo>
                    <a:pt x="462" y="99"/>
                  </a:lnTo>
                  <a:lnTo>
                    <a:pt x="448" y="87"/>
                  </a:lnTo>
                  <a:lnTo>
                    <a:pt x="419" y="66"/>
                  </a:lnTo>
                  <a:lnTo>
                    <a:pt x="386" y="45"/>
                  </a:lnTo>
                  <a:lnTo>
                    <a:pt x="354" y="29"/>
                  </a:lnTo>
                  <a:lnTo>
                    <a:pt x="323" y="18"/>
                  </a:lnTo>
                  <a:lnTo>
                    <a:pt x="281" y="6"/>
                  </a:lnTo>
                  <a:lnTo>
                    <a:pt x="235" y="0"/>
                  </a:lnTo>
                  <a:lnTo>
                    <a:pt x="181" y="3"/>
                  </a:lnTo>
                  <a:lnTo>
                    <a:pt x="129" y="15"/>
                  </a:lnTo>
                  <a:lnTo>
                    <a:pt x="81" y="34"/>
                  </a:lnTo>
                  <a:lnTo>
                    <a:pt x="35" y="63"/>
                  </a:lnTo>
                  <a:lnTo>
                    <a:pt x="0" y="91"/>
                  </a:lnTo>
                  <a:lnTo>
                    <a:pt x="334" y="451"/>
                  </a:lnTo>
                  <a:lnTo>
                    <a:pt x="323" y="461"/>
                  </a:lnTo>
                  <a:lnTo>
                    <a:pt x="300" y="474"/>
                  </a:lnTo>
                  <a:lnTo>
                    <a:pt x="275" y="485"/>
                  </a:lnTo>
                  <a:lnTo>
                    <a:pt x="246" y="491"/>
                  </a:lnTo>
                  <a:lnTo>
                    <a:pt x="214" y="494"/>
                  </a:lnTo>
                  <a:lnTo>
                    <a:pt x="191" y="490"/>
                  </a:lnTo>
                  <a:lnTo>
                    <a:pt x="170" y="485"/>
                  </a:lnTo>
                  <a:lnTo>
                    <a:pt x="162" y="482"/>
                  </a:lnTo>
                  <a:lnTo>
                    <a:pt x="151" y="476"/>
                  </a:lnTo>
                  <a:lnTo>
                    <a:pt x="139" y="468"/>
                  </a:lnTo>
                  <a:lnTo>
                    <a:pt x="131" y="464"/>
                  </a:lnTo>
                  <a:lnTo>
                    <a:pt x="136" y="468"/>
                  </a:lnTo>
                  <a:lnTo>
                    <a:pt x="140" y="471"/>
                  </a:lnTo>
                  <a:lnTo>
                    <a:pt x="135" y="465"/>
                  </a:lnTo>
                  <a:lnTo>
                    <a:pt x="138" y="471"/>
                  </a:lnTo>
                  <a:lnTo>
                    <a:pt x="145" y="477"/>
                  </a:lnTo>
                  <a:lnTo>
                    <a:pt x="124" y="445"/>
                  </a:lnTo>
                  <a:lnTo>
                    <a:pt x="545" y="198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auto">
            <a:xfrm>
              <a:off x="5084" y="3816"/>
              <a:ext cx="28" cy="28"/>
            </a:xfrm>
            <a:custGeom>
              <a:avLst/>
              <a:gdLst/>
              <a:ahLst/>
              <a:cxnLst>
                <a:cxn ang="0">
                  <a:pos x="319" y="576"/>
                </a:cxn>
                <a:cxn ang="0">
                  <a:pos x="318" y="578"/>
                </a:cxn>
                <a:cxn ang="0">
                  <a:pos x="344" y="557"/>
                </a:cxn>
                <a:cxn ang="0">
                  <a:pos x="370" y="533"/>
                </a:cxn>
                <a:cxn ang="0">
                  <a:pos x="389" y="518"/>
                </a:cxn>
                <a:cxn ang="0">
                  <a:pos x="413" y="497"/>
                </a:cxn>
                <a:cxn ang="0">
                  <a:pos x="442" y="472"/>
                </a:cxn>
                <a:cxn ang="0">
                  <a:pos x="462" y="451"/>
                </a:cxn>
                <a:cxn ang="0">
                  <a:pos x="486" y="426"/>
                </a:cxn>
                <a:cxn ang="0">
                  <a:pos x="514" y="388"/>
                </a:cxn>
                <a:cxn ang="0">
                  <a:pos x="539" y="344"/>
                </a:cxn>
                <a:cxn ang="0">
                  <a:pos x="560" y="286"/>
                </a:cxn>
                <a:cxn ang="0">
                  <a:pos x="570" y="234"/>
                </a:cxn>
                <a:cxn ang="0">
                  <a:pos x="572" y="179"/>
                </a:cxn>
                <a:cxn ang="0">
                  <a:pos x="561" y="117"/>
                </a:cxn>
                <a:cxn ang="0">
                  <a:pos x="548" y="75"/>
                </a:cxn>
                <a:cxn ang="0">
                  <a:pos x="531" y="35"/>
                </a:cxn>
                <a:cxn ang="0">
                  <a:pos x="510" y="0"/>
                </a:cxn>
                <a:cxn ang="0">
                  <a:pos x="89" y="247"/>
                </a:cxn>
                <a:cxn ang="0">
                  <a:pos x="89" y="251"/>
                </a:cxn>
                <a:cxn ang="0">
                  <a:pos x="89" y="249"/>
                </a:cxn>
                <a:cxn ang="0">
                  <a:pos x="85" y="241"/>
                </a:cxn>
                <a:cxn ang="0">
                  <a:pos x="81" y="210"/>
                </a:cxn>
                <a:cxn ang="0">
                  <a:pos x="81" y="184"/>
                </a:cxn>
                <a:cxn ang="0">
                  <a:pos x="86" y="162"/>
                </a:cxn>
                <a:cxn ang="0">
                  <a:pos x="97" y="131"/>
                </a:cxn>
                <a:cxn ang="0">
                  <a:pos x="105" y="116"/>
                </a:cxn>
                <a:cxn ang="0">
                  <a:pos x="113" y="105"/>
                </a:cxn>
                <a:cxn ang="0">
                  <a:pos x="109" y="110"/>
                </a:cxn>
                <a:cxn ang="0">
                  <a:pos x="100" y="118"/>
                </a:cxn>
                <a:cxn ang="0">
                  <a:pos x="94" y="126"/>
                </a:cxn>
                <a:cxn ang="0">
                  <a:pos x="76" y="139"/>
                </a:cxn>
                <a:cxn ang="0">
                  <a:pos x="51" y="162"/>
                </a:cxn>
                <a:cxn ang="0">
                  <a:pos x="29" y="180"/>
                </a:cxn>
                <a:cxn ang="0">
                  <a:pos x="1" y="203"/>
                </a:cxn>
                <a:cxn ang="0">
                  <a:pos x="0" y="205"/>
                </a:cxn>
                <a:cxn ang="0">
                  <a:pos x="319" y="576"/>
                </a:cxn>
              </a:cxnLst>
              <a:rect l="0" t="0" r="r" b="b"/>
              <a:pathLst>
                <a:path w="572" h="578">
                  <a:moveTo>
                    <a:pt x="319" y="576"/>
                  </a:moveTo>
                  <a:lnTo>
                    <a:pt x="318" y="578"/>
                  </a:lnTo>
                  <a:lnTo>
                    <a:pt x="344" y="557"/>
                  </a:lnTo>
                  <a:lnTo>
                    <a:pt x="370" y="533"/>
                  </a:lnTo>
                  <a:lnTo>
                    <a:pt x="389" y="518"/>
                  </a:lnTo>
                  <a:lnTo>
                    <a:pt x="413" y="497"/>
                  </a:lnTo>
                  <a:lnTo>
                    <a:pt x="442" y="472"/>
                  </a:lnTo>
                  <a:lnTo>
                    <a:pt x="462" y="451"/>
                  </a:lnTo>
                  <a:lnTo>
                    <a:pt x="486" y="426"/>
                  </a:lnTo>
                  <a:lnTo>
                    <a:pt x="514" y="388"/>
                  </a:lnTo>
                  <a:lnTo>
                    <a:pt x="539" y="344"/>
                  </a:lnTo>
                  <a:lnTo>
                    <a:pt x="560" y="286"/>
                  </a:lnTo>
                  <a:lnTo>
                    <a:pt x="570" y="234"/>
                  </a:lnTo>
                  <a:lnTo>
                    <a:pt x="572" y="179"/>
                  </a:lnTo>
                  <a:lnTo>
                    <a:pt x="561" y="117"/>
                  </a:lnTo>
                  <a:lnTo>
                    <a:pt x="548" y="75"/>
                  </a:lnTo>
                  <a:lnTo>
                    <a:pt x="531" y="35"/>
                  </a:lnTo>
                  <a:lnTo>
                    <a:pt x="510" y="0"/>
                  </a:lnTo>
                  <a:lnTo>
                    <a:pt x="89" y="247"/>
                  </a:lnTo>
                  <a:lnTo>
                    <a:pt x="89" y="251"/>
                  </a:lnTo>
                  <a:lnTo>
                    <a:pt x="89" y="249"/>
                  </a:lnTo>
                  <a:lnTo>
                    <a:pt x="85" y="241"/>
                  </a:lnTo>
                  <a:lnTo>
                    <a:pt x="81" y="210"/>
                  </a:lnTo>
                  <a:lnTo>
                    <a:pt x="81" y="184"/>
                  </a:lnTo>
                  <a:lnTo>
                    <a:pt x="86" y="162"/>
                  </a:lnTo>
                  <a:lnTo>
                    <a:pt x="97" y="131"/>
                  </a:lnTo>
                  <a:lnTo>
                    <a:pt x="105" y="116"/>
                  </a:lnTo>
                  <a:lnTo>
                    <a:pt x="113" y="105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94" y="126"/>
                  </a:lnTo>
                  <a:lnTo>
                    <a:pt x="76" y="139"/>
                  </a:lnTo>
                  <a:lnTo>
                    <a:pt x="51" y="162"/>
                  </a:lnTo>
                  <a:lnTo>
                    <a:pt x="29" y="180"/>
                  </a:lnTo>
                  <a:lnTo>
                    <a:pt x="1" y="203"/>
                  </a:lnTo>
                  <a:lnTo>
                    <a:pt x="0" y="205"/>
                  </a:lnTo>
                  <a:lnTo>
                    <a:pt x="319" y="576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auto">
            <a:xfrm>
              <a:off x="5080" y="3826"/>
              <a:ext cx="25" cy="23"/>
            </a:xfrm>
            <a:custGeom>
              <a:avLst/>
              <a:gdLst/>
              <a:ahLst/>
              <a:cxnLst>
                <a:cxn ang="0">
                  <a:pos x="266" y="17"/>
                </a:cxn>
                <a:cxn ang="0">
                  <a:pos x="267" y="17"/>
                </a:cxn>
                <a:cxn ang="0">
                  <a:pos x="277" y="12"/>
                </a:cxn>
                <a:cxn ang="0">
                  <a:pos x="294" y="5"/>
                </a:cxn>
                <a:cxn ang="0">
                  <a:pos x="309" y="1"/>
                </a:cxn>
                <a:cxn ang="0">
                  <a:pos x="317" y="0"/>
                </a:cxn>
                <a:cxn ang="0">
                  <a:pos x="335" y="0"/>
                </a:cxn>
                <a:cxn ang="0">
                  <a:pos x="351" y="2"/>
                </a:cxn>
                <a:cxn ang="0">
                  <a:pos x="367" y="7"/>
                </a:cxn>
                <a:cxn ang="0">
                  <a:pos x="385" y="14"/>
                </a:cxn>
                <a:cxn ang="0">
                  <a:pos x="383" y="12"/>
                </a:cxn>
                <a:cxn ang="0">
                  <a:pos x="413" y="32"/>
                </a:cxn>
                <a:cxn ang="0">
                  <a:pos x="440" y="59"/>
                </a:cxn>
                <a:cxn ang="0">
                  <a:pos x="457" y="83"/>
                </a:cxn>
                <a:cxn ang="0">
                  <a:pos x="479" y="132"/>
                </a:cxn>
                <a:cxn ang="0">
                  <a:pos x="488" y="218"/>
                </a:cxn>
                <a:cxn ang="0">
                  <a:pos x="462" y="309"/>
                </a:cxn>
                <a:cxn ang="0">
                  <a:pos x="410" y="372"/>
                </a:cxn>
                <a:cxn ang="0">
                  <a:pos x="91" y="1"/>
                </a:cxn>
                <a:cxn ang="0">
                  <a:pos x="30" y="74"/>
                </a:cxn>
                <a:cxn ang="0">
                  <a:pos x="0" y="178"/>
                </a:cxn>
                <a:cxn ang="0">
                  <a:pos x="12" y="276"/>
                </a:cxn>
                <a:cxn ang="0">
                  <a:pos x="40" y="340"/>
                </a:cxn>
                <a:cxn ang="0">
                  <a:pos x="67" y="377"/>
                </a:cxn>
                <a:cxn ang="0">
                  <a:pos x="106" y="418"/>
                </a:cxn>
                <a:cxn ang="0">
                  <a:pos x="156" y="448"/>
                </a:cxn>
                <a:cxn ang="0">
                  <a:pos x="174" y="458"/>
                </a:cxn>
                <a:cxn ang="0">
                  <a:pos x="215" y="474"/>
                </a:cxn>
                <a:cxn ang="0">
                  <a:pos x="259" y="486"/>
                </a:cxn>
                <a:cxn ang="0">
                  <a:pos x="302" y="492"/>
                </a:cxn>
                <a:cxn ang="0">
                  <a:pos x="349" y="492"/>
                </a:cxn>
                <a:cxn ang="0">
                  <a:pos x="388" y="487"/>
                </a:cxn>
                <a:cxn ang="0">
                  <a:pos x="434" y="476"/>
                </a:cxn>
                <a:cxn ang="0">
                  <a:pos x="483" y="457"/>
                </a:cxn>
                <a:cxn ang="0">
                  <a:pos x="524" y="436"/>
                </a:cxn>
                <a:cxn ang="0">
                  <a:pos x="525" y="436"/>
                </a:cxn>
                <a:cxn ang="0">
                  <a:pos x="266" y="17"/>
                </a:cxn>
              </a:cxnLst>
              <a:rect l="0" t="0" r="r" b="b"/>
              <a:pathLst>
                <a:path w="525" h="492">
                  <a:moveTo>
                    <a:pt x="266" y="17"/>
                  </a:moveTo>
                  <a:lnTo>
                    <a:pt x="267" y="17"/>
                  </a:lnTo>
                  <a:lnTo>
                    <a:pt x="277" y="12"/>
                  </a:lnTo>
                  <a:lnTo>
                    <a:pt x="294" y="5"/>
                  </a:lnTo>
                  <a:lnTo>
                    <a:pt x="309" y="1"/>
                  </a:lnTo>
                  <a:lnTo>
                    <a:pt x="317" y="0"/>
                  </a:lnTo>
                  <a:lnTo>
                    <a:pt x="335" y="0"/>
                  </a:lnTo>
                  <a:lnTo>
                    <a:pt x="351" y="2"/>
                  </a:lnTo>
                  <a:lnTo>
                    <a:pt x="367" y="7"/>
                  </a:lnTo>
                  <a:lnTo>
                    <a:pt x="385" y="14"/>
                  </a:lnTo>
                  <a:lnTo>
                    <a:pt x="383" y="12"/>
                  </a:lnTo>
                  <a:lnTo>
                    <a:pt x="413" y="32"/>
                  </a:lnTo>
                  <a:lnTo>
                    <a:pt x="440" y="59"/>
                  </a:lnTo>
                  <a:lnTo>
                    <a:pt x="457" y="83"/>
                  </a:lnTo>
                  <a:lnTo>
                    <a:pt x="479" y="132"/>
                  </a:lnTo>
                  <a:lnTo>
                    <a:pt x="488" y="218"/>
                  </a:lnTo>
                  <a:lnTo>
                    <a:pt x="462" y="309"/>
                  </a:lnTo>
                  <a:lnTo>
                    <a:pt x="410" y="372"/>
                  </a:lnTo>
                  <a:lnTo>
                    <a:pt x="91" y="1"/>
                  </a:lnTo>
                  <a:lnTo>
                    <a:pt x="30" y="74"/>
                  </a:lnTo>
                  <a:lnTo>
                    <a:pt x="0" y="178"/>
                  </a:lnTo>
                  <a:lnTo>
                    <a:pt x="12" y="276"/>
                  </a:lnTo>
                  <a:lnTo>
                    <a:pt x="40" y="340"/>
                  </a:lnTo>
                  <a:lnTo>
                    <a:pt x="67" y="377"/>
                  </a:lnTo>
                  <a:lnTo>
                    <a:pt x="106" y="418"/>
                  </a:lnTo>
                  <a:lnTo>
                    <a:pt x="156" y="448"/>
                  </a:lnTo>
                  <a:lnTo>
                    <a:pt x="174" y="458"/>
                  </a:lnTo>
                  <a:lnTo>
                    <a:pt x="215" y="474"/>
                  </a:lnTo>
                  <a:lnTo>
                    <a:pt x="259" y="486"/>
                  </a:lnTo>
                  <a:lnTo>
                    <a:pt x="302" y="492"/>
                  </a:lnTo>
                  <a:lnTo>
                    <a:pt x="349" y="492"/>
                  </a:lnTo>
                  <a:lnTo>
                    <a:pt x="388" y="487"/>
                  </a:lnTo>
                  <a:lnTo>
                    <a:pt x="434" y="476"/>
                  </a:lnTo>
                  <a:lnTo>
                    <a:pt x="483" y="457"/>
                  </a:lnTo>
                  <a:lnTo>
                    <a:pt x="524" y="436"/>
                  </a:lnTo>
                  <a:lnTo>
                    <a:pt x="525" y="436"/>
                  </a:lnTo>
                  <a:lnTo>
                    <a:pt x="266" y="17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auto">
            <a:xfrm>
              <a:off x="5093" y="3816"/>
              <a:ext cx="23" cy="31"/>
            </a:xfrm>
            <a:custGeom>
              <a:avLst/>
              <a:gdLst/>
              <a:ahLst/>
              <a:cxnLst>
                <a:cxn ang="0">
                  <a:pos x="257" y="1"/>
                </a:cxn>
                <a:cxn ang="0">
                  <a:pos x="259" y="0"/>
                </a:cxn>
                <a:cxn ang="0">
                  <a:pos x="221" y="22"/>
                </a:cxn>
                <a:cxn ang="0">
                  <a:pos x="193" y="38"/>
                </a:cxn>
                <a:cxn ang="0">
                  <a:pos x="161" y="60"/>
                </a:cxn>
                <a:cxn ang="0">
                  <a:pos x="130" y="86"/>
                </a:cxn>
                <a:cxn ang="0">
                  <a:pos x="106" y="109"/>
                </a:cxn>
                <a:cxn ang="0">
                  <a:pos x="83" y="134"/>
                </a:cxn>
                <a:cxn ang="0">
                  <a:pos x="65" y="156"/>
                </a:cxn>
                <a:cxn ang="0">
                  <a:pos x="52" y="171"/>
                </a:cxn>
                <a:cxn ang="0">
                  <a:pos x="45" y="180"/>
                </a:cxn>
                <a:cxn ang="0">
                  <a:pos x="39" y="188"/>
                </a:cxn>
                <a:cxn ang="0">
                  <a:pos x="31" y="198"/>
                </a:cxn>
                <a:cxn ang="0">
                  <a:pos x="29" y="200"/>
                </a:cxn>
                <a:cxn ang="0">
                  <a:pos x="24" y="204"/>
                </a:cxn>
                <a:cxn ang="0">
                  <a:pos x="16" y="212"/>
                </a:cxn>
                <a:cxn ang="0">
                  <a:pos x="13" y="215"/>
                </a:cxn>
                <a:cxn ang="0">
                  <a:pos x="0" y="222"/>
                </a:cxn>
                <a:cxn ang="0">
                  <a:pos x="259" y="641"/>
                </a:cxn>
                <a:cxn ang="0">
                  <a:pos x="292" y="618"/>
                </a:cxn>
                <a:cxn ang="0">
                  <a:pos x="327" y="591"/>
                </a:cxn>
                <a:cxn ang="0">
                  <a:pos x="352" y="570"/>
                </a:cxn>
                <a:cxn ang="0">
                  <a:pos x="376" y="547"/>
                </a:cxn>
                <a:cxn ang="0">
                  <a:pos x="399" y="522"/>
                </a:cxn>
                <a:cxn ang="0">
                  <a:pos x="414" y="504"/>
                </a:cxn>
                <a:cxn ang="0">
                  <a:pos x="429" y="488"/>
                </a:cxn>
                <a:cxn ang="0">
                  <a:pos x="443" y="469"/>
                </a:cxn>
                <a:cxn ang="0">
                  <a:pos x="449" y="459"/>
                </a:cxn>
                <a:cxn ang="0">
                  <a:pos x="452" y="456"/>
                </a:cxn>
                <a:cxn ang="0">
                  <a:pos x="452" y="456"/>
                </a:cxn>
                <a:cxn ang="0">
                  <a:pos x="455" y="454"/>
                </a:cxn>
                <a:cxn ang="0">
                  <a:pos x="453" y="454"/>
                </a:cxn>
                <a:cxn ang="0">
                  <a:pos x="456" y="453"/>
                </a:cxn>
                <a:cxn ang="0">
                  <a:pos x="468" y="445"/>
                </a:cxn>
                <a:cxn ang="0">
                  <a:pos x="476" y="442"/>
                </a:cxn>
                <a:cxn ang="0">
                  <a:pos x="478" y="441"/>
                </a:cxn>
                <a:cxn ang="0">
                  <a:pos x="257" y="1"/>
                </a:cxn>
              </a:cxnLst>
              <a:rect l="0" t="0" r="r" b="b"/>
              <a:pathLst>
                <a:path w="478" h="641">
                  <a:moveTo>
                    <a:pt x="257" y="1"/>
                  </a:moveTo>
                  <a:lnTo>
                    <a:pt x="259" y="0"/>
                  </a:lnTo>
                  <a:lnTo>
                    <a:pt x="221" y="22"/>
                  </a:lnTo>
                  <a:lnTo>
                    <a:pt x="193" y="38"/>
                  </a:lnTo>
                  <a:lnTo>
                    <a:pt x="161" y="60"/>
                  </a:lnTo>
                  <a:lnTo>
                    <a:pt x="130" y="86"/>
                  </a:lnTo>
                  <a:lnTo>
                    <a:pt x="106" y="109"/>
                  </a:lnTo>
                  <a:lnTo>
                    <a:pt x="83" y="134"/>
                  </a:lnTo>
                  <a:lnTo>
                    <a:pt x="65" y="156"/>
                  </a:lnTo>
                  <a:lnTo>
                    <a:pt x="52" y="171"/>
                  </a:lnTo>
                  <a:lnTo>
                    <a:pt x="45" y="180"/>
                  </a:lnTo>
                  <a:lnTo>
                    <a:pt x="39" y="188"/>
                  </a:lnTo>
                  <a:lnTo>
                    <a:pt x="31" y="198"/>
                  </a:lnTo>
                  <a:lnTo>
                    <a:pt x="29" y="200"/>
                  </a:lnTo>
                  <a:lnTo>
                    <a:pt x="24" y="204"/>
                  </a:lnTo>
                  <a:lnTo>
                    <a:pt x="16" y="212"/>
                  </a:lnTo>
                  <a:lnTo>
                    <a:pt x="13" y="215"/>
                  </a:lnTo>
                  <a:lnTo>
                    <a:pt x="0" y="222"/>
                  </a:lnTo>
                  <a:lnTo>
                    <a:pt x="259" y="641"/>
                  </a:lnTo>
                  <a:lnTo>
                    <a:pt x="292" y="618"/>
                  </a:lnTo>
                  <a:lnTo>
                    <a:pt x="327" y="591"/>
                  </a:lnTo>
                  <a:lnTo>
                    <a:pt x="352" y="570"/>
                  </a:lnTo>
                  <a:lnTo>
                    <a:pt x="376" y="547"/>
                  </a:lnTo>
                  <a:lnTo>
                    <a:pt x="399" y="522"/>
                  </a:lnTo>
                  <a:lnTo>
                    <a:pt x="414" y="504"/>
                  </a:lnTo>
                  <a:lnTo>
                    <a:pt x="429" y="488"/>
                  </a:lnTo>
                  <a:lnTo>
                    <a:pt x="443" y="469"/>
                  </a:lnTo>
                  <a:lnTo>
                    <a:pt x="449" y="459"/>
                  </a:lnTo>
                  <a:lnTo>
                    <a:pt x="452" y="456"/>
                  </a:lnTo>
                  <a:lnTo>
                    <a:pt x="452" y="456"/>
                  </a:lnTo>
                  <a:lnTo>
                    <a:pt x="455" y="454"/>
                  </a:lnTo>
                  <a:lnTo>
                    <a:pt x="453" y="454"/>
                  </a:lnTo>
                  <a:lnTo>
                    <a:pt x="456" y="453"/>
                  </a:lnTo>
                  <a:lnTo>
                    <a:pt x="468" y="445"/>
                  </a:lnTo>
                  <a:lnTo>
                    <a:pt x="476" y="442"/>
                  </a:lnTo>
                  <a:lnTo>
                    <a:pt x="478" y="44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auto">
            <a:xfrm>
              <a:off x="5105" y="3813"/>
              <a:ext cx="25" cy="24"/>
            </a:xfrm>
            <a:custGeom>
              <a:avLst/>
              <a:gdLst/>
              <a:ahLst/>
              <a:cxnLst>
                <a:cxn ang="0">
                  <a:pos x="522" y="175"/>
                </a:cxn>
                <a:cxn ang="0">
                  <a:pos x="522" y="176"/>
                </a:cxn>
                <a:cxn ang="0">
                  <a:pos x="494" y="131"/>
                </a:cxn>
                <a:cxn ang="0">
                  <a:pos x="450" y="79"/>
                </a:cxn>
                <a:cxn ang="0">
                  <a:pos x="402" y="46"/>
                </a:cxn>
                <a:cxn ang="0">
                  <a:pos x="353" y="22"/>
                </a:cxn>
                <a:cxn ang="0">
                  <a:pos x="295" y="6"/>
                </a:cxn>
                <a:cxn ang="0">
                  <a:pos x="251" y="0"/>
                </a:cxn>
                <a:cxn ang="0">
                  <a:pos x="219" y="0"/>
                </a:cxn>
                <a:cxn ang="0">
                  <a:pos x="178" y="5"/>
                </a:cxn>
                <a:cxn ang="0">
                  <a:pos x="150" y="11"/>
                </a:cxn>
                <a:cxn ang="0">
                  <a:pos x="126" y="16"/>
                </a:cxn>
                <a:cxn ang="0">
                  <a:pos x="95" y="25"/>
                </a:cxn>
                <a:cxn ang="0">
                  <a:pos x="74" y="34"/>
                </a:cxn>
                <a:cxn ang="0">
                  <a:pos x="49" y="44"/>
                </a:cxn>
                <a:cxn ang="0">
                  <a:pos x="33" y="52"/>
                </a:cxn>
                <a:cxn ang="0">
                  <a:pos x="17" y="58"/>
                </a:cxn>
                <a:cxn ang="0">
                  <a:pos x="0" y="67"/>
                </a:cxn>
                <a:cxn ang="0">
                  <a:pos x="221" y="507"/>
                </a:cxn>
                <a:cxn ang="0">
                  <a:pos x="227" y="502"/>
                </a:cxn>
                <a:cxn ang="0">
                  <a:pos x="236" y="498"/>
                </a:cxn>
                <a:cxn ang="0">
                  <a:pos x="245" y="494"/>
                </a:cxn>
                <a:cxn ang="0">
                  <a:pos x="247" y="493"/>
                </a:cxn>
                <a:cxn ang="0">
                  <a:pos x="253" y="492"/>
                </a:cxn>
                <a:cxn ang="0">
                  <a:pos x="249" y="492"/>
                </a:cxn>
                <a:cxn ang="0">
                  <a:pos x="254" y="491"/>
                </a:cxn>
                <a:cxn ang="0">
                  <a:pos x="253" y="491"/>
                </a:cxn>
                <a:cxn ang="0">
                  <a:pos x="238" y="494"/>
                </a:cxn>
                <a:cxn ang="0">
                  <a:pos x="233" y="494"/>
                </a:cxn>
                <a:cxn ang="0">
                  <a:pos x="214" y="490"/>
                </a:cxn>
                <a:cxn ang="0">
                  <a:pos x="179" y="480"/>
                </a:cxn>
                <a:cxn ang="0">
                  <a:pos x="151" y="467"/>
                </a:cxn>
                <a:cxn ang="0">
                  <a:pos x="124" y="448"/>
                </a:cxn>
                <a:cxn ang="0">
                  <a:pos x="96" y="415"/>
                </a:cxn>
                <a:cxn ang="0">
                  <a:pos x="83" y="396"/>
                </a:cxn>
                <a:cxn ang="0">
                  <a:pos x="83" y="397"/>
                </a:cxn>
                <a:cxn ang="0">
                  <a:pos x="522" y="175"/>
                </a:cxn>
              </a:cxnLst>
              <a:rect l="0" t="0" r="r" b="b"/>
              <a:pathLst>
                <a:path w="522" h="507">
                  <a:moveTo>
                    <a:pt x="522" y="175"/>
                  </a:moveTo>
                  <a:lnTo>
                    <a:pt x="522" y="176"/>
                  </a:lnTo>
                  <a:lnTo>
                    <a:pt x="494" y="131"/>
                  </a:lnTo>
                  <a:lnTo>
                    <a:pt x="450" y="79"/>
                  </a:lnTo>
                  <a:lnTo>
                    <a:pt x="402" y="46"/>
                  </a:lnTo>
                  <a:lnTo>
                    <a:pt x="353" y="22"/>
                  </a:lnTo>
                  <a:lnTo>
                    <a:pt x="295" y="6"/>
                  </a:lnTo>
                  <a:lnTo>
                    <a:pt x="251" y="0"/>
                  </a:lnTo>
                  <a:lnTo>
                    <a:pt x="219" y="0"/>
                  </a:lnTo>
                  <a:lnTo>
                    <a:pt x="178" y="5"/>
                  </a:lnTo>
                  <a:lnTo>
                    <a:pt x="150" y="11"/>
                  </a:lnTo>
                  <a:lnTo>
                    <a:pt x="126" y="16"/>
                  </a:lnTo>
                  <a:lnTo>
                    <a:pt x="95" y="25"/>
                  </a:lnTo>
                  <a:lnTo>
                    <a:pt x="74" y="34"/>
                  </a:lnTo>
                  <a:lnTo>
                    <a:pt x="49" y="44"/>
                  </a:lnTo>
                  <a:lnTo>
                    <a:pt x="33" y="52"/>
                  </a:lnTo>
                  <a:lnTo>
                    <a:pt x="17" y="58"/>
                  </a:lnTo>
                  <a:lnTo>
                    <a:pt x="0" y="67"/>
                  </a:lnTo>
                  <a:lnTo>
                    <a:pt x="221" y="507"/>
                  </a:lnTo>
                  <a:lnTo>
                    <a:pt x="227" y="502"/>
                  </a:lnTo>
                  <a:lnTo>
                    <a:pt x="236" y="498"/>
                  </a:lnTo>
                  <a:lnTo>
                    <a:pt x="245" y="494"/>
                  </a:lnTo>
                  <a:lnTo>
                    <a:pt x="247" y="493"/>
                  </a:lnTo>
                  <a:lnTo>
                    <a:pt x="253" y="492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3" y="491"/>
                  </a:lnTo>
                  <a:lnTo>
                    <a:pt x="238" y="494"/>
                  </a:lnTo>
                  <a:lnTo>
                    <a:pt x="233" y="494"/>
                  </a:lnTo>
                  <a:lnTo>
                    <a:pt x="214" y="490"/>
                  </a:lnTo>
                  <a:lnTo>
                    <a:pt x="179" y="480"/>
                  </a:lnTo>
                  <a:lnTo>
                    <a:pt x="151" y="467"/>
                  </a:lnTo>
                  <a:lnTo>
                    <a:pt x="124" y="448"/>
                  </a:lnTo>
                  <a:lnTo>
                    <a:pt x="96" y="415"/>
                  </a:lnTo>
                  <a:lnTo>
                    <a:pt x="83" y="396"/>
                  </a:lnTo>
                  <a:lnTo>
                    <a:pt x="83" y="397"/>
                  </a:lnTo>
                  <a:lnTo>
                    <a:pt x="522" y="175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auto">
            <a:xfrm>
              <a:off x="5109" y="3821"/>
              <a:ext cx="26" cy="27"/>
            </a:xfrm>
            <a:custGeom>
              <a:avLst/>
              <a:gdLst/>
              <a:ahLst/>
              <a:cxnLst>
                <a:cxn ang="0">
                  <a:pos x="536" y="359"/>
                </a:cxn>
                <a:cxn ang="0">
                  <a:pos x="537" y="361"/>
                </a:cxn>
                <a:cxn ang="0">
                  <a:pos x="529" y="344"/>
                </a:cxn>
                <a:cxn ang="0">
                  <a:pos x="524" y="318"/>
                </a:cxn>
                <a:cxn ang="0">
                  <a:pos x="517" y="282"/>
                </a:cxn>
                <a:cxn ang="0">
                  <a:pos x="511" y="240"/>
                </a:cxn>
                <a:cxn ang="0">
                  <a:pos x="500" y="188"/>
                </a:cxn>
                <a:cxn ang="0">
                  <a:pos x="487" y="133"/>
                </a:cxn>
                <a:cxn ang="0">
                  <a:pos x="468" y="68"/>
                </a:cxn>
                <a:cxn ang="0">
                  <a:pos x="439" y="0"/>
                </a:cxn>
                <a:cxn ang="0">
                  <a:pos x="0" y="222"/>
                </a:cxn>
                <a:cxn ang="0">
                  <a:pos x="7" y="235"/>
                </a:cxn>
                <a:cxn ang="0">
                  <a:pos x="13" y="256"/>
                </a:cxn>
                <a:cxn ang="0">
                  <a:pos x="20" y="289"/>
                </a:cxn>
                <a:cxn ang="0">
                  <a:pos x="26" y="324"/>
                </a:cxn>
                <a:cxn ang="0">
                  <a:pos x="35" y="372"/>
                </a:cxn>
                <a:cxn ang="0">
                  <a:pos x="46" y="425"/>
                </a:cxn>
                <a:cxn ang="0">
                  <a:pos x="62" y="487"/>
                </a:cxn>
                <a:cxn ang="0">
                  <a:pos x="86" y="554"/>
                </a:cxn>
                <a:cxn ang="0">
                  <a:pos x="87" y="556"/>
                </a:cxn>
                <a:cxn ang="0">
                  <a:pos x="536" y="359"/>
                </a:cxn>
              </a:cxnLst>
              <a:rect l="0" t="0" r="r" b="b"/>
              <a:pathLst>
                <a:path w="537" h="556">
                  <a:moveTo>
                    <a:pt x="536" y="359"/>
                  </a:moveTo>
                  <a:lnTo>
                    <a:pt x="537" y="361"/>
                  </a:lnTo>
                  <a:lnTo>
                    <a:pt x="529" y="344"/>
                  </a:lnTo>
                  <a:lnTo>
                    <a:pt x="524" y="318"/>
                  </a:lnTo>
                  <a:lnTo>
                    <a:pt x="517" y="282"/>
                  </a:lnTo>
                  <a:lnTo>
                    <a:pt x="511" y="240"/>
                  </a:lnTo>
                  <a:lnTo>
                    <a:pt x="500" y="188"/>
                  </a:lnTo>
                  <a:lnTo>
                    <a:pt x="487" y="133"/>
                  </a:lnTo>
                  <a:lnTo>
                    <a:pt x="468" y="68"/>
                  </a:lnTo>
                  <a:lnTo>
                    <a:pt x="439" y="0"/>
                  </a:lnTo>
                  <a:lnTo>
                    <a:pt x="0" y="222"/>
                  </a:lnTo>
                  <a:lnTo>
                    <a:pt x="7" y="235"/>
                  </a:lnTo>
                  <a:lnTo>
                    <a:pt x="13" y="256"/>
                  </a:lnTo>
                  <a:lnTo>
                    <a:pt x="20" y="289"/>
                  </a:lnTo>
                  <a:lnTo>
                    <a:pt x="26" y="324"/>
                  </a:lnTo>
                  <a:lnTo>
                    <a:pt x="35" y="372"/>
                  </a:lnTo>
                  <a:lnTo>
                    <a:pt x="46" y="425"/>
                  </a:lnTo>
                  <a:lnTo>
                    <a:pt x="62" y="487"/>
                  </a:lnTo>
                  <a:lnTo>
                    <a:pt x="86" y="554"/>
                  </a:lnTo>
                  <a:lnTo>
                    <a:pt x="87" y="556"/>
                  </a:lnTo>
                  <a:lnTo>
                    <a:pt x="536" y="359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5113" y="3838"/>
              <a:ext cx="30" cy="28"/>
            </a:xfrm>
            <a:custGeom>
              <a:avLst/>
              <a:gdLst/>
              <a:ahLst/>
              <a:cxnLst>
                <a:cxn ang="0">
                  <a:pos x="635" y="304"/>
                </a:cxn>
                <a:cxn ang="0">
                  <a:pos x="634" y="301"/>
                </a:cxn>
                <a:cxn ang="0">
                  <a:pos x="619" y="281"/>
                </a:cxn>
                <a:cxn ang="0">
                  <a:pos x="603" y="256"/>
                </a:cxn>
                <a:cxn ang="0">
                  <a:pos x="588" y="239"/>
                </a:cxn>
                <a:cxn ang="0">
                  <a:pos x="579" y="223"/>
                </a:cxn>
                <a:cxn ang="0">
                  <a:pos x="564" y="200"/>
                </a:cxn>
                <a:cxn ang="0">
                  <a:pos x="550" y="179"/>
                </a:cxn>
                <a:cxn ang="0">
                  <a:pos x="538" y="161"/>
                </a:cxn>
                <a:cxn ang="0">
                  <a:pos x="525" y="140"/>
                </a:cxn>
                <a:cxn ang="0">
                  <a:pos x="514" y="125"/>
                </a:cxn>
                <a:cxn ang="0">
                  <a:pos x="504" y="108"/>
                </a:cxn>
                <a:cxn ang="0">
                  <a:pos x="491" y="87"/>
                </a:cxn>
                <a:cxn ang="0">
                  <a:pos x="483" y="71"/>
                </a:cxn>
                <a:cxn ang="0">
                  <a:pos x="474" y="53"/>
                </a:cxn>
                <a:cxn ang="0">
                  <a:pos x="465" y="36"/>
                </a:cxn>
                <a:cxn ang="0">
                  <a:pos x="458" y="21"/>
                </a:cxn>
                <a:cxn ang="0">
                  <a:pos x="449" y="0"/>
                </a:cxn>
                <a:cxn ang="0">
                  <a:pos x="0" y="197"/>
                </a:cxn>
                <a:cxn ang="0">
                  <a:pos x="11" y="222"/>
                </a:cxn>
                <a:cxn ang="0">
                  <a:pos x="25" y="252"/>
                </a:cxn>
                <a:cxn ang="0">
                  <a:pos x="40" y="279"/>
                </a:cxn>
                <a:cxn ang="0">
                  <a:pos x="53" y="306"/>
                </a:cxn>
                <a:cxn ang="0">
                  <a:pos x="70" y="334"/>
                </a:cxn>
                <a:cxn ang="0">
                  <a:pos x="82" y="355"/>
                </a:cxn>
                <a:cxn ang="0">
                  <a:pos x="97" y="381"/>
                </a:cxn>
                <a:cxn ang="0">
                  <a:pos x="114" y="408"/>
                </a:cxn>
                <a:cxn ang="0">
                  <a:pos x="127" y="429"/>
                </a:cxn>
                <a:cxn ang="0">
                  <a:pos x="143" y="453"/>
                </a:cxn>
                <a:cxn ang="0">
                  <a:pos x="158" y="474"/>
                </a:cxn>
                <a:cxn ang="0">
                  <a:pos x="170" y="493"/>
                </a:cxn>
                <a:cxn ang="0">
                  <a:pos x="190" y="521"/>
                </a:cxn>
                <a:cxn ang="0">
                  <a:pos x="207" y="546"/>
                </a:cxn>
                <a:cxn ang="0">
                  <a:pos x="220" y="563"/>
                </a:cxn>
                <a:cxn ang="0">
                  <a:pos x="236" y="586"/>
                </a:cxn>
                <a:cxn ang="0">
                  <a:pos x="235" y="584"/>
                </a:cxn>
                <a:cxn ang="0">
                  <a:pos x="635" y="304"/>
                </a:cxn>
              </a:cxnLst>
              <a:rect l="0" t="0" r="r" b="b"/>
              <a:pathLst>
                <a:path w="635" h="586">
                  <a:moveTo>
                    <a:pt x="635" y="304"/>
                  </a:moveTo>
                  <a:lnTo>
                    <a:pt x="634" y="301"/>
                  </a:lnTo>
                  <a:lnTo>
                    <a:pt x="619" y="281"/>
                  </a:lnTo>
                  <a:lnTo>
                    <a:pt x="603" y="256"/>
                  </a:lnTo>
                  <a:lnTo>
                    <a:pt x="588" y="239"/>
                  </a:lnTo>
                  <a:lnTo>
                    <a:pt x="579" y="223"/>
                  </a:lnTo>
                  <a:lnTo>
                    <a:pt x="564" y="200"/>
                  </a:lnTo>
                  <a:lnTo>
                    <a:pt x="550" y="179"/>
                  </a:lnTo>
                  <a:lnTo>
                    <a:pt x="538" y="161"/>
                  </a:lnTo>
                  <a:lnTo>
                    <a:pt x="525" y="140"/>
                  </a:lnTo>
                  <a:lnTo>
                    <a:pt x="514" y="125"/>
                  </a:lnTo>
                  <a:lnTo>
                    <a:pt x="504" y="108"/>
                  </a:lnTo>
                  <a:lnTo>
                    <a:pt x="491" y="87"/>
                  </a:lnTo>
                  <a:lnTo>
                    <a:pt x="483" y="71"/>
                  </a:lnTo>
                  <a:lnTo>
                    <a:pt x="474" y="53"/>
                  </a:lnTo>
                  <a:lnTo>
                    <a:pt x="465" y="36"/>
                  </a:lnTo>
                  <a:lnTo>
                    <a:pt x="458" y="21"/>
                  </a:lnTo>
                  <a:lnTo>
                    <a:pt x="449" y="0"/>
                  </a:lnTo>
                  <a:lnTo>
                    <a:pt x="0" y="197"/>
                  </a:lnTo>
                  <a:lnTo>
                    <a:pt x="11" y="222"/>
                  </a:lnTo>
                  <a:lnTo>
                    <a:pt x="25" y="252"/>
                  </a:lnTo>
                  <a:lnTo>
                    <a:pt x="40" y="279"/>
                  </a:lnTo>
                  <a:lnTo>
                    <a:pt x="53" y="306"/>
                  </a:lnTo>
                  <a:lnTo>
                    <a:pt x="70" y="334"/>
                  </a:lnTo>
                  <a:lnTo>
                    <a:pt x="82" y="355"/>
                  </a:lnTo>
                  <a:lnTo>
                    <a:pt x="97" y="381"/>
                  </a:lnTo>
                  <a:lnTo>
                    <a:pt x="114" y="408"/>
                  </a:lnTo>
                  <a:lnTo>
                    <a:pt x="127" y="429"/>
                  </a:lnTo>
                  <a:lnTo>
                    <a:pt x="143" y="453"/>
                  </a:lnTo>
                  <a:lnTo>
                    <a:pt x="158" y="474"/>
                  </a:lnTo>
                  <a:lnTo>
                    <a:pt x="170" y="493"/>
                  </a:lnTo>
                  <a:lnTo>
                    <a:pt x="190" y="521"/>
                  </a:lnTo>
                  <a:lnTo>
                    <a:pt x="207" y="546"/>
                  </a:lnTo>
                  <a:lnTo>
                    <a:pt x="220" y="563"/>
                  </a:lnTo>
                  <a:lnTo>
                    <a:pt x="236" y="586"/>
                  </a:lnTo>
                  <a:lnTo>
                    <a:pt x="235" y="584"/>
                  </a:lnTo>
                  <a:lnTo>
                    <a:pt x="635" y="304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5124" y="3853"/>
              <a:ext cx="24" cy="24"/>
            </a:xfrm>
            <a:custGeom>
              <a:avLst/>
              <a:gdLst/>
              <a:ahLst/>
              <a:cxnLst>
                <a:cxn ang="0">
                  <a:pos x="458" y="506"/>
                </a:cxn>
                <a:cxn ang="0">
                  <a:pos x="459" y="505"/>
                </a:cxn>
                <a:cxn ang="0">
                  <a:pos x="480" y="443"/>
                </a:cxn>
                <a:cxn ang="0">
                  <a:pos x="494" y="376"/>
                </a:cxn>
                <a:cxn ang="0">
                  <a:pos x="500" y="311"/>
                </a:cxn>
                <a:cxn ang="0">
                  <a:pos x="496" y="250"/>
                </a:cxn>
                <a:cxn ang="0">
                  <a:pos x="484" y="179"/>
                </a:cxn>
                <a:cxn ang="0">
                  <a:pos x="463" y="116"/>
                </a:cxn>
                <a:cxn ang="0">
                  <a:pos x="436" y="57"/>
                </a:cxn>
                <a:cxn ang="0">
                  <a:pos x="400" y="0"/>
                </a:cxn>
                <a:cxn ang="0">
                  <a:pos x="0" y="280"/>
                </a:cxn>
                <a:cxn ang="0">
                  <a:pos x="4" y="288"/>
                </a:cxn>
                <a:cxn ang="0">
                  <a:pos x="6" y="294"/>
                </a:cxn>
                <a:cxn ang="0">
                  <a:pos x="8" y="300"/>
                </a:cxn>
                <a:cxn ang="0">
                  <a:pos x="8" y="298"/>
                </a:cxn>
                <a:cxn ang="0">
                  <a:pos x="7" y="306"/>
                </a:cxn>
                <a:cxn ang="0">
                  <a:pos x="8" y="311"/>
                </a:cxn>
                <a:cxn ang="0">
                  <a:pos x="8" y="313"/>
                </a:cxn>
                <a:cxn ang="0">
                  <a:pos x="6" y="317"/>
                </a:cxn>
                <a:cxn ang="0">
                  <a:pos x="7" y="316"/>
                </a:cxn>
                <a:cxn ang="0">
                  <a:pos x="458" y="506"/>
                </a:cxn>
              </a:cxnLst>
              <a:rect l="0" t="0" r="r" b="b"/>
              <a:pathLst>
                <a:path w="500" h="506">
                  <a:moveTo>
                    <a:pt x="458" y="506"/>
                  </a:moveTo>
                  <a:lnTo>
                    <a:pt x="459" y="505"/>
                  </a:lnTo>
                  <a:lnTo>
                    <a:pt x="480" y="443"/>
                  </a:lnTo>
                  <a:lnTo>
                    <a:pt x="494" y="376"/>
                  </a:lnTo>
                  <a:lnTo>
                    <a:pt x="500" y="311"/>
                  </a:lnTo>
                  <a:lnTo>
                    <a:pt x="496" y="250"/>
                  </a:lnTo>
                  <a:lnTo>
                    <a:pt x="484" y="179"/>
                  </a:lnTo>
                  <a:lnTo>
                    <a:pt x="463" y="116"/>
                  </a:lnTo>
                  <a:lnTo>
                    <a:pt x="436" y="57"/>
                  </a:lnTo>
                  <a:lnTo>
                    <a:pt x="400" y="0"/>
                  </a:lnTo>
                  <a:lnTo>
                    <a:pt x="0" y="280"/>
                  </a:lnTo>
                  <a:lnTo>
                    <a:pt x="4" y="288"/>
                  </a:lnTo>
                  <a:lnTo>
                    <a:pt x="6" y="294"/>
                  </a:lnTo>
                  <a:lnTo>
                    <a:pt x="8" y="300"/>
                  </a:lnTo>
                  <a:lnTo>
                    <a:pt x="8" y="298"/>
                  </a:lnTo>
                  <a:lnTo>
                    <a:pt x="7" y="306"/>
                  </a:lnTo>
                  <a:lnTo>
                    <a:pt x="8" y="311"/>
                  </a:lnTo>
                  <a:lnTo>
                    <a:pt x="8" y="313"/>
                  </a:lnTo>
                  <a:lnTo>
                    <a:pt x="6" y="317"/>
                  </a:lnTo>
                  <a:lnTo>
                    <a:pt x="7" y="316"/>
                  </a:lnTo>
                  <a:lnTo>
                    <a:pt x="458" y="506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auto">
            <a:xfrm>
              <a:off x="5119" y="3868"/>
              <a:ext cx="27" cy="30"/>
            </a:xfrm>
            <a:custGeom>
              <a:avLst/>
              <a:gdLst/>
              <a:ahLst/>
              <a:cxnLst>
                <a:cxn ang="0">
                  <a:pos x="357" y="626"/>
                </a:cxn>
                <a:cxn ang="0">
                  <a:pos x="357" y="625"/>
                </a:cxn>
                <a:cxn ang="0">
                  <a:pos x="385" y="594"/>
                </a:cxn>
                <a:cxn ang="0">
                  <a:pos x="409" y="561"/>
                </a:cxn>
                <a:cxn ang="0">
                  <a:pos x="432" y="529"/>
                </a:cxn>
                <a:cxn ang="0">
                  <a:pos x="451" y="494"/>
                </a:cxn>
                <a:cxn ang="0">
                  <a:pos x="467" y="465"/>
                </a:cxn>
                <a:cxn ang="0">
                  <a:pos x="482" y="431"/>
                </a:cxn>
                <a:cxn ang="0">
                  <a:pos x="495" y="401"/>
                </a:cxn>
                <a:cxn ang="0">
                  <a:pos x="504" y="377"/>
                </a:cxn>
                <a:cxn ang="0">
                  <a:pos x="515" y="349"/>
                </a:cxn>
                <a:cxn ang="0">
                  <a:pos x="526" y="319"/>
                </a:cxn>
                <a:cxn ang="0">
                  <a:pos x="534" y="295"/>
                </a:cxn>
                <a:cxn ang="0">
                  <a:pos x="543" y="271"/>
                </a:cxn>
                <a:cxn ang="0">
                  <a:pos x="551" y="247"/>
                </a:cxn>
                <a:cxn ang="0">
                  <a:pos x="558" y="227"/>
                </a:cxn>
                <a:cxn ang="0">
                  <a:pos x="565" y="209"/>
                </a:cxn>
                <a:cxn ang="0">
                  <a:pos x="572" y="190"/>
                </a:cxn>
                <a:cxn ang="0">
                  <a:pos x="121" y="0"/>
                </a:cxn>
                <a:cxn ang="0">
                  <a:pos x="110" y="27"/>
                </a:cxn>
                <a:cxn ang="0">
                  <a:pos x="97" y="57"/>
                </a:cxn>
                <a:cxn ang="0">
                  <a:pos x="88" y="86"/>
                </a:cxn>
                <a:cxn ang="0">
                  <a:pos x="79" y="110"/>
                </a:cxn>
                <a:cxn ang="0">
                  <a:pos x="71" y="134"/>
                </a:cxn>
                <a:cxn ang="0">
                  <a:pos x="63" y="158"/>
                </a:cxn>
                <a:cxn ang="0">
                  <a:pos x="56" y="177"/>
                </a:cxn>
                <a:cxn ang="0">
                  <a:pos x="49" y="195"/>
                </a:cxn>
                <a:cxn ang="0">
                  <a:pos x="40" y="219"/>
                </a:cxn>
                <a:cxn ang="0">
                  <a:pos x="33" y="234"/>
                </a:cxn>
                <a:cxn ang="0">
                  <a:pos x="27" y="245"/>
                </a:cxn>
                <a:cxn ang="0">
                  <a:pos x="21" y="260"/>
                </a:cxn>
                <a:cxn ang="0">
                  <a:pos x="15" y="269"/>
                </a:cxn>
                <a:cxn ang="0">
                  <a:pos x="10" y="276"/>
                </a:cxn>
                <a:cxn ang="0">
                  <a:pos x="5" y="284"/>
                </a:cxn>
                <a:cxn ang="0">
                  <a:pos x="0" y="290"/>
                </a:cxn>
                <a:cxn ang="0">
                  <a:pos x="0" y="289"/>
                </a:cxn>
                <a:cxn ang="0">
                  <a:pos x="357" y="626"/>
                </a:cxn>
              </a:cxnLst>
              <a:rect l="0" t="0" r="r" b="b"/>
              <a:pathLst>
                <a:path w="572" h="626">
                  <a:moveTo>
                    <a:pt x="357" y="626"/>
                  </a:moveTo>
                  <a:lnTo>
                    <a:pt x="357" y="625"/>
                  </a:lnTo>
                  <a:lnTo>
                    <a:pt x="385" y="594"/>
                  </a:lnTo>
                  <a:lnTo>
                    <a:pt x="409" y="561"/>
                  </a:lnTo>
                  <a:lnTo>
                    <a:pt x="432" y="529"/>
                  </a:lnTo>
                  <a:lnTo>
                    <a:pt x="451" y="494"/>
                  </a:lnTo>
                  <a:lnTo>
                    <a:pt x="467" y="465"/>
                  </a:lnTo>
                  <a:lnTo>
                    <a:pt x="482" y="431"/>
                  </a:lnTo>
                  <a:lnTo>
                    <a:pt x="495" y="401"/>
                  </a:lnTo>
                  <a:lnTo>
                    <a:pt x="504" y="377"/>
                  </a:lnTo>
                  <a:lnTo>
                    <a:pt x="515" y="349"/>
                  </a:lnTo>
                  <a:lnTo>
                    <a:pt x="526" y="319"/>
                  </a:lnTo>
                  <a:lnTo>
                    <a:pt x="534" y="295"/>
                  </a:lnTo>
                  <a:lnTo>
                    <a:pt x="543" y="271"/>
                  </a:lnTo>
                  <a:lnTo>
                    <a:pt x="551" y="247"/>
                  </a:lnTo>
                  <a:lnTo>
                    <a:pt x="558" y="227"/>
                  </a:lnTo>
                  <a:lnTo>
                    <a:pt x="565" y="209"/>
                  </a:lnTo>
                  <a:lnTo>
                    <a:pt x="572" y="190"/>
                  </a:lnTo>
                  <a:lnTo>
                    <a:pt x="121" y="0"/>
                  </a:lnTo>
                  <a:lnTo>
                    <a:pt x="110" y="27"/>
                  </a:lnTo>
                  <a:lnTo>
                    <a:pt x="97" y="57"/>
                  </a:lnTo>
                  <a:lnTo>
                    <a:pt x="88" y="86"/>
                  </a:lnTo>
                  <a:lnTo>
                    <a:pt x="79" y="110"/>
                  </a:lnTo>
                  <a:lnTo>
                    <a:pt x="71" y="134"/>
                  </a:lnTo>
                  <a:lnTo>
                    <a:pt x="63" y="158"/>
                  </a:lnTo>
                  <a:lnTo>
                    <a:pt x="56" y="177"/>
                  </a:lnTo>
                  <a:lnTo>
                    <a:pt x="49" y="195"/>
                  </a:lnTo>
                  <a:lnTo>
                    <a:pt x="40" y="219"/>
                  </a:lnTo>
                  <a:lnTo>
                    <a:pt x="33" y="234"/>
                  </a:lnTo>
                  <a:lnTo>
                    <a:pt x="27" y="245"/>
                  </a:lnTo>
                  <a:lnTo>
                    <a:pt x="21" y="260"/>
                  </a:lnTo>
                  <a:lnTo>
                    <a:pt x="15" y="269"/>
                  </a:lnTo>
                  <a:lnTo>
                    <a:pt x="10" y="276"/>
                  </a:lnTo>
                  <a:lnTo>
                    <a:pt x="5" y="284"/>
                  </a:lnTo>
                  <a:lnTo>
                    <a:pt x="0" y="290"/>
                  </a:lnTo>
                  <a:lnTo>
                    <a:pt x="0" y="289"/>
                  </a:lnTo>
                  <a:lnTo>
                    <a:pt x="357" y="626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5110" y="3882"/>
              <a:ext cx="26" cy="28"/>
            </a:xfrm>
            <a:custGeom>
              <a:avLst/>
              <a:gdLst/>
              <a:ahLst/>
              <a:cxnLst>
                <a:cxn ang="0">
                  <a:pos x="488" y="599"/>
                </a:cxn>
                <a:cxn ang="0">
                  <a:pos x="488" y="599"/>
                </a:cxn>
                <a:cxn ang="0">
                  <a:pos x="495" y="519"/>
                </a:cxn>
                <a:cxn ang="0">
                  <a:pos x="499" y="457"/>
                </a:cxn>
                <a:cxn ang="0">
                  <a:pos x="503" y="411"/>
                </a:cxn>
                <a:cxn ang="0">
                  <a:pos x="506" y="385"/>
                </a:cxn>
                <a:cxn ang="0">
                  <a:pos x="509" y="373"/>
                </a:cxn>
                <a:cxn ang="0">
                  <a:pos x="511" y="367"/>
                </a:cxn>
                <a:cxn ang="0">
                  <a:pos x="515" y="359"/>
                </a:cxn>
                <a:cxn ang="0">
                  <a:pos x="535" y="337"/>
                </a:cxn>
                <a:cxn ang="0">
                  <a:pos x="178" y="0"/>
                </a:cxn>
                <a:cxn ang="0">
                  <a:pos x="123" y="66"/>
                </a:cxn>
                <a:cxn ang="0">
                  <a:pos x="75" y="142"/>
                </a:cxn>
                <a:cxn ang="0">
                  <a:pos x="43" y="218"/>
                </a:cxn>
                <a:cxn ang="0">
                  <a:pos x="24" y="291"/>
                </a:cxn>
                <a:cxn ang="0">
                  <a:pos x="14" y="362"/>
                </a:cxn>
                <a:cxn ang="0">
                  <a:pos x="9" y="423"/>
                </a:cxn>
                <a:cxn ang="0">
                  <a:pos x="5" y="484"/>
                </a:cxn>
                <a:cxn ang="0">
                  <a:pos x="0" y="551"/>
                </a:cxn>
                <a:cxn ang="0">
                  <a:pos x="0" y="551"/>
                </a:cxn>
                <a:cxn ang="0">
                  <a:pos x="488" y="599"/>
                </a:cxn>
              </a:cxnLst>
              <a:rect l="0" t="0" r="r" b="b"/>
              <a:pathLst>
                <a:path w="535" h="599">
                  <a:moveTo>
                    <a:pt x="488" y="599"/>
                  </a:moveTo>
                  <a:lnTo>
                    <a:pt x="488" y="599"/>
                  </a:lnTo>
                  <a:lnTo>
                    <a:pt x="495" y="519"/>
                  </a:lnTo>
                  <a:lnTo>
                    <a:pt x="499" y="457"/>
                  </a:lnTo>
                  <a:lnTo>
                    <a:pt x="503" y="411"/>
                  </a:lnTo>
                  <a:lnTo>
                    <a:pt x="506" y="385"/>
                  </a:lnTo>
                  <a:lnTo>
                    <a:pt x="509" y="373"/>
                  </a:lnTo>
                  <a:lnTo>
                    <a:pt x="511" y="367"/>
                  </a:lnTo>
                  <a:lnTo>
                    <a:pt x="515" y="359"/>
                  </a:lnTo>
                  <a:lnTo>
                    <a:pt x="535" y="337"/>
                  </a:lnTo>
                  <a:lnTo>
                    <a:pt x="178" y="0"/>
                  </a:lnTo>
                  <a:lnTo>
                    <a:pt x="123" y="66"/>
                  </a:lnTo>
                  <a:lnTo>
                    <a:pt x="75" y="142"/>
                  </a:lnTo>
                  <a:lnTo>
                    <a:pt x="43" y="218"/>
                  </a:lnTo>
                  <a:lnTo>
                    <a:pt x="24" y="291"/>
                  </a:lnTo>
                  <a:lnTo>
                    <a:pt x="14" y="362"/>
                  </a:lnTo>
                  <a:lnTo>
                    <a:pt x="9" y="423"/>
                  </a:lnTo>
                  <a:lnTo>
                    <a:pt x="5" y="48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488" y="599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5110" y="3908"/>
              <a:ext cx="25" cy="22"/>
            </a:xfrm>
            <a:custGeom>
              <a:avLst/>
              <a:gdLst/>
              <a:ahLst/>
              <a:cxnLst>
                <a:cxn ang="0">
                  <a:pos x="440" y="454"/>
                </a:cxn>
                <a:cxn ang="0">
                  <a:pos x="439" y="455"/>
                </a:cxn>
                <a:cxn ang="0">
                  <a:pos x="481" y="361"/>
                </a:cxn>
                <a:cxn ang="0">
                  <a:pos x="504" y="271"/>
                </a:cxn>
                <a:cxn ang="0">
                  <a:pos x="512" y="187"/>
                </a:cxn>
                <a:cxn ang="0">
                  <a:pos x="508" y="114"/>
                </a:cxn>
                <a:cxn ang="0">
                  <a:pos x="499" y="57"/>
                </a:cxn>
                <a:cxn ang="0">
                  <a:pos x="492" y="19"/>
                </a:cxn>
                <a:cxn ang="0">
                  <a:pos x="488" y="0"/>
                </a:cxn>
                <a:cxn ang="0">
                  <a:pos x="488" y="49"/>
                </a:cxn>
                <a:cxn ang="0">
                  <a:pos x="0" y="1"/>
                </a:cxn>
                <a:cxn ang="0">
                  <a:pos x="4" y="84"/>
                </a:cxn>
                <a:cxn ang="0">
                  <a:pos x="10" y="115"/>
                </a:cxn>
                <a:cxn ang="0">
                  <a:pos x="15" y="141"/>
                </a:cxn>
                <a:cxn ang="0">
                  <a:pos x="19" y="162"/>
                </a:cxn>
                <a:cxn ang="0">
                  <a:pos x="19" y="179"/>
                </a:cxn>
                <a:cxn ang="0">
                  <a:pos x="19" y="192"/>
                </a:cxn>
                <a:cxn ang="0">
                  <a:pos x="17" y="202"/>
                </a:cxn>
                <a:cxn ang="0">
                  <a:pos x="13" y="212"/>
                </a:cxn>
                <a:cxn ang="0">
                  <a:pos x="12" y="213"/>
                </a:cxn>
                <a:cxn ang="0">
                  <a:pos x="440" y="454"/>
                </a:cxn>
              </a:cxnLst>
              <a:rect l="0" t="0" r="r" b="b"/>
              <a:pathLst>
                <a:path w="512" h="455">
                  <a:moveTo>
                    <a:pt x="440" y="454"/>
                  </a:moveTo>
                  <a:lnTo>
                    <a:pt x="439" y="455"/>
                  </a:lnTo>
                  <a:lnTo>
                    <a:pt x="481" y="361"/>
                  </a:lnTo>
                  <a:lnTo>
                    <a:pt x="504" y="271"/>
                  </a:lnTo>
                  <a:lnTo>
                    <a:pt x="512" y="187"/>
                  </a:lnTo>
                  <a:lnTo>
                    <a:pt x="508" y="114"/>
                  </a:lnTo>
                  <a:lnTo>
                    <a:pt x="499" y="57"/>
                  </a:lnTo>
                  <a:lnTo>
                    <a:pt x="492" y="19"/>
                  </a:lnTo>
                  <a:lnTo>
                    <a:pt x="488" y="0"/>
                  </a:lnTo>
                  <a:lnTo>
                    <a:pt x="488" y="49"/>
                  </a:lnTo>
                  <a:lnTo>
                    <a:pt x="0" y="1"/>
                  </a:lnTo>
                  <a:lnTo>
                    <a:pt x="4" y="84"/>
                  </a:lnTo>
                  <a:lnTo>
                    <a:pt x="10" y="115"/>
                  </a:lnTo>
                  <a:lnTo>
                    <a:pt x="15" y="141"/>
                  </a:lnTo>
                  <a:lnTo>
                    <a:pt x="19" y="162"/>
                  </a:lnTo>
                  <a:lnTo>
                    <a:pt x="19" y="179"/>
                  </a:lnTo>
                  <a:lnTo>
                    <a:pt x="19" y="192"/>
                  </a:lnTo>
                  <a:lnTo>
                    <a:pt x="17" y="202"/>
                  </a:lnTo>
                  <a:lnTo>
                    <a:pt x="13" y="212"/>
                  </a:lnTo>
                  <a:lnTo>
                    <a:pt x="12" y="213"/>
                  </a:lnTo>
                  <a:lnTo>
                    <a:pt x="440" y="454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5095" y="3918"/>
              <a:ext cx="36" cy="31"/>
            </a:xfrm>
            <a:custGeom>
              <a:avLst/>
              <a:gdLst/>
              <a:ahLst/>
              <a:cxnLst>
                <a:cxn ang="0">
                  <a:pos x="489" y="647"/>
                </a:cxn>
                <a:cxn ang="0">
                  <a:pos x="489" y="648"/>
                </a:cxn>
                <a:cxn ang="0">
                  <a:pos x="489" y="642"/>
                </a:cxn>
                <a:cxn ang="0">
                  <a:pos x="492" y="632"/>
                </a:cxn>
                <a:cxn ang="0">
                  <a:pos x="496" y="620"/>
                </a:cxn>
                <a:cxn ang="0">
                  <a:pos x="503" y="606"/>
                </a:cxn>
                <a:cxn ang="0">
                  <a:pos x="513" y="587"/>
                </a:cxn>
                <a:cxn ang="0">
                  <a:pos x="526" y="567"/>
                </a:cxn>
                <a:cxn ang="0">
                  <a:pos x="541" y="545"/>
                </a:cxn>
                <a:cxn ang="0">
                  <a:pos x="561" y="518"/>
                </a:cxn>
                <a:cxn ang="0">
                  <a:pos x="581" y="490"/>
                </a:cxn>
                <a:cxn ang="0">
                  <a:pos x="602" y="462"/>
                </a:cxn>
                <a:cxn ang="0">
                  <a:pos x="627" y="431"/>
                </a:cxn>
                <a:cxn ang="0">
                  <a:pos x="652" y="396"/>
                </a:cxn>
                <a:cxn ang="0">
                  <a:pos x="677" y="363"/>
                </a:cxn>
                <a:cxn ang="0">
                  <a:pos x="702" y="325"/>
                </a:cxn>
                <a:cxn ang="0">
                  <a:pos x="730" y="284"/>
                </a:cxn>
                <a:cxn ang="0">
                  <a:pos x="755" y="241"/>
                </a:cxn>
                <a:cxn ang="0">
                  <a:pos x="327" y="0"/>
                </a:cxn>
                <a:cxn ang="0">
                  <a:pos x="312" y="25"/>
                </a:cxn>
                <a:cxn ang="0">
                  <a:pos x="297" y="51"/>
                </a:cxn>
                <a:cxn ang="0">
                  <a:pos x="278" y="76"/>
                </a:cxn>
                <a:cxn ang="0">
                  <a:pos x="257" y="105"/>
                </a:cxn>
                <a:cxn ang="0">
                  <a:pos x="236" y="134"/>
                </a:cxn>
                <a:cxn ang="0">
                  <a:pos x="213" y="163"/>
                </a:cxn>
                <a:cxn ang="0">
                  <a:pos x="188" y="196"/>
                </a:cxn>
                <a:cxn ang="0">
                  <a:pos x="164" y="229"/>
                </a:cxn>
                <a:cxn ang="0">
                  <a:pos x="140" y="262"/>
                </a:cxn>
                <a:cxn ang="0">
                  <a:pos x="115" y="299"/>
                </a:cxn>
                <a:cxn ang="0">
                  <a:pos x="91" y="340"/>
                </a:cxn>
                <a:cxn ang="0">
                  <a:pos x="67" y="382"/>
                </a:cxn>
                <a:cxn ang="0">
                  <a:pos x="45" y="429"/>
                </a:cxn>
                <a:cxn ang="0">
                  <a:pos x="27" y="479"/>
                </a:cxn>
                <a:cxn ang="0">
                  <a:pos x="11" y="533"/>
                </a:cxn>
                <a:cxn ang="0">
                  <a:pos x="0" y="591"/>
                </a:cxn>
                <a:cxn ang="0">
                  <a:pos x="0" y="592"/>
                </a:cxn>
                <a:cxn ang="0">
                  <a:pos x="489" y="647"/>
                </a:cxn>
              </a:cxnLst>
              <a:rect l="0" t="0" r="r" b="b"/>
              <a:pathLst>
                <a:path w="755" h="648">
                  <a:moveTo>
                    <a:pt x="489" y="647"/>
                  </a:moveTo>
                  <a:lnTo>
                    <a:pt x="489" y="648"/>
                  </a:lnTo>
                  <a:lnTo>
                    <a:pt x="489" y="642"/>
                  </a:lnTo>
                  <a:lnTo>
                    <a:pt x="492" y="632"/>
                  </a:lnTo>
                  <a:lnTo>
                    <a:pt x="496" y="620"/>
                  </a:lnTo>
                  <a:lnTo>
                    <a:pt x="503" y="606"/>
                  </a:lnTo>
                  <a:lnTo>
                    <a:pt x="513" y="587"/>
                  </a:lnTo>
                  <a:lnTo>
                    <a:pt x="526" y="567"/>
                  </a:lnTo>
                  <a:lnTo>
                    <a:pt x="541" y="545"/>
                  </a:lnTo>
                  <a:lnTo>
                    <a:pt x="561" y="518"/>
                  </a:lnTo>
                  <a:lnTo>
                    <a:pt x="581" y="490"/>
                  </a:lnTo>
                  <a:lnTo>
                    <a:pt x="602" y="462"/>
                  </a:lnTo>
                  <a:lnTo>
                    <a:pt x="627" y="431"/>
                  </a:lnTo>
                  <a:lnTo>
                    <a:pt x="652" y="396"/>
                  </a:lnTo>
                  <a:lnTo>
                    <a:pt x="677" y="363"/>
                  </a:lnTo>
                  <a:lnTo>
                    <a:pt x="702" y="325"/>
                  </a:lnTo>
                  <a:lnTo>
                    <a:pt x="730" y="284"/>
                  </a:lnTo>
                  <a:lnTo>
                    <a:pt x="755" y="241"/>
                  </a:lnTo>
                  <a:lnTo>
                    <a:pt x="327" y="0"/>
                  </a:lnTo>
                  <a:lnTo>
                    <a:pt x="312" y="25"/>
                  </a:lnTo>
                  <a:lnTo>
                    <a:pt x="297" y="51"/>
                  </a:lnTo>
                  <a:lnTo>
                    <a:pt x="278" y="76"/>
                  </a:lnTo>
                  <a:lnTo>
                    <a:pt x="257" y="105"/>
                  </a:lnTo>
                  <a:lnTo>
                    <a:pt x="236" y="134"/>
                  </a:lnTo>
                  <a:lnTo>
                    <a:pt x="213" y="163"/>
                  </a:lnTo>
                  <a:lnTo>
                    <a:pt x="188" y="196"/>
                  </a:lnTo>
                  <a:lnTo>
                    <a:pt x="164" y="229"/>
                  </a:lnTo>
                  <a:lnTo>
                    <a:pt x="140" y="262"/>
                  </a:lnTo>
                  <a:lnTo>
                    <a:pt x="115" y="299"/>
                  </a:lnTo>
                  <a:lnTo>
                    <a:pt x="91" y="340"/>
                  </a:lnTo>
                  <a:lnTo>
                    <a:pt x="67" y="382"/>
                  </a:lnTo>
                  <a:lnTo>
                    <a:pt x="45" y="429"/>
                  </a:lnTo>
                  <a:lnTo>
                    <a:pt x="27" y="479"/>
                  </a:lnTo>
                  <a:lnTo>
                    <a:pt x="11" y="533"/>
                  </a:lnTo>
                  <a:lnTo>
                    <a:pt x="0" y="591"/>
                  </a:lnTo>
                  <a:lnTo>
                    <a:pt x="0" y="592"/>
                  </a:lnTo>
                  <a:lnTo>
                    <a:pt x="489" y="647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5083" y="3943"/>
              <a:ext cx="36" cy="25"/>
            </a:xfrm>
            <a:custGeom>
              <a:avLst/>
              <a:gdLst/>
              <a:ahLst/>
              <a:cxnLst>
                <a:cxn ang="0">
                  <a:pos x="377" y="518"/>
                </a:cxn>
                <a:cxn ang="0">
                  <a:pos x="377" y="517"/>
                </a:cxn>
                <a:cxn ang="0">
                  <a:pos x="373" y="522"/>
                </a:cxn>
                <a:cxn ang="0">
                  <a:pos x="377" y="518"/>
                </a:cxn>
                <a:cxn ang="0">
                  <a:pos x="385" y="512"/>
                </a:cxn>
                <a:cxn ang="0">
                  <a:pos x="398" y="504"/>
                </a:cxn>
                <a:cxn ang="0">
                  <a:pos x="415" y="495"/>
                </a:cxn>
                <a:cxn ang="0">
                  <a:pos x="439" y="482"/>
                </a:cxn>
                <a:cxn ang="0">
                  <a:pos x="466" y="466"/>
                </a:cxn>
                <a:cxn ang="0">
                  <a:pos x="491" y="453"/>
                </a:cxn>
                <a:cxn ang="0">
                  <a:pos x="523" y="433"/>
                </a:cxn>
                <a:cxn ang="0">
                  <a:pos x="556" y="413"/>
                </a:cxn>
                <a:cxn ang="0">
                  <a:pos x="593" y="386"/>
                </a:cxn>
                <a:cxn ang="0">
                  <a:pos x="631" y="352"/>
                </a:cxn>
                <a:cxn ang="0">
                  <a:pos x="667" y="311"/>
                </a:cxn>
                <a:cxn ang="0">
                  <a:pos x="703" y="258"/>
                </a:cxn>
                <a:cxn ang="0">
                  <a:pos x="731" y="195"/>
                </a:cxn>
                <a:cxn ang="0">
                  <a:pos x="748" y="123"/>
                </a:cxn>
                <a:cxn ang="0">
                  <a:pos x="259" y="68"/>
                </a:cxn>
                <a:cxn ang="0">
                  <a:pos x="266" y="42"/>
                </a:cxn>
                <a:cxn ang="0">
                  <a:pos x="275" y="21"/>
                </a:cxn>
                <a:cxn ang="0">
                  <a:pos x="286" y="5"/>
                </a:cxn>
                <a:cxn ang="0">
                  <a:pos x="289" y="0"/>
                </a:cxn>
                <a:cxn ang="0">
                  <a:pos x="289" y="0"/>
                </a:cxn>
                <a:cxn ang="0">
                  <a:pos x="282" y="4"/>
                </a:cxn>
                <a:cxn ang="0">
                  <a:pos x="269" y="14"/>
                </a:cxn>
                <a:cxn ang="0">
                  <a:pos x="251" y="23"/>
                </a:cxn>
                <a:cxn ang="0">
                  <a:pos x="226" y="37"/>
                </a:cxn>
                <a:cxn ang="0">
                  <a:pos x="203" y="50"/>
                </a:cxn>
                <a:cxn ang="0">
                  <a:pos x="175" y="65"/>
                </a:cxn>
                <a:cxn ang="0">
                  <a:pos x="144" y="85"/>
                </a:cxn>
                <a:cxn ang="0">
                  <a:pos x="109" y="106"/>
                </a:cxn>
                <a:cxn ang="0">
                  <a:pos x="73" y="134"/>
                </a:cxn>
                <a:cxn ang="0">
                  <a:pos x="37" y="164"/>
                </a:cxn>
                <a:cxn ang="0">
                  <a:pos x="0" y="204"/>
                </a:cxn>
                <a:cxn ang="0">
                  <a:pos x="0" y="203"/>
                </a:cxn>
                <a:cxn ang="0">
                  <a:pos x="377" y="518"/>
                </a:cxn>
              </a:cxnLst>
              <a:rect l="0" t="0" r="r" b="b"/>
              <a:pathLst>
                <a:path w="748" h="522">
                  <a:moveTo>
                    <a:pt x="377" y="518"/>
                  </a:moveTo>
                  <a:lnTo>
                    <a:pt x="377" y="517"/>
                  </a:lnTo>
                  <a:lnTo>
                    <a:pt x="373" y="522"/>
                  </a:lnTo>
                  <a:lnTo>
                    <a:pt x="377" y="518"/>
                  </a:lnTo>
                  <a:lnTo>
                    <a:pt x="385" y="512"/>
                  </a:lnTo>
                  <a:lnTo>
                    <a:pt x="398" y="504"/>
                  </a:lnTo>
                  <a:lnTo>
                    <a:pt x="415" y="495"/>
                  </a:lnTo>
                  <a:lnTo>
                    <a:pt x="439" y="482"/>
                  </a:lnTo>
                  <a:lnTo>
                    <a:pt x="466" y="466"/>
                  </a:lnTo>
                  <a:lnTo>
                    <a:pt x="491" y="453"/>
                  </a:lnTo>
                  <a:lnTo>
                    <a:pt x="523" y="433"/>
                  </a:lnTo>
                  <a:lnTo>
                    <a:pt x="556" y="413"/>
                  </a:lnTo>
                  <a:lnTo>
                    <a:pt x="593" y="386"/>
                  </a:lnTo>
                  <a:lnTo>
                    <a:pt x="631" y="352"/>
                  </a:lnTo>
                  <a:lnTo>
                    <a:pt x="667" y="311"/>
                  </a:lnTo>
                  <a:lnTo>
                    <a:pt x="703" y="258"/>
                  </a:lnTo>
                  <a:lnTo>
                    <a:pt x="731" y="195"/>
                  </a:lnTo>
                  <a:lnTo>
                    <a:pt x="748" y="123"/>
                  </a:lnTo>
                  <a:lnTo>
                    <a:pt x="259" y="68"/>
                  </a:lnTo>
                  <a:lnTo>
                    <a:pt x="266" y="42"/>
                  </a:lnTo>
                  <a:lnTo>
                    <a:pt x="275" y="21"/>
                  </a:lnTo>
                  <a:lnTo>
                    <a:pt x="286" y="5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2" y="4"/>
                  </a:lnTo>
                  <a:lnTo>
                    <a:pt x="269" y="14"/>
                  </a:lnTo>
                  <a:lnTo>
                    <a:pt x="251" y="23"/>
                  </a:lnTo>
                  <a:lnTo>
                    <a:pt x="226" y="37"/>
                  </a:lnTo>
                  <a:lnTo>
                    <a:pt x="203" y="50"/>
                  </a:lnTo>
                  <a:lnTo>
                    <a:pt x="175" y="65"/>
                  </a:lnTo>
                  <a:lnTo>
                    <a:pt x="144" y="85"/>
                  </a:lnTo>
                  <a:lnTo>
                    <a:pt x="109" y="106"/>
                  </a:lnTo>
                  <a:lnTo>
                    <a:pt x="73" y="134"/>
                  </a:lnTo>
                  <a:lnTo>
                    <a:pt x="37" y="164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377" y="518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5074" y="3953"/>
              <a:ext cx="27" cy="31"/>
            </a:xfrm>
            <a:custGeom>
              <a:avLst/>
              <a:gdLst/>
              <a:ahLst/>
              <a:cxnLst>
                <a:cxn ang="0">
                  <a:pos x="317" y="664"/>
                </a:cxn>
                <a:cxn ang="0">
                  <a:pos x="316" y="665"/>
                </a:cxn>
                <a:cxn ang="0">
                  <a:pos x="348" y="636"/>
                </a:cxn>
                <a:cxn ang="0">
                  <a:pos x="375" y="608"/>
                </a:cxn>
                <a:cxn ang="0">
                  <a:pos x="398" y="582"/>
                </a:cxn>
                <a:cxn ang="0">
                  <a:pos x="421" y="550"/>
                </a:cxn>
                <a:cxn ang="0">
                  <a:pos x="440" y="524"/>
                </a:cxn>
                <a:cxn ang="0">
                  <a:pos x="458" y="499"/>
                </a:cxn>
                <a:cxn ang="0">
                  <a:pos x="473" y="471"/>
                </a:cxn>
                <a:cxn ang="0">
                  <a:pos x="489" y="447"/>
                </a:cxn>
                <a:cxn ang="0">
                  <a:pos x="504" y="419"/>
                </a:cxn>
                <a:cxn ang="0">
                  <a:pos x="513" y="402"/>
                </a:cxn>
                <a:cxn ang="0">
                  <a:pos x="521" y="386"/>
                </a:cxn>
                <a:cxn ang="0">
                  <a:pos x="534" y="365"/>
                </a:cxn>
                <a:cxn ang="0">
                  <a:pos x="545" y="348"/>
                </a:cxn>
                <a:cxn ang="0">
                  <a:pos x="552" y="337"/>
                </a:cxn>
                <a:cxn ang="0">
                  <a:pos x="560" y="326"/>
                </a:cxn>
                <a:cxn ang="0">
                  <a:pos x="569" y="315"/>
                </a:cxn>
                <a:cxn ang="0">
                  <a:pos x="192" y="0"/>
                </a:cxn>
                <a:cxn ang="0">
                  <a:pos x="170" y="29"/>
                </a:cxn>
                <a:cxn ang="0">
                  <a:pos x="149" y="58"/>
                </a:cxn>
                <a:cxn ang="0">
                  <a:pos x="128" y="88"/>
                </a:cxn>
                <a:cxn ang="0">
                  <a:pos x="114" y="114"/>
                </a:cxn>
                <a:cxn ang="0">
                  <a:pos x="102" y="134"/>
                </a:cxn>
                <a:cxn ang="0">
                  <a:pos x="85" y="161"/>
                </a:cxn>
                <a:cxn ang="0">
                  <a:pos x="72" y="187"/>
                </a:cxn>
                <a:cxn ang="0">
                  <a:pos x="63" y="201"/>
                </a:cxn>
                <a:cxn ang="0">
                  <a:pos x="54" y="219"/>
                </a:cxn>
                <a:cxn ang="0">
                  <a:pos x="44" y="233"/>
                </a:cxn>
                <a:cxn ang="0">
                  <a:pos x="35" y="248"/>
                </a:cxn>
                <a:cxn ang="0">
                  <a:pos x="27" y="261"/>
                </a:cxn>
                <a:cxn ang="0">
                  <a:pos x="20" y="267"/>
                </a:cxn>
                <a:cxn ang="0">
                  <a:pos x="12" y="277"/>
                </a:cxn>
                <a:cxn ang="0">
                  <a:pos x="6" y="284"/>
                </a:cxn>
                <a:cxn ang="0">
                  <a:pos x="1" y="288"/>
                </a:cxn>
                <a:cxn ang="0">
                  <a:pos x="0" y="289"/>
                </a:cxn>
                <a:cxn ang="0">
                  <a:pos x="317" y="664"/>
                </a:cxn>
              </a:cxnLst>
              <a:rect l="0" t="0" r="r" b="b"/>
              <a:pathLst>
                <a:path w="569" h="665">
                  <a:moveTo>
                    <a:pt x="317" y="664"/>
                  </a:moveTo>
                  <a:lnTo>
                    <a:pt x="316" y="665"/>
                  </a:lnTo>
                  <a:lnTo>
                    <a:pt x="348" y="636"/>
                  </a:lnTo>
                  <a:lnTo>
                    <a:pt x="375" y="608"/>
                  </a:lnTo>
                  <a:lnTo>
                    <a:pt x="398" y="582"/>
                  </a:lnTo>
                  <a:lnTo>
                    <a:pt x="421" y="550"/>
                  </a:lnTo>
                  <a:lnTo>
                    <a:pt x="440" y="524"/>
                  </a:lnTo>
                  <a:lnTo>
                    <a:pt x="458" y="499"/>
                  </a:lnTo>
                  <a:lnTo>
                    <a:pt x="473" y="471"/>
                  </a:lnTo>
                  <a:lnTo>
                    <a:pt x="489" y="447"/>
                  </a:lnTo>
                  <a:lnTo>
                    <a:pt x="504" y="419"/>
                  </a:lnTo>
                  <a:lnTo>
                    <a:pt x="513" y="402"/>
                  </a:lnTo>
                  <a:lnTo>
                    <a:pt x="521" y="386"/>
                  </a:lnTo>
                  <a:lnTo>
                    <a:pt x="534" y="365"/>
                  </a:lnTo>
                  <a:lnTo>
                    <a:pt x="545" y="348"/>
                  </a:lnTo>
                  <a:lnTo>
                    <a:pt x="552" y="337"/>
                  </a:lnTo>
                  <a:lnTo>
                    <a:pt x="560" y="326"/>
                  </a:lnTo>
                  <a:lnTo>
                    <a:pt x="569" y="315"/>
                  </a:lnTo>
                  <a:lnTo>
                    <a:pt x="192" y="0"/>
                  </a:lnTo>
                  <a:lnTo>
                    <a:pt x="170" y="29"/>
                  </a:lnTo>
                  <a:lnTo>
                    <a:pt x="149" y="58"/>
                  </a:lnTo>
                  <a:lnTo>
                    <a:pt x="128" y="88"/>
                  </a:lnTo>
                  <a:lnTo>
                    <a:pt x="114" y="114"/>
                  </a:lnTo>
                  <a:lnTo>
                    <a:pt x="102" y="134"/>
                  </a:lnTo>
                  <a:lnTo>
                    <a:pt x="85" y="161"/>
                  </a:lnTo>
                  <a:lnTo>
                    <a:pt x="72" y="187"/>
                  </a:lnTo>
                  <a:lnTo>
                    <a:pt x="63" y="201"/>
                  </a:lnTo>
                  <a:lnTo>
                    <a:pt x="54" y="219"/>
                  </a:lnTo>
                  <a:lnTo>
                    <a:pt x="44" y="233"/>
                  </a:lnTo>
                  <a:lnTo>
                    <a:pt x="35" y="248"/>
                  </a:lnTo>
                  <a:lnTo>
                    <a:pt x="27" y="261"/>
                  </a:lnTo>
                  <a:lnTo>
                    <a:pt x="20" y="267"/>
                  </a:lnTo>
                  <a:lnTo>
                    <a:pt x="12" y="277"/>
                  </a:lnTo>
                  <a:lnTo>
                    <a:pt x="6" y="284"/>
                  </a:lnTo>
                  <a:lnTo>
                    <a:pt x="1" y="288"/>
                  </a:lnTo>
                  <a:lnTo>
                    <a:pt x="0" y="289"/>
                  </a:lnTo>
                  <a:lnTo>
                    <a:pt x="317" y="664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auto">
            <a:xfrm>
              <a:off x="5064" y="3965"/>
              <a:ext cx="25" cy="23"/>
            </a:xfrm>
            <a:custGeom>
              <a:avLst/>
              <a:gdLst/>
              <a:ahLst/>
              <a:cxnLst>
                <a:cxn ang="0">
                  <a:pos x="1" y="297"/>
                </a:cxn>
                <a:cxn ang="0">
                  <a:pos x="0" y="295"/>
                </a:cxn>
                <a:cxn ang="0">
                  <a:pos x="13" y="315"/>
                </a:cxn>
                <a:cxn ang="0">
                  <a:pos x="27" y="333"/>
                </a:cxn>
                <a:cxn ang="0">
                  <a:pos x="45" y="354"/>
                </a:cxn>
                <a:cxn ang="0">
                  <a:pos x="59" y="367"/>
                </a:cxn>
                <a:cxn ang="0">
                  <a:pos x="78" y="387"/>
                </a:cxn>
                <a:cxn ang="0">
                  <a:pos x="104" y="409"/>
                </a:cxn>
                <a:cxn ang="0">
                  <a:pos x="125" y="426"/>
                </a:cxn>
                <a:cxn ang="0">
                  <a:pos x="150" y="443"/>
                </a:cxn>
                <a:cxn ang="0">
                  <a:pos x="183" y="461"/>
                </a:cxn>
                <a:cxn ang="0">
                  <a:pos x="227" y="478"/>
                </a:cxn>
                <a:cxn ang="0">
                  <a:pos x="280" y="491"/>
                </a:cxn>
                <a:cxn ang="0">
                  <a:pos x="335" y="494"/>
                </a:cxn>
                <a:cxn ang="0">
                  <a:pos x="379" y="488"/>
                </a:cxn>
                <a:cxn ang="0">
                  <a:pos x="431" y="474"/>
                </a:cxn>
                <a:cxn ang="0">
                  <a:pos x="483" y="449"/>
                </a:cxn>
                <a:cxn ang="0">
                  <a:pos x="529" y="416"/>
                </a:cxn>
                <a:cxn ang="0">
                  <a:pos x="212" y="41"/>
                </a:cxn>
                <a:cxn ang="0">
                  <a:pos x="235" y="26"/>
                </a:cxn>
                <a:cxn ang="0">
                  <a:pos x="264" y="11"/>
                </a:cxn>
                <a:cxn ang="0">
                  <a:pos x="293" y="4"/>
                </a:cxn>
                <a:cxn ang="0">
                  <a:pos x="314" y="0"/>
                </a:cxn>
                <a:cxn ang="0">
                  <a:pos x="343" y="3"/>
                </a:cxn>
                <a:cxn ang="0">
                  <a:pos x="373" y="9"/>
                </a:cxn>
                <a:cxn ang="0">
                  <a:pos x="394" y="17"/>
                </a:cxn>
                <a:cxn ang="0">
                  <a:pos x="407" y="24"/>
                </a:cxn>
                <a:cxn ang="0">
                  <a:pos x="409" y="26"/>
                </a:cxn>
                <a:cxn ang="0">
                  <a:pos x="409" y="26"/>
                </a:cxn>
                <a:cxn ang="0">
                  <a:pos x="414" y="31"/>
                </a:cxn>
                <a:cxn ang="0">
                  <a:pos x="414" y="30"/>
                </a:cxn>
                <a:cxn ang="0">
                  <a:pos x="410" y="25"/>
                </a:cxn>
                <a:cxn ang="0">
                  <a:pos x="409" y="23"/>
                </a:cxn>
                <a:cxn ang="0">
                  <a:pos x="406" y="19"/>
                </a:cxn>
                <a:cxn ang="0">
                  <a:pos x="405" y="18"/>
                </a:cxn>
                <a:cxn ang="0">
                  <a:pos x="404" y="16"/>
                </a:cxn>
                <a:cxn ang="0">
                  <a:pos x="1" y="297"/>
                </a:cxn>
              </a:cxnLst>
              <a:rect l="0" t="0" r="r" b="b"/>
              <a:pathLst>
                <a:path w="529" h="494">
                  <a:moveTo>
                    <a:pt x="1" y="297"/>
                  </a:moveTo>
                  <a:lnTo>
                    <a:pt x="0" y="295"/>
                  </a:lnTo>
                  <a:lnTo>
                    <a:pt x="13" y="315"/>
                  </a:lnTo>
                  <a:lnTo>
                    <a:pt x="27" y="333"/>
                  </a:lnTo>
                  <a:lnTo>
                    <a:pt x="45" y="354"/>
                  </a:lnTo>
                  <a:lnTo>
                    <a:pt x="59" y="367"/>
                  </a:lnTo>
                  <a:lnTo>
                    <a:pt x="78" y="387"/>
                  </a:lnTo>
                  <a:lnTo>
                    <a:pt x="104" y="409"/>
                  </a:lnTo>
                  <a:lnTo>
                    <a:pt x="125" y="426"/>
                  </a:lnTo>
                  <a:lnTo>
                    <a:pt x="150" y="443"/>
                  </a:lnTo>
                  <a:lnTo>
                    <a:pt x="183" y="461"/>
                  </a:lnTo>
                  <a:lnTo>
                    <a:pt x="227" y="478"/>
                  </a:lnTo>
                  <a:lnTo>
                    <a:pt x="280" y="491"/>
                  </a:lnTo>
                  <a:lnTo>
                    <a:pt x="335" y="494"/>
                  </a:lnTo>
                  <a:lnTo>
                    <a:pt x="379" y="488"/>
                  </a:lnTo>
                  <a:lnTo>
                    <a:pt x="431" y="474"/>
                  </a:lnTo>
                  <a:lnTo>
                    <a:pt x="483" y="449"/>
                  </a:lnTo>
                  <a:lnTo>
                    <a:pt x="529" y="416"/>
                  </a:lnTo>
                  <a:lnTo>
                    <a:pt x="212" y="41"/>
                  </a:lnTo>
                  <a:lnTo>
                    <a:pt x="235" y="26"/>
                  </a:lnTo>
                  <a:lnTo>
                    <a:pt x="264" y="11"/>
                  </a:lnTo>
                  <a:lnTo>
                    <a:pt x="293" y="4"/>
                  </a:lnTo>
                  <a:lnTo>
                    <a:pt x="314" y="0"/>
                  </a:lnTo>
                  <a:lnTo>
                    <a:pt x="343" y="3"/>
                  </a:lnTo>
                  <a:lnTo>
                    <a:pt x="373" y="9"/>
                  </a:lnTo>
                  <a:lnTo>
                    <a:pt x="394" y="17"/>
                  </a:lnTo>
                  <a:lnTo>
                    <a:pt x="407" y="24"/>
                  </a:lnTo>
                  <a:lnTo>
                    <a:pt x="409" y="26"/>
                  </a:lnTo>
                  <a:lnTo>
                    <a:pt x="409" y="26"/>
                  </a:lnTo>
                  <a:lnTo>
                    <a:pt x="414" y="31"/>
                  </a:lnTo>
                  <a:lnTo>
                    <a:pt x="414" y="30"/>
                  </a:lnTo>
                  <a:lnTo>
                    <a:pt x="410" y="25"/>
                  </a:lnTo>
                  <a:lnTo>
                    <a:pt x="409" y="23"/>
                  </a:lnTo>
                  <a:lnTo>
                    <a:pt x="406" y="19"/>
                  </a:lnTo>
                  <a:lnTo>
                    <a:pt x="405" y="18"/>
                  </a:lnTo>
                  <a:lnTo>
                    <a:pt x="404" y="16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auto">
            <a:xfrm>
              <a:off x="5059" y="3951"/>
              <a:ext cx="24" cy="28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1" y="301"/>
                </a:cxn>
                <a:cxn ang="0">
                  <a:pos x="2" y="305"/>
                </a:cxn>
                <a:cxn ang="0">
                  <a:pos x="6" y="313"/>
                </a:cxn>
                <a:cxn ang="0">
                  <a:pos x="12" y="329"/>
                </a:cxn>
                <a:cxn ang="0">
                  <a:pos x="20" y="359"/>
                </a:cxn>
                <a:cxn ang="0">
                  <a:pos x="31" y="399"/>
                </a:cxn>
                <a:cxn ang="0">
                  <a:pos x="47" y="452"/>
                </a:cxn>
                <a:cxn ang="0">
                  <a:pos x="74" y="515"/>
                </a:cxn>
                <a:cxn ang="0">
                  <a:pos x="113" y="580"/>
                </a:cxn>
                <a:cxn ang="0">
                  <a:pos x="516" y="299"/>
                </a:cxn>
                <a:cxn ang="0">
                  <a:pos x="512" y="293"/>
                </a:cxn>
                <a:cxn ang="0">
                  <a:pos x="508" y="283"/>
                </a:cxn>
                <a:cxn ang="0">
                  <a:pos x="501" y="261"/>
                </a:cxn>
                <a:cxn ang="0">
                  <a:pos x="492" y="227"/>
                </a:cxn>
                <a:cxn ang="0">
                  <a:pos x="479" y="182"/>
                </a:cxn>
                <a:cxn ang="0">
                  <a:pos x="459" y="127"/>
                </a:cxn>
                <a:cxn ang="0">
                  <a:pos x="430" y="64"/>
                </a:cxn>
                <a:cxn ang="0">
                  <a:pos x="387" y="0"/>
                </a:cxn>
                <a:cxn ang="0">
                  <a:pos x="388" y="1"/>
                </a:cxn>
                <a:cxn ang="0">
                  <a:pos x="0" y="300"/>
                </a:cxn>
              </a:cxnLst>
              <a:rect l="0" t="0" r="r" b="b"/>
              <a:pathLst>
                <a:path w="516" h="580">
                  <a:moveTo>
                    <a:pt x="0" y="300"/>
                  </a:moveTo>
                  <a:lnTo>
                    <a:pt x="1" y="301"/>
                  </a:lnTo>
                  <a:lnTo>
                    <a:pt x="2" y="305"/>
                  </a:lnTo>
                  <a:lnTo>
                    <a:pt x="6" y="313"/>
                  </a:lnTo>
                  <a:lnTo>
                    <a:pt x="12" y="329"/>
                  </a:lnTo>
                  <a:lnTo>
                    <a:pt x="20" y="359"/>
                  </a:lnTo>
                  <a:lnTo>
                    <a:pt x="31" y="399"/>
                  </a:lnTo>
                  <a:lnTo>
                    <a:pt x="47" y="452"/>
                  </a:lnTo>
                  <a:lnTo>
                    <a:pt x="74" y="515"/>
                  </a:lnTo>
                  <a:lnTo>
                    <a:pt x="113" y="580"/>
                  </a:lnTo>
                  <a:lnTo>
                    <a:pt x="516" y="299"/>
                  </a:lnTo>
                  <a:lnTo>
                    <a:pt x="512" y="293"/>
                  </a:lnTo>
                  <a:lnTo>
                    <a:pt x="508" y="283"/>
                  </a:lnTo>
                  <a:lnTo>
                    <a:pt x="501" y="261"/>
                  </a:lnTo>
                  <a:lnTo>
                    <a:pt x="492" y="227"/>
                  </a:lnTo>
                  <a:lnTo>
                    <a:pt x="479" y="182"/>
                  </a:lnTo>
                  <a:lnTo>
                    <a:pt x="459" y="127"/>
                  </a:lnTo>
                  <a:lnTo>
                    <a:pt x="430" y="64"/>
                  </a:lnTo>
                  <a:lnTo>
                    <a:pt x="387" y="0"/>
                  </a:lnTo>
                  <a:lnTo>
                    <a:pt x="388" y="1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auto">
            <a:xfrm>
              <a:off x="5043" y="3942"/>
              <a:ext cx="34" cy="23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8"/>
                </a:cxn>
                <a:cxn ang="0">
                  <a:pos x="12" y="128"/>
                </a:cxn>
                <a:cxn ang="0">
                  <a:pos x="31" y="187"/>
                </a:cxn>
                <a:cxn ang="0">
                  <a:pos x="59" y="244"/>
                </a:cxn>
                <a:cxn ang="0">
                  <a:pos x="87" y="286"/>
                </a:cxn>
                <a:cxn ang="0">
                  <a:pos x="118" y="329"/>
                </a:cxn>
                <a:cxn ang="0">
                  <a:pos x="155" y="365"/>
                </a:cxn>
                <a:cxn ang="0">
                  <a:pos x="188" y="393"/>
                </a:cxn>
                <a:cxn ang="0">
                  <a:pos x="221" y="416"/>
                </a:cxn>
                <a:cxn ang="0">
                  <a:pos x="247" y="435"/>
                </a:cxn>
                <a:cxn ang="0">
                  <a:pos x="275" y="453"/>
                </a:cxn>
                <a:cxn ang="0">
                  <a:pos x="293" y="464"/>
                </a:cxn>
                <a:cxn ang="0">
                  <a:pos x="309" y="475"/>
                </a:cxn>
                <a:cxn ang="0">
                  <a:pos x="319" y="481"/>
                </a:cxn>
                <a:cxn ang="0">
                  <a:pos x="322" y="484"/>
                </a:cxn>
                <a:cxn ang="0">
                  <a:pos x="329" y="490"/>
                </a:cxn>
                <a:cxn ang="0">
                  <a:pos x="330" y="491"/>
                </a:cxn>
                <a:cxn ang="0">
                  <a:pos x="718" y="192"/>
                </a:cxn>
                <a:cxn ang="0">
                  <a:pos x="684" y="153"/>
                </a:cxn>
                <a:cxn ang="0">
                  <a:pos x="654" y="122"/>
                </a:cxn>
                <a:cxn ang="0">
                  <a:pos x="617" y="91"/>
                </a:cxn>
                <a:cxn ang="0">
                  <a:pos x="585" y="68"/>
                </a:cxn>
                <a:cxn ang="0">
                  <a:pos x="558" y="49"/>
                </a:cxn>
                <a:cxn ang="0">
                  <a:pos x="532" y="34"/>
                </a:cxn>
                <a:cxn ang="0">
                  <a:pos x="516" y="24"/>
                </a:cxn>
                <a:cxn ang="0">
                  <a:pos x="500" y="14"/>
                </a:cxn>
                <a:cxn ang="0">
                  <a:pos x="491" y="7"/>
                </a:cxn>
                <a:cxn ang="0">
                  <a:pos x="487" y="2"/>
                </a:cxn>
                <a:cxn ang="0">
                  <a:pos x="486" y="2"/>
                </a:cxn>
                <a:cxn ang="0">
                  <a:pos x="486" y="3"/>
                </a:cxn>
                <a:cxn ang="0">
                  <a:pos x="485" y="1"/>
                </a:cxn>
                <a:cxn ang="0">
                  <a:pos x="488" y="6"/>
                </a:cxn>
                <a:cxn ang="0">
                  <a:pos x="488" y="6"/>
                </a:cxn>
                <a:cxn ang="0">
                  <a:pos x="487" y="1"/>
                </a:cxn>
                <a:cxn ang="0">
                  <a:pos x="487" y="0"/>
                </a:cxn>
                <a:cxn ang="0">
                  <a:pos x="0" y="69"/>
                </a:cxn>
              </a:cxnLst>
              <a:rect l="0" t="0" r="r" b="b"/>
              <a:pathLst>
                <a:path w="718" h="491">
                  <a:moveTo>
                    <a:pt x="0" y="69"/>
                  </a:moveTo>
                  <a:lnTo>
                    <a:pt x="0" y="68"/>
                  </a:lnTo>
                  <a:lnTo>
                    <a:pt x="12" y="128"/>
                  </a:lnTo>
                  <a:lnTo>
                    <a:pt x="31" y="187"/>
                  </a:lnTo>
                  <a:lnTo>
                    <a:pt x="59" y="244"/>
                  </a:lnTo>
                  <a:lnTo>
                    <a:pt x="87" y="286"/>
                  </a:lnTo>
                  <a:lnTo>
                    <a:pt x="118" y="329"/>
                  </a:lnTo>
                  <a:lnTo>
                    <a:pt x="155" y="365"/>
                  </a:lnTo>
                  <a:lnTo>
                    <a:pt x="188" y="393"/>
                  </a:lnTo>
                  <a:lnTo>
                    <a:pt x="221" y="416"/>
                  </a:lnTo>
                  <a:lnTo>
                    <a:pt x="247" y="435"/>
                  </a:lnTo>
                  <a:lnTo>
                    <a:pt x="275" y="453"/>
                  </a:lnTo>
                  <a:lnTo>
                    <a:pt x="293" y="464"/>
                  </a:lnTo>
                  <a:lnTo>
                    <a:pt x="309" y="475"/>
                  </a:lnTo>
                  <a:lnTo>
                    <a:pt x="319" y="481"/>
                  </a:lnTo>
                  <a:lnTo>
                    <a:pt x="322" y="484"/>
                  </a:lnTo>
                  <a:lnTo>
                    <a:pt x="329" y="490"/>
                  </a:lnTo>
                  <a:lnTo>
                    <a:pt x="330" y="491"/>
                  </a:lnTo>
                  <a:lnTo>
                    <a:pt x="718" y="192"/>
                  </a:lnTo>
                  <a:lnTo>
                    <a:pt x="684" y="153"/>
                  </a:lnTo>
                  <a:lnTo>
                    <a:pt x="654" y="122"/>
                  </a:lnTo>
                  <a:lnTo>
                    <a:pt x="617" y="91"/>
                  </a:lnTo>
                  <a:lnTo>
                    <a:pt x="585" y="68"/>
                  </a:lnTo>
                  <a:lnTo>
                    <a:pt x="558" y="49"/>
                  </a:lnTo>
                  <a:lnTo>
                    <a:pt x="532" y="34"/>
                  </a:lnTo>
                  <a:lnTo>
                    <a:pt x="516" y="24"/>
                  </a:lnTo>
                  <a:lnTo>
                    <a:pt x="500" y="14"/>
                  </a:lnTo>
                  <a:lnTo>
                    <a:pt x="491" y="7"/>
                  </a:lnTo>
                  <a:lnTo>
                    <a:pt x="487" y="2"/>
                  </a:lnTo>
                  <a:lnTo>
                    <a:pt x="486" y="2"/>
                  </a:lnTo>
                  <a:lnTo>
                    <a:pt x="486" y="3"/>
                  </a:lnTo>
                  <a:lnTo>
                    <a:pt x="485" y="1"/>
                  </a:lnTo>
                  <a:lnTo>
                    <a:pt x="488" y="6"/>
                  </a:lnTo>
                  <a:lnTo>
                    <a:pt x="488" y="6"/>
                  </a:lnTo>
                  <a:lnTo>
                    <a:pt x="487" y="1"/>
                  </a:lnTo>
                  <a:lnTo>
                    <a:pt x="487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5028" y="3914"/>
              <a:ext cx="38" cy="3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" y="113"/>
                </a:cxn>
                <a:cxn ang="0">
                  <a:pos x="19" y="175"/>
                </a:cxn>
                <a:cxn ang="0">
                  <a:pos x="42" y="226"/>
                </a:cxn>
                <a:cxn ang="0">
                  <a:pos x="68" y="276"/>
                </a:cxn>
                <a:cxn ang="0">
                  <a:pos x="96" y="319"/>
                </a:cxn>
                <a:cxn ang="0">
                  <a:pos x="123" y="359"/>
                </a:cxn>
                <a:cxn ang="0">
                  <a:pos x="149" y="395"/>
                </a:cxn>
                <a:cxn ang="0">
                  <a:pos x="174" y="428"/>
                </a:cxn>
                <a:cxn ang="0">
                  <a:pos x="198" y="461"/>
                </a:cxn>
                <a:cxn ang="0">
                  <a:pos x="220" y="490"/>
                </a:cxn>
                <a:cxn ang="0">
                  <a:pos x="240" y="518"/>
                </a:cxn>
                <a:cxn ang="0">
                  <a:pos x="258" y="547"/>
                </a:cxn>
                <a:cxn ang="0">
                  <a:pos x="272" y="570"/>
                </a:cxn>
                <a:cxn ang="0">
                  <a:pos x="284" y="592"/>
                </a:cxn>
                <a:cxn ang="0">
                  <a:pos x="292" y="616"/>
                </a:cxn>
                <a:cxn ang="0">
                  <a:pos x="298" y="633"/>
                </a:cxn>
                <a:cxn ang="0">
                  <a:pos x="301" y="654"/>
                </a:cxn>
                <a:cxn ang="0">
                  <a:pos x="788" y="585"/>
                </a:cxn>
                <a:cxn ang="0">
                  <a:pos x="774" y="518"/>
                </a:cxn>
                <a:cxn ang="0">
                  <a:pos x="755" y="452"/>
                </a:cxn>
                <a:cxn ang="0">
                  <a:pos x="730" y="393"/>
                </a:cxn>
                <a:cxn ang="0">
                  <a:pos x="704" y="338"/>
                </a:cxn>
                <a:cxn ang="0">
                  <a:pos x="675" y="288"/>
                </a:cxn>
                <a:cxn ang="0">
                  <a:pos x="647" y="246"/>
                </a:cxn>
                <a:cxn ang="0">
                  <a:pos x="619" y="205"/>
                </a:cxn>
                <a:cxn ang="0">
                  <a:pos x="590" y="165"/>
                </a:cxn>
                <a:cxn ang="0">
                  <a:pos x="564" y="133"/>
                </a:cxn>
                <a:cxn ang="0">
                  <a:pos x="541" y="101"/>
                </a:cxn>
                <a:cxn ang="0">
                  <a:pos x="519" y="72"/>
                </a:cxn>
                <a:cxn ang="0">
                  <a:pos x="503" y="49"/>
                </a:cxn>
                <a:cxn ang="0">
                  <a:pos x="491" y="29"/>
                </a:cxn>
                <a:cxn ang="0">
                  <a:pos x="484" y="16"/>
                </a:cxn>
                <a:cxn ang="0">
                  <a:pos x="480" y="3"/>
                </a:cxn>
                <a:cxn ang="0">
                  <a:pos x="477" y="0"/>
                </a:cxn>
                <a:cxn ang="0">
                  <a:pos x="478" y="0"/>
                </a:cxn>
                <a:cxn ang="0">
                  <a:pos x="0" y="113"/>
                </a:cxn>
              </a:cxnLst>
              <a:rect l="0" t="0" r="r" b="b"/>
              <a:pathLst>
                <a:path w="788" h="654">
                  <a:moveTo>
                    <a:pt x="0" y="113"/>
                  </a:moveTo>
                  <a:lnTo>
                    <a:pt x="1" y="113"/>
                  </a:lnTo>
                  <a:lnTo>
                    <a:pt x="19" y="175"/>
                  </a:lnTo>
                  <a:lnTo>
                    <a:pt x="42" y="226"/>
                  </a:lnTo>
                  <a:lnTo>
                    <a:pt x="68" y="276"/>
                  </a:lnTo>
                  <a:lnTo>
                    <a:pt x="96" y="319"/>
                  </a:lnTo>
                  <a:lnTo>
                    <a:pt x="123" y="359"/>
                  </a:lnTo>
                  <a:lnTo>
                    <a:pt x="149" y="395"/>
                  </a:lnTo>
                  <a:lnTo>
                    <a:pt x="174" y="428"/>
                  </a:lnTo>
                  <a:lnTo>
                    <a:pt x="198" y="461"/>
                  </a:lnTo>
                  <a:lnTo>
                    <a:pt x="220" y="490"/>
                  </a:lnTo>
                  <a:lnTo>
                    <a:pt x="240" y="518"/>
                  </a:lnTo>
                  <a:lnTo>
                    <a:pt x="258" y="547"/>
                  </a:lnTo>
                  <a:lnTo>
                    <a:pt x="272" y="570"/>
                  </a:lnTo>
                  <a:lnTo>
                    <a:pt x="284" y="592"/>
                  </a:lnTo>
                  <a:lnTo>
                    <a:pt x="292" y="616"/>
                  </a:lnTo>
                  <a:lnTo>
                    <a:pt x="298" y="633"/>
                  </a:lnTo>
                  <a:lnTo>
                    <a:pt x="301" y="654"/>
                  </a:lnTo>
                  <a:lnTo>
                    <a:pt x="788" y="585"/>
                  </a:lnTo>
                  <a:lnTo>
                    <a:pt x="774" y="518"/>
                  </a:lnTo>
                  <a:lnTo>
                    <a:pt x="755" y="452"/>
                  </a:lnTo>
                  <a:lnTo>
                    <a:pt x="730" y="393"/>
                  </a:lnTo>
                  <a:lnTo>
                    <a:pt x="704" y="338"/>
                  </a:lnTo>
                  <a:lnTo>
                    <a:pt x="675" y="288"/>
                  </a:lnTo>
                  <a:lnTo>
                    <a:pt x="647" y="246"/>
                  </a:lnTo>
                  <a:lnTo>
                    <a:pt x="619" y="205"/>
                  </a:lnTo>
                  <a:lnTo>
                    <a:pt x="590" y="165"/>
                  </a:lnTo>
                  <a:lnTo>
                    <a:pt x="564" y="133"/>
                  </a:lnTo>
                  <a:lnTo>
                    <a:pt x="541" y="101"/>
                  </a:lnTo>
                  <a:lnTo>
                    <a:pt x="519" y="72"/>
                  </a:lnTo>
                  <a:lnTo>
                    <a:pt x="503" y="49"/>
                  </a:lnTo>
                  <a:lnTo>
                    <a:pt x="491" y="29"/>
                  </a:lnTo>
                  <a:lnTo>
                    <a:pt x="484" y="16"/>
                  </a:lnTo>
                  <a:lnTo>
                    <a:pt x="480" y="3"/>
                  </a:lnTo>
                  <a:lnTo>
                    <a:pt x="477" y="0"/>
                  </a:lnTo>
                  <a:lnTo>
                    <a:pt x="478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5028" y="3892"/>
              <a:ext cx="25" cy="27"/>
            </a:xfrm>
            <a:custGeom>
              <a:avLst/>
              <a:gdLst/>
              <a:ahLst/>
              <a:cxnLst>
                <a:cxn ang="0">
                  <a:pos x="33" y="14"/>
                </a:cxn>
                <a:cxn ang="0">
                  <a:pos x="33" y="15"/>
                </a:cxn>
                <a:cxn ang="0">
                  <a:pos x="31" y="49"/>
                </a:cxn>
                <a:cxn ang="0">
                  <a:pos x="27" y="100"/>
                </a:cxn>
                <a:cxn ang="0">
                  <a:pos x="20" y="169"/>
                </a:cxn>
                <a:cxn ang="0">
                  <a:pos x="13" y="242"/>
                </a:cxn>
                <a:cxn ang="0">
                  <a:pos x="4" y="322"/>
                </a:cxn>
                <a:cxn ang="0">
                  <a:pos x="0" y="407"/>
                </a:cxn>
                <a:cxn ang="0">
                  <a:pos x="1" y="492"/>
                </a:cxn>
                <a:cxn ang="0">
                  <a:pos x="15" y="584"/>
                </a:cxn>
                <a:cxn ang="0">
                  <a:pos x="493" y="471"/>
                </a:cxn>
                <a:cxn ang="0">
                  <a:pos x="492" y="458"/>
                </a:cxn>
                <a:cxn ang="0">
                  <a:pos x="491" y="415"/>
                </a:cxn>
                <a:cxn ang="0">
                  <a:pos x="495" y="360"/>
                </a:cxn>
                <a:cxn ang="0">
                  <a:pos x="501" y="291"/>
                </a:cxn>
                <a:cxn ang="0">
                  <a:pos x="508" y="217"/>
                </a:cxn>
                <a:cxn ang="0">
                  <a:pos x="516" y="146"/>
                </a:cxn>
                <a:cxn ang="0">
                  <a:pos x="522" y="72"/>
                </a:cxn>
                <a:cxn ang="0">
                  <a:pos x="523" y="0"/>
                </a:cxn>
                <a:cxn ang="0">
                  <a:pos x="523" y="1"/>
                </a:cxn>
                <a:cxn ang="0">
                  <a:pos x="33" y="14"/>
                </a:cxn>
              </a:cxnLst>
              <a:rect l="0" t="0" r="r" b="b"/>
              <a:pathLst>
                <a:path w="523" h="584">
                  <a:moveTo>
                    <a:pt x="33" y="14"/>
                  </a:moveTo>
                  <a:lnTo>
                    <a:pt x="33" y="15"/>
                  </a:lnTo>
                  <a:lnTo>
                    <a:pt x="31" y="49"/>
                  </a:lnTo>
                  <a:lnTo>
                    <a:pt x="27" y="100"/>
                  </a:lnTo>
                  <a:lnTo>
                    <a:pt x="20" y="169"/>
                  </a:lnTo>
                  <a:lnTo>
                    <a:pt x="13" y="242"/>
                  </a:lnTo>
                  <a:lnTo>
                    <a:pt x="4" y="322"/>
                  </a:lnTo>
                  <a:lnTo>
                    <a:pt x="0" y="407"/>
                  </a:lnTo>
                  <a:lnTo>
                    <a:pt x="1" y="492"/>
                  </a:lnTo>
                  <a:lnTo>
                    <a:pt x="15" y="584"/>
                  </a:lnTo>
                  <a:lnTo>
                    <a:pt x="493" y="471"/>
                  </a:lnTo>
                  <a:lnTo>
                    <a:pt x="492" y="458"/>
                  </a:lnTo>
                  <a:lnTo>
                    <a:pt x="491" y="415"/>
                  </a:lnTo>
                  <a:lnTo>
                    <a:pt x="495" y="360"/>
                  </a:lnTo>
                  <a:lnTo>
                    <a:pt x="501" y="291"/>
                  </a:lnTo>
                  <a:lnTo>
                    <a:pt x="508" y="217"/>
                  </a:lnTo>
                  <a:lnTo>
                    <a:pt x="516" y="146"/>
                  </a:lnTo>
                  <a:lnTo>
                    <a:pt x="522" y="72"/>
                  </a:lnTo>
                  <a:lnTo>
                    <a:pt x="523" y="0"/>
                  </a:lnTo>
                  <a:lnTo>
                    <a:pt x="523" y="1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5022" y="3867"/>
              <a:ext cx="31" cy="25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1" y="209"/>
                </a:cxn>
                <a:cxn ang="0">
                  <a:pos x="20" y="249"/>
                </a:cxn>
                <a:cxn ang="0">
                  <a:pos x="40" y="285"/>
                </a:cxn>
                <a:cxn ang="0">
                  <a:pos x="58" y="318"/>
                </a:cxn>
                <a:cxn ang="0">
                  <a:pos x="78" y="351"/>
                </a:cxn>
                <a:cxn ang="0">
                  <a:pos x="91" y="371"/>
                </a:cxn>
                <a:cxn ang="0">
                  <a:pos x="102" y="389"/>
                </a:cxn>
                <a:cxn ang="0">
                  <a:pos x="115" y="411"/>
                </a:cxn>
                <a:cxn ang="0">
                  <a:pos x="125" y="429"/>
                </a:cxn>
                <a:cxn ang="0">
                  <a:pos x="129" y="437"/>
                </a:cxn>
                <a:cxn ang="0">
                  <a:pos x="133" y="445"/>
                </a:cxn>
                <a:cxn ang="0">
                  <a:pos x="138" y="461"/>
                </a:cxn>
                <a:cxn ang="0">
                  <a:pos x="141" y="468"/>
                </a:cxn>
                <a:cxn ang="0">
                  <a:pos x="143" y="478"/>
                </a:cxn>
                <a:cxn ang="0">
                  <a:pos x="145" y="490"/>
                </a:cxn>
                <a:cxn ang="0">
                  <a:pos x="146" y="510"/>
                </a:cxn>
                <a:cxn ang="0">
                  <a:pos x="149" y="534"/>
                </a:cxn>
                <a:cxn ang="0">
                  <a:pos x="639" y="521"/>
                </a:cxn>
                <a:cxn ang="0">
                  <a:pos x="637" y="474"/>
                </a:cxn>
                <a:cxn ang="0">
                  <a:pos x="632" y="427"/>
                </a:cxn>
                <a:cxn ang="0">
                  <a:pos x="623" y="380"/>
                </a:cxn>
                <a:cxn ang="0">
                  <a:pos x="613" y="336"/>
                </a:cxn>
                <a:cxn ang="0">
                  <a:pos x="599" y="293"/>
                </a:cxn>
                <a:cxn ang="0">
                  <a:pos x="586" y="261"/>
                </a:cxn>
                <a:cxn ang="0">
                  <a:pos x="571" y="225"/>
                </a:cxn>
                <a:cxn ang="0">
                  <a:pos x="552" y="188"/>
                </a:cxn>
                <a:cxn ang="0">
                  <a:pos x="537" y="164"/>
                </a:cxn>
                <a:cxn ang="0">
                  <a:pos x="525" y="142"/>
                </a:cxn>
                <a:cxn ang="0">
                  <a:pos x="509" y="115"/>
                </a:cxn>
                <a:cxn ang="0">
                  <a:pos x="493" y="89"/>
                </a:cxn>
                <a:cxn ang="0">
                  <a:pos x="481" y="71"/>
                </a:cxn>
                <a:cxn ang="0">
                  <a:pos x="470" y="50"/>
                </a:cxn>
                <a:cxn ang="0">
                  <a:pos x="456" y="25"/>
                </a:cxn>
                <a:cxn ang="0">
                  <a:pos x="444" y="0"/>
                </a:cxn>
                <a:cxn ang="0">
                  <a:pos x="445" y="1"/>
                </a:cxn>
                <a:cxn ang="0">
                  <a:pos x="0" y="208"/>
                </a:cxn>
              </a:cxnLst>
              <a:rect l="0" t="0" r="r" b="b"/>
              <a:pathLst>
                <a:path w="639" h="534">
                  <a:moveTo>
                    <a:pt x="0" y="208"/>
                  </a:moveTo>
                  <a:lnTo>
                    <a:pt x="1" y="209"/>
                  </a:lnTo>
                  <a:lnTo>
                    <a:pt x="20" y="249"/>
                  </a:lnTo>
                  <a:lnTo>
                    <a:pt x="40" y="285"/>
                  </a:lnTo>
                  <a:lnTo>
                    <a:pt x="58" y="318"/>
                  </a:lnTo>
                  <a:lnTo>
                    <a:pt x="78" y="351"/>
                  </a:lnTo>
                  <a:lnTo>
                    <a:pt x="91" y="371"/>
                  </a:lnTo>
                  <a:lnTo>
                    <a:pt x="102" y="389"/>
                  </a:lnTo>
                  <a:lnTo>
                    <a:pt x="115" y="411"/>
                  </a:lnTo>
                  <a:lnTo>
                    <a:pt x="125" y="429"/>
                  </a:lnTo>
                  <a:lnTo>
                    <a:pt x="129" y="437"/>
                  </a:lnTo>
                  <a:lnTo>
                    <a:pt x="133" y="445"/>
                  </a:lnTo>
                  <a:lnTo>
                    <a:pt x="138" y="461"/>
                  </a:lnTo>
                  <a:lnTo>
                    <a:pt x="141" y="468"/>
                  </a:lnTo>
                  <a:lnTo>
                    <a:pt x="143" y="478"/>
                  </a:lnTo>
                  <a:lnTo>
                    <a:pt x="145" y="490"/>
                  </a:lnTo>
                  <a:lnTo>
                    <a:pt x="146" y="510"/>
                  </a:lnTo>
                  <a:lnTo>
                    <a:pt x="149" y="534"/>
                  </a:lnTo>
                  <a:lnTo>
                    <a:pt x="639" y="521"/>
                  </a:lnTo>
                  <a:lnTo>
                    <a:pt x="637" y="474"/>
                  </a:lnTo>
                  <a:lnTo>
                    <a:pt x="632" y="427"/>
                  </a:lnTo>
                  <a:lnTo>
                    <a:pt x="623" y="380"/>
                  </a:lnTo>
                  <a:lnTo>
                    <a:pt x="613" y="336"/>
                  </a:lnTo>
                  <a:lnTo>
                    <a:pt x="599" y="293"/>
                  </a:lnTo>
                  <a:lnTo>
                    <a:pt x="586" y="261"/>
                  </a:lnTo>
                  <a:lnTo>
                    <a:pt x="571" y="225"/>
                  </a:lnTo>
                  <a:lnTo>
                    <a:pt x="552" y="188"/>
                  </a:lnTo>
                  <a:lnTo>
                    <a:pt x="537" y="164"/>
                  </a:lnTo>
                  <a:lnTo>
                    <a:pt x="525" y="142"/>
                  </a:lnTo>
                  <a:lnTo>
                    <a:pt x="509" y="115"/>
                  </a:lnTo>
                  <a:lnTo>
                    <a:pt x="493" y="89"/>
                  </a:lnTo>
                  <a:lnTo>
                    <a:pt x="481" y="71"/>
                  </a:lnTo>
                  <a:lnTo>
                    <a:pt x="470" y="50"/>
                  </a:lnTo>
                  <a:lnTo>
                    <a:pt x="456" y="25"/>
                  </a:lnTo>
                  <a:lnTo>
                    <a:pt x="444" y="0"/>
                  </a:lnTo>
                  <a:lnTo>
                    <a:pt x="445" y="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auto">
            <a:xfrm>
              <a:off x="5019" y="3857"/>
              <a:ext cx="24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3" y="49"/>
                </a:cxn>
                <a:cxn ang="0">
                  <a:pos x="0" y="99"/>
                </a:cxn>
                <a:cxn ang="0">
                  <a:pos x="3" y="148"/>
                </a:cxn>
                <a:cxn ang="0">
                  <a:pos x="7" y="199"/>
                </a:cxn>
                <a:cxn ang="0">
                  <a:pos x="15" y="257"/>
                </a:cxn>
                <a:cxn ang="0">
                  <a:pos x="31" y="313"/>
                </a:cxn>
                <a:cxn ang="0">
                  <a:pos x="46" y="365"/>
                </a:cxn>
                <a:cxn ang="0">
                  <a:pos x="69" y="421"/>
                </a:cxn>
                <a:cxn ang="0">
                  <a:pos x="514" y="214"/>
                </a:cxn>
                <a:cxn ang="0">
                  <a:pos x="508" y="197"/>
                </a:cxn>
                <a:cxn ang="0">
                  <a:pos x="500" y="177"/>
                </a:cxn>
                <a:cxn ang="0">
                  <a:pos x="497" y="160"/>
                </a:cxn>
                <a:cxn ang="0">
                  <a:pos x="495" y="145"/>
                </a:cxn>
                <a:cxn ang="0">
                  <a:pos x="493" y="123"/>
                </a:cxn>
                <a:cxn ang="0">
                  <a:pos x="493" y="99"/>
                </a:cxn>
                <a:cxn ang="0">
                  <a:pos x="493" y="75"/>
                </a:cxn>
                <a:cxn ang="0">
                  <a:pos x="495" y="48"/>
                </a:cxn>
                <a:cxn ang="0">
                  <a:pos x="495" y="50"/>
                </a:cxn>
                <a:cxn ang="0">
                  <a:pos x="7" y="0"/>
                </a:cxn>
              </a:cxnLst>
              <a:rect l="0" t="0" r="r" b="b"/>
              <a:pathLst>
                <a:path w="514" h="421">
                  <a:moveTo>
                    <a:pt x="7" y="0"/>
                  </a:moveTo>
                  <a:lnTo>
                    <a:pt x="7" y="2"/>
                  </a:lnTo>
                  <a:lnTo>
                    <a:pt x="3" y="49"/>
                  </a:lnTo>
                  <a:lnTo>
                    <a:pt x="0" y="99"/>
                  </a:lnTo>
                  <a:lnTo>
                    <a:pt x="3" y="148"/>
                  </a:lnTo>
                  <a:lnTo>
                    <a:pt x="7" y="199"/>
                  </a:lnTo>
                  <a:lnTo>
                    <a:pt x="15" y="257"/>
                  </a:lnTo>
                  <a:lnTo>
                    <a:pt x="31" y="313"/>
                  </a:lnTo>
                  <a:lnTo>
                    <a:pt x="46" y="365"/>
                  </a:lnTo>
                  <a:lnTo>
                    <a:pt x="69" y="421"/>
                  </a:lnTo>
                  <a:lnTo>
                    <a:pt x="514" y="214"/>
                  </a:lnTo>
                  <a:lnTo>
                    <a:pt x="508" y="197"/>
                  </a:lnTo>
                  <a:lnTo>
                    <a:pt x="500" y="177"/>
                  </a:lnTo>
                  <a:lnTo>
                    <a:pt x="497" y="160"/>
                  </a:lnTo>
                  <a:lnTo>
                    <a:pt x="495" y="145"/>
                  </a:lnTo>
                  <a:lnTo>
                    <a:pt x="493" y="123"/>
                  </a:lnTo>
                  <a:lnTo>
                    <a:pt x="493" y="99"/>
                  </a:lnTo>
                  <a:lnTo>
                    <a:pt x="493" y="75"/>
                  </a:lnTo>
                  <a:lnTo>
                    <a:pt x="495" y="48"/>
                  </a:lnTo>
                  <a:lnTo>
                    <a:pt x="495" y="5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5019" y="3832"/>
              <a:ext cx="36" cy="2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325" y="0"/>
                </a:cxn>
                <a:cxn ang="0">
                  <a:pos x="318" y="11"/>
                </a:cxn>
                <a:cxn ang="0">
                  <a:pos x="307" y="25"/>
                </a:cxn>
                <a:cxn ang="0">
                  <a:pos x="291" y="44"/>
                </a:cxn>
                <a:cxn ang="0">
                  <a:pos x="276" y="60"/>
                </a:cxn>
                <a:cxn ang="0">
                  <a:pos x="259" y="80"/>
                </a:cxn>
                <a:cxn ang="0">
                  <a:pos x="236" y="103"/>
                </a:cxn>
                <a:cxn ang="0">
                  <a:pos x="207" y="129"/>
                </a:cxn>
                <a:cxn ang="0">
                  <a:pos x="183" y="155"/>
                </a:cxn>
                <a:cxn ang="0">
                  <a:pos x="159" y="180"/>
                </a:cxn>
                <a:cxn ang="0">
                  <a:pos x="129" y="216"/>
                </a:cxn>
                <a:cxn ang="0">
                  <a:pos x="100" y="255"/>
                </a:cxn>
                <a:cxn ang="0">
                  <a:pos x="74" y="297"/>
                </a:cxn>
                <a:cxn ang="0">
                  <a:pos x="49" y="343"/>
                </a:cxn>
                <a:cxn ang="0">
                  <a:pos x="27" y="394"/>
                </a:cxn>
                <a:cxn ang="0">
                  <a:pos x="10" y="451"/>
                </a:cxn>
                <a:cxn ang="0">
                  <a:pos x="0" y="514"/>
                </a:cxn>
                <a:cxn ang="0">
                  <a:pos x="488" y="564"/>
                </a:cxn>
                <a:cxn ang="0">
                  <a:pos x="488" y="562"/>
                </a:cxn>
                <a:cxn ang="0">
                  <a:pos x="490" y="559"/>
                </a:cxn>
                <a:cxn ang="0">
                  <a:pos x="491" y="553"/>
                </a:cxn>
                <a:cxn ang="0">
                  <a:pos x="495" y="545"/>
                </a:cxn>
                <a:cxn ang="0">
                  <a:pos x="503" y="534"/>
                </a:cxn>
                <a:cxn ang="0">
                  <a:pos x="511" y="524"/>
                </a:cxn>
                <a:cxn ang="0">
                  <a:pos x="523" y="511"/>
                </a:cxn>
                <a:cxn ang="0">
                  <a:pos x="542" y="490"/>
                </a:cxn>
                <a:cxn ang="0">
                  <a:pos x="562" y="468"/>
                </a:cxn>
                <a:cxn ang="0">
                  <a:pos x="580" y="448"/>
                </a:cxn>
                <a:cxn ang="0">
                  <a:pos x="603" y="425"/>
                </a:cxn>
                <a:cxn ang="0">
                  <a:pos x="631" y="399"/>
                </a:cxn>
                <a:cxn ang="0">
                  <a:pos x="660" y="367"/>
                </a:cxn>
                <a:cxn ang="0">
                  <a:pos x="686" y="335"/>
                </a:cxn>
                <a:cxn ang="0">
                  <a:pos x="715" y="298"/>
                </a:cxn>
                <a:cxn ang="0">
                  <a:pos x="743" y="255"/>
                </a:cxn>
                <a:cxn ang="0">
                  <a:pos x="743" y="255"/>
                </a:cxn>
                <a:cxn ang="0">
                  <a:pos x="325" y="0"/>
                </a:cxn>
              </a:cxnLst>
              <a:rect l="0" t="0" r="r" b="b"/>
              <a:pathLst>
                <a:path w="743" h="564">
                  <a:moveTo>
                    <a:pt x="325" y="0"/>
                  </a:moveTo>
                  <a:lnTo>
                    <a:pt x="325" y="0"/>
                  </a:lnTo>
                  <a:lnTo>
                    <a:pt x="318" y="11"/>
                  </a:lnTo>
                  <a:lnTo>
                    <a:pt x="307" y="25"/>
                  </a:lnTo>
                  <a:lnTo>
                    <a:pt x="291" y="44"/>
                  </a:lnTo>
                  <a:lnTo>
                    <a:pt x="276" y="60"/>
                  </a:lnTo>
                  <a:lnTo>
                    <a:pt x="259" y="80"/>
                  </a:lnTo>
                  <a:lnTo>
                    <a:pt x="236" y="103"/>
                  </a:lnTo>
                  <a:lnTo>
                    <a:pt x="207" y="129"/>
                  </a:lnTo>
                  <a:lnTo>
                    <a:pt x="183" y="155"/>
                  </a:lnTo>
                  <a:lnTo>
                    <a:pt x="159" y="180"/>
                  </a:lnTo>
                  <a:lnTo>
                    <a:pt x="129" y="216"/>
                  </a:lnTo>
                  <a:lnTo>
                    <a:pt x="100" y="255"/>
                  </a:lnTo>
                  <a:lnTo>
                    <a:pt x="74" y="297"/>
                  </a:lnTo>
                  <a:lnTo>
                    <a:pt x="49" y="343"/>
                  </a:lnTo>
                  <a:lnTo>
                    <a:pt x="27" y="394"/>
                  </a:lnTo>
                  <a:lnTo>
                    <a:pt x="10" y="451"/>
                  </a:lnTo>
                  <a:lnTo>
                    <a:pt x="0" y="514"/>
                  </a:lnTo>
                  <a:lnTo>
                    <a:pt x="488" y="564"/>
                  </a:lnTo>
                  <a:lnTo>
                    <a:pt x="488" y="562"/>
                  </a:lnTo>
                  <a:lnTo>
                    <a:pt x="490" y="559"/>
                  </a:lnTo>
                  <a:lnTo>
                    <a:pt x="491" y="553"/>
                  </a:lnTo>
                  <a:lnTo>
                    <a:pt x="495" y="545"/>
                  </a:lnTo>
                  <a:lnTo>
                    <a:pt x="503" y="534"/>
                  </a:lnTo>
                  <a:lnTo>
                    <a:pt x="511" y="524"/>
                  </a:lnTo>
                  <a:lnTo>
                    <a:pt x="523" y="511"/>
                  </a:lnTo>
                  <a:lnTo>
                    <a:pt x="542" y="490"/>
                  </a:lnTo>
                  <a:lnTo>
                    <a:pt x="562" y="468"/>
                  </a:lnTo>
                  <a:lnTo>
                    <a:pt x="580" y="448"/>
                  </a:lnTo>
                  <a:lnTo>
                    <a:pt x="603" y="425"/>
                  </a:lnTo>
                  <a:lnTo>
                    <a:pt x="631" y="399"/>
                  </a:lnTo>
                  <a:lnTo>
                    <a:pt x="660" y="367"/>
                  </a:lnTo>
                  <a:lnTo>
                    <a:pt x="686" y="335"/>
                  </a:lnTo>
                  <a:lnTo>
                    <a:pt x="715" y="298"/>
                  </a:lnTo>
                  <a:lnTo>
                    <a:pt x="743" y="255"/>
                  </a:lnTo>
                  <a:lnTo>
                    <a:pt x="743" y="25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5034" y="3811"/>
              <a:ext cx="24" cy="33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362" y="0"/>
                </a:cxn>
                <a:cxn ang="0">
                  <a:pos x="296" y="20"/>
                </a:cxn>
                <a:cxn ang="0">
                  <a:pos x="232" y="49"/>
                </a:cxn>
                <a:cxn ang="0">
                  <a:pos x="174" y="91"/>
                </a:cxn>
                <a:cxn ang="0">
                  <a:pos x="126" y="138"/>
                </a:cxn>
                <a:cxn ang="0">
                  <a:pos x="88" y="187"/>
                </a:cxn>
                <a:cxn ang="0">
                  <a:pos x="61" y="236"/>
                </a:cxn>
                <a:cxn ang="0">
                  <a:pos x="43" y="281"/>
                </a:cxn>
                <a:cxn ang="0">
                  <a:pos x="28" y="326"/>
                </a:cxn>
                <a:cxn ang="0">
                  <a:pos x="19" y="365"/>
                </a:cxn>
                <a:cxn ang="0">
                  <a:pos x="11" y="399"/>
                </a:cxn>
                <a:cxn ang="0">
                  <a:pos x="6" y="429"/>
                </a:cxn>
                <a:cxn ang="0">
                  <a:pos x="2" y="451"/>
                </a:cxn>
                <a:cxn ang="0">
                  <a:pos x="1" y="465"/>
                </a:cxn>
                <a:cxn ang="0">
                  <a:pos x="0" y="467"/>
                </a:cxn>
                <a:cxn ang="0">
                  <a:pos x="0" y="466"/>
                </a:cxn>
                <a:cxn ang="0">
                  <a:pos x="12" y="443"/>
                </a:cxn>
                <a:cxn ang="0">
                  <a:pos x="430" y="698"/>
                </a:cxn>
                <a:cxn ang="0">
                  <a:pos x="457" y="644"/>
                </a:cxn>
                <a:cxn ang="0">
                  <a:pos x="469" y="605"/>
                </a:cxn>
                <a:cxn ang="0">
                  <a:pos x="479" y="568"/>
                </a:cxn>
                <a:cxn ang="0">
                  <a:pos x="486" y="535"/>
                </a:cxn>
                <a:cxn ang="0">
                  <a:pos x="490" y="509"/>
                </a:cxn>
                <a:cxn ang="0">
                  <a:pos x="493" y="489"/>
                </a:cxn>
                <a:cxn ang="0">
                  <a:pos x="496" y="472"/>
                </a:cxn>
                <a:cxn ang="0">
                  <a:pos x="500" y="460"/>
                </a:cxn>
                <a:cxn ang="0">
                  <a:pos x="502" y="454"/>
                </a:cxn>
                <a:cxn ang="0">
                  <a:pos x="504" y="451"/>
                </a:cxn>
                <a:cxn ang="0">
                  <a:pos x="502" y="453"/>
                </a:cxn>
                <a:cxn ang="0">
                  <a:pos x="495" y="461"/>
                </a:cxn>
                <a:cxn ang="0">
                  <a:pos x="487" y="468"/>
                </a:cxn>
                <a:cxn ang="0">
                  <a:pos x="477" y="476"/>
                </a:cxn>
                <a:cxn ang="0">
                  <a:pos x="467" y="481"/>
                </a:cxn>
                <a:cxn ang="0">
                  <a:pos x="468" y="480"/>
                </a:cxn>
                <a:cxn ang="0">
                  <a:pos x="470" y="480"/>
                </a:cxn>
                <a:cxn ang="0">
                  <a:pos x="360" y="0"/>
                </a:cxn>
              </a:cxnLst>
              <a:rect l="0" t="0" r="r" b="b"/>
              <a:pathLst>
                <a:path w="504" h="698">
                  <a:moveTo>
                    <a:pt x="360" y="0"/>
                  </a:moveTo>
                  <a:lnTo>
                    <a:pt x="362" y="0"/>
                  </a:lnTo>
                  <a:lnTo>
                    <a:pt x="296" y="20"/>
                  </a:lnTo>
                  <a:lnTo>
                    <a:pt x="232" y="49"/>
                  </a:lnTo>
                  <a:lnTo>
                    <a:pt x="174" y="91"/>
                  </a:lnTo>
                  <a:lnTo>
                    <a:pt x="126" y="138"/>
                  </a:lnTo>
                  <a:lnTo>
                    <a:pt x="88" y="187"/>
                  </a:lnTo>
                  <a:lnTo>
                    <a:pt x="61" y="236"/>
                  </a:lnTo>
                  <a:lnTo>
                    <a:pt x="43" y="281"/>
                  </a:lnTo>
                  <a:lnTo>
                    <a:pt x="28" y="326"/>
                  </a:lnTo>
                  <a:lnTo>
                    <a:pt x="19" y="365"/>
                  </a:lnTo>
                  <a:lnTo>
                    <a:pt x="11" y="399"/>
                  </a:lnTo>
                  <a:lnTo>
                    <a:pt x="6" y="429"/>
                  </a:lnTo>
                  <a:lnTo>
                    <a:pt x="2" y="451"/>
                  </a:lnTo>
                  <a:lnTo>
                    <a:pt x="1" y="465"/>
                  </a:lnTo>
                  <a:lnTo>
                    <a:pt x="0" y="467"/>
                  </a:lnTo>
                  <a:lnTo>
                    <a:pt x="0" y="466"/>
                  </a:lnTo>
                  <a:lnTo>
                    <a:pt x="12" y="443"/>
                  </a:lnTo>
                  <a:lnTo>
                    <a:pt x="430" y="698"/>
                  </a:lnTo>
                  <a:lnTo>
                    <a:pt x="457" y="644"/>
                  </a:lnTo>
                  <a:lnTo>
                    <a:pt x="469" y="605"/>
                  </a:lnTo>
                  <a:lnTo>
                    <a:pt x="479" y="568"/>
                  </a:lnTo>
                  <a:lnTo>
                    <a:pt x="486" y="535"/>
                  </a:lnTo>
                  <a:lnTo>
                    <a:pt x="490" y="509"/>
                  </a:lnTo>
                  <a:lnTo>
                    <a:pt x="493" y="489"/>
                  </a:lnTo>
                  <a:lnTo>
                    <a:pt x="496" y="472"/>
                  </a:lnTo>
                  <a:lnTo>
                    <a:pt x="500" y="460"/>
                  </a:lnTo>
                  <a:lnTo>
                    <a:pt x="502" y="454"/>
                  </a:lnTo>
                  <a:lnTo>
                    <a:pt x="504" y="451"/>
                  </a:lnTo>
                  <a:lnTo>
                    <a:pt x="502" y="453"/>
                  </a:lnTo>
                  <a:lnTo>
                    <a:pt x="495" y="461"/>
                  </a:lnTo>
                  <a:lnTo>
                    <a:pt x="487" y="468"/>
                  </a:lnTo>
                  <a:lnTo>
                    <a:pt x="477" y="476"/>
                  </a:lnTo>
                  <a:lnTo>
                    <a:pt x="467" y="481"/>
                  </a:lnTo>
                  <a:lnTo>
                    <a:pt x="468" y="480"/>
                  </a:lnTo>
                  <a:lnTo>
                    <a:pt x="470" y="48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E5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5052" y="3812"/>
              <a:ext cx="23" cy="34"/>
            </a:xfrm>
            <a:custGeom>
              <a:avLst/>
              <a:gdLst/>
              <a:ahLst/>
              <a:cxnLst>
                <a:cxn ang="0">
                  <a:pos x="431" y="287"/>
                </a:cxn>
                <a:cxn ang="0">
                  <a:pos x="431" y="287"/>
                </a:cxn>
                <a:cxn ang="0">
                  <a:pos x="472" y="296"/>
                </a:cxn>
                <a:cxn ang="0">
                  <a:pos x="494" y="308"/>
                </a:cxn>
                <a:cxn ang="0">
                  <a:pos x="500" y="311"/>
                </a:cxn>
                <a:cxn ang="0">
                  <a:pos x="493" y="302"/>
                </a:cxn>
                <a:cxn ang="0">
                  <a:pos x="480" y="289"/>
                </a:cxn>
                <a:cxn ang="0">
                  <a:pos x="467" y="271"/>
                </a:cxn>
                <a:cxn ang="0">
                  <a:pos x="445" y="242"/>
                </a:cxn>
                <a:cxn ang="0">
                  <a:pos x="420" y="210"/>
                </a:cxn>
                <a:cxn ang="0">
                  <a:pos x="393" y="177"/>
                </a:cxn>
                <a:cxn ang="0">
                  <a:pos x="363" y="143"/>
                </a:cxn>
                <a:cxn ang="0">
                  <a:pos x="327" y="106"/>
                </a:cxn>
                <a:cxn ang="0">
                  <a:pos x="282" y="71"/>
                </a:cxn>
                <a:cxn ang="0">
                  <a:pos x="231" y="38"/>
                </a:cxn>
                <a:cxn ang="0">
                  <a:pos x="162" y="11"/>
                </a:cxn>
                <a:cxn ang="0">
                  <a:pos x="81" y="0"/>
                </a:cxn>
                <a:cxn ang="0">
                  <a:pos x="0" y="9"/>
                </a:cxn>
                <a:cxn ang="0">
                  <a:pos x="98" y="432"/>
                </a:cxn>
                <a:cxn ang="0">
                  <a:pos x="75" y="435"/>
                </a:cxn>
                <a:cxn ang="0">
                  <a:pos x="51" y="432"/>
                </a:cxn>
                <a:cxn ang="0">
                  <a:pos x="34" y="426"/>
                </a:cxn>
                <a:cxn ang="0">
                  <a:pos x="33" y="425"/>
                </a:cxn>
                <a:cxn ang="0">
                  <a:pos x="39" y="430"/>
                </a:cxn>
                <a:cxn ang="0">
                  <a:pos x="48" y="439"/>
                </a:cxn>
                <a:cxn ang="0">
                  <a:pos x="64" y="457"/>
                </a:cxn>
                <a:cxn ang="0">
                  <a:pos x="81" y="478"/>
                </a:cxn>
                <a:cxn ang="0">
                  <a:pos x="100" y="504"/>
                </a:cxn>
                <a:cxn ang="0">
                  <a:pos x="120" y="531"/>
                </a:cxn>
                <a:cxn ang="0">
                  <a:pos x="146" y="565"/>
                </a:cxn>
                <a:cxn ang="0">
                  <a:pos x="175" y="598"/>
                </a:cxn>
                <a:cxn ang="0">
                  <a:pos x="208" y="631"/>
                </a:cxn>
                <a:cxn ang="0">
                  <a:pos x="256" y="668"/>
                </a:cxn>
                <a:cxn ang="0">
                  <a:pos x="317" y="700"/>
                </a:cxn>
                <a:cxn ang="0">
                  <a:pos x="400" y="720"/>
                </a:cxn>
                <a:cxn ang="0">
                  <a:pos x="400" y="720"/>
                </a:cxn>
                <a:cxn ang="0">
                  <a:pos x="431" y="287"/>
                </a:cxn>
              </a:cxnLst>
              <a:rect l="0" t="0" r="r" b="b"/>
              <a:pathLst>
                <a:path w="500" h="720">
                  <a:moveTo>
                    <a:pt x="431" y="287"/>
                  </a:moveTo>
                  <a:lnTo>
                    <a:pt x="431" y="287"/>
                  </a:lnTo>
                  <a:lnTo>
                    <a:pt x="472" y="296"/>
                  </a:lnTo>
                  <a:lnTo>
                    <a:pt x="494" y="308"/>
                  </a:lnTo>
                  <a:lnTo>
                    <a:pt x="500" y="311"/>
                  </a:lnTo>
                  <a:lnTo>
                    <a:pt x="493" y="302"/>
                  </a:lnTo>
                  <a:lnTo>
                    <a:pt x="480" y="289"/>
                  </a:lnTo>
                  <a:lnTo>
                    <a:pt x="467" y="271"/>
                  </a:lnTo>
                  <a:lnTo>
                    <a:pt x="445" y="242"/>
                  </a:lnTo>
                  <a:lnTo>
                    <a:pt x="420" y="210"/>
                  </a:lnTo>
                  <a:lnTo>
                    <a:pt x="393" y="177"/>
                  </a:lnTo>
                  <a:lnTo>
                    <a:pt x="363" y="143"/>
                  </a:lnTo>
                  <a:lnTo>
                    <a:pt x="327" y="106"/>
                  </a:lnTo>
                  <a:lnTo>
                    <a:pt x="282" y="71"/>
                  </a:lnTo>
                  <a:lnTo>
                    <a:pt x="231" y="38"/>
                  </a:lnTo>
                  <a:lnTo>
                    <a:pt x="162" y="11"/>
                  </a:lnTo>
                  <a:lnTo>
                    <a:pt x="81" y="0"/>
                  </a:lnTo>
                  <a:lnTo>
                    <a:pt x="0" y="9"/>
                  </a:lnTo>
                  <a:lnTo>
                    <a:pt x="98" y="432"/>
                  </a:lnTo>
                  <a:lnTo>
                    <a:pt x="75" y="435"/>
                  </a:lnTo>
                  <a:lnTo>
                    <a:pt x="51" y="432"/>
                  </a:lnTo>
                  <a:lnTo>
                    <a:pt x="34" y="426"/>
                  </a:lnTo>
                  <a:lnTo>
                    <a:pt x="33" y="425"/>
                  </a:lnTo>
                  <a:lnTo>
                    <a:pt x="39" y="430"/>
                  </a:lnTo>
                  <a:lnTo>
                    <a:pt x="48" y="439"/>
                  </a:lnTo>
                  <a:lnTo>
                    <a:pt x="64" y="457"/>
                  </a:lnTo>
                  <a:lnTo>
                    <a:pt x="81" y="478"/>
                  </a:lnTo>
                  <a:lnTo>
                    <a:pt x="100" y="504"/>
                  </a:lnTo>
                  <a:lnTo>
                    <a:pt x="120" y="531"/>
                  </a:lnTo>
                  <a:lnTo>
                    <a:pt x="146" y="565"/>
                  </a:lnTo>
                  <a:lnTo>
                    <a:pt x="175" y="598"/>
                  </a:lnTo>
                  <a:lnTo>
                    <a:pt x="208" y="631"/>
                  </a:lnTo>
                  <a:lnTo>
                    <a:pt x="256" y="668"/>
                  </a:lnTo>
                  <a:lnTo>
                    <a:pt x="317" y="700"/>
                  </a:lnTo>
                  <a:lnTo>
                    <a:pt x="400" y="720"/>
                  </a:lnTo>
                  <a:lnTo>
                    <a:pt x="400" y="720"/>
                  </a:lnTo>
                  <a:lnTo>
                    <a:pt x="431" y="2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5070" y="3812"/>
              <a:ext cx="28" cy="34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94" y="1"/>
                </a:cxn>
                <a:cxn ang="0">
                  <a:pos x="265" y="29"/>
                </a:cxn>
                <a:cxn ang="0">
                  <a:pos x="238" y="57"/>
                </a:cxn>
                <a:cxn ang="0">
                  <a:pos x="209" y="88"/>
                </a:cxn>
                <a:cxn ang="0">
                  <a:pos x="181" y="117"/>
                </a:cxn>
                <a:cxn ang="0">
                  <a:pos x="154" y="146"/>
                </a:cxn>
                <a:cxn ang="0">
                  <a:pos x="127" y="176"/>
                </a:cxn>
                <a:cxn ang="0">
                  <a:pos x="104" y="201"/>
                </a:cxn>
                <a:cxn ang="0">
                  <a:pos x="81" y="224"/>
                </a:cxn>
                <a:cxn ang="0">
                  <a:pos x="57" y="247"/>
                </a:cxn>
                <a:cxn ang="0">
                  <a:pos x="36" y="266"/>
                </a:cxn>
                <a:cxn ang="0">
                  <a:pos x="23" y="278"/>
                </a:cxn>
                <a:cxn ang="0">
                  <a:pos x="7" y="288"/>
                </a:cxn>
                <a:cxn ang="0">
                  <a:pos x="0" y="294"/>
                </a:cxn>
                <a:cxn ang="0">
                  <a:pos x="7" y="290"/>
                </a:cxn>
                <a:cxn ang="0">
                  <a:pos x="21" y="287"/>
                </a:cxn>
                <a:cxn ang="0">
                  <a:pos x="51" y="286"/>
                </a:cxn>
                <a:cxn ang="0">
                  <a:pos x="20" y="719"/>
                </a:cxn>
                <a:cxn ang="0">
                  <a:pos x="92" y="716"/>
                </a:cxn>
                <a:cxn ang="0">
                  <a:pos x="151" y="700"/>
                </a:cxn>
                <a:cxn ang="0">
                  <a:pos x="207" y="675"/>
                </a:cxn>
                <a:cxn ang="0">
                  <a:pos x="247" y="650"/>
                </a:cxn>
                <a:cxn ang="0">
                  <a:pos x="284" y="624"/>
                </a:cxn>
                <a:cxn ang="0">
                  <a:pos x="322" y="593"/>
                </a:cxn>
                <a:cxn ang="0">
                  <a:pos x="354" y="563"/>
                </a:cxn>
                <a:cxn ang="0">
                  <a:pos x="384" y="534"/>
                </a:cxn>
                <a:cxn ang="0">
                  <a:pos x="415" y="503"/>
                </a:cxn>
                <a:cxn ang="0">
                  <a:pos x="444" y="471"/>
                </a:cxn>
                <a:cxn ang="0">
                  <a:pos x="472" y="442"/>
                </a:cxn>
                <a:cxn ang="0">
                  <a:pos x="499" y="412"/>
                </a:cxn>
                <a:cxn ang="0">
                  <a:pos x="524" y="385"/>
                </a:cxn>
                <a:cxn ang="0">
                  <a:pos x="547" y="361"/>
                </a:cxn>
                <a:cxn ang="0">
                  <a:pos x="572" y="337"/>
                </a:cxn>
                <a:cxn ang="0">
                  <a:pos x="591" y="317"/>
                </a:cxn>
                <a:cxn ang="0">
                  <a:pos x="589" y="318"/>
                </a:cxn>
                <a:cxn ang="0">
                  <a:pos x="295" y="0"/>
                </a:cxn>
              </a:cxnLst>
              <a:rect l="0" t="0" r="r" b="b"/>
              <a:pathLst>
                <a:path w="591" h="719">
                  <a:moveTo>
                    <a:pt x="295" y="0"/>
                  </a:moveTo>
                  <a:lnTo>
                    <a:pt x="294" y="1"/>
                  </a:lnTo>
                  <a:lnTo>
                    <a:pt x="265" y="29"/>
                  </a:lnTo>
                  <a:lnTo>
                    <a:pt x="238" y="57"/>
                  </a:lnTo>
                  <a:lnTo>
                    <a:pt x="209" y="88"/>
                  </a:lnTo>
                  <a:lnTo>
                    <a:pt x="181" y="117"/>
                  </a:lnTo>
                  <a:lnTo>
                    <a:pt x="154" y="146"/>
                  </a:lnTo>
                  <a:lnTo>
                    <a:pt x="127" y="176"/>
                  </a:lnTo>
                  <a:lnTo>
                    <a:pt x="104" y="201"/>
                  </a:lnTo>
                  <a:lnTo>
                    <a:pt x="81" y="224"/>
                  </a:lnTo>
                  <a:lnTo>
                    <a:pt x="57" y="247"/>
                  </a:lnTo>
                  <a:lnTo>
                    <a:pt x="36" y="266"/>
                  </a:lnTo>
                  <a:lnTo>
                    <a:pt x="23" y="278"/>
                  </a:lnTo>
                  <a:lnTo>
                    <a:pt x="7" y="288"/>
                  </a:lnTo>
                  <a:lnTo>
                    <a:pt x="0" y="294"/>
                  </a:lnTo>
                  <a:lnTo>
                    <a:pt x="7" y="290"/>
                  </a:lnTo>
                  <a:lnTo>
                    <a:pt x="21" y="287"/>
                  </a:lnTo>
                  <a:lnTo>
                    <a:pt x="51" y="286"/>
                  </a:lnTo>
                  <a:lnTo>
                    <a:pt x="20" y="719"/>
                  </a:lnTo>
                  <a:lnTo>
                    <a:pt x="92" y="716"/>
                  </a:lnTo>
                  <a:lnTo>
                    <a:pt x="151" y="700"/>
                  </a:lnTo>
                  <a:lnTo>
                    <a:pt x="207" y="675"/>
                  </a:lnTo>
                  <a:lnTo>
                    <a:pt x="247" y="650"/>
                  </a:lnTo>
                  <a:lnTo>
                    <a:pt x="284" y="624"/>
                  </a:lnTo>
                  <a:lnTo>
                    <a:pt x="322" y="593"/>
                  </a:lnTo>
                  <a:lnTo>
                    <a:pt x="354" y="563"/>
                  </a:lnTo>
                  <a:lnTo>
                    <a:pt x="384" y="534"/>
                  </a:lnTo>
                  <a:lnTo>
                    <a:pt x="415" y="503"/>
                  </a:lnTo>
                  <a:lnTo>
                    <a:pt x="444" y="471"/>
                  </a:lnTo>
                  <a:lnTo>
                    <a:pt x="472" y="442"/>
                  </a:lnTo>
                  <a:lnTo>
                    <a:pt x="499" y="412"/>
                  </a:lnTo>
                  <a:lnTo>
                    <a:pt x="524" y="385"/>
                  </a:lnTo>
                  <a:lnTo>
                    <a:pt x="547" y="361"/>
                  </a:lnTo>
                  <a:lnTo>
                    <a:pt x="572" y="337"/>
                  </a:lnTo>
                  <a:lnTo>
                    <a:pt x="591" y="317"/>
                  </a:lnTo>
                  <a:lnTo>
                    <a:pt x="589" y="318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5084" y="3808"/>
              <a:ext cx="24" cy="21"/>
            </a:xfrm>
            <a:custGeom>
              <a:avLst/>
              <a:gdLst/>
              <a:ahLst/>
              <a:cxnLst>
                <a:cxn ang="0">
                  <a:pos x="501" y="182"/>
                </a:cxn>
                <a:cxn ang="0">
                  <a:pos x="481" y="155"/>
                </a:cxn>
                <a:cxn ang="0">
                  <a:pos x="472" y="142"/>
                </a:cxn>
                <a:cxn ang="0">
                  <a:pos x="458" y="128"/>
                </a:cxn>
                <a:cxn ang="0">
                  <a:pos x="436" y="105"/>
                </a:cxn>
                <a:cxn ang="0">
                  <a:pos x="423" y="92"/>
                </a:cxn>
                <a:cxn ang="0">
                  <a:pos x="409" y="80"/>
                </a:cxn>
                <a:cxn ang="0">
                  <a:pos x="382" y="60"/>
                </a:cxn>
                <a:cxn ang="0">
                  <a:pos x="353" y="41"/>
                </a:cxn>
                <a:cxn ang="0">
                  <a:pos x="323" y="26"/>
                </a:cxn>
                <a:cxn ang="0">
                  <a:pos x="294" y="16"/>
                </a:cxn>
                <a:cxn ang="0">
                  <a:pos x="256" y="5"/>
                </a:cxn>
                <a:cxn ang="0">
                  <a:pos x="213" y="0"/>
                </a:cxn>
                <a:cxn ang="0">
                  <a:pos x="165" y="2"/>
                </a:cxn>
                <a:cxn ang="0">
                  <a:pos x="117" y="14"/>
                </a:cxn>
                <a:cxn ang="0">
                  <a:pos x="74" y="31"/>
                </a:cxn>
                <a:cxn ang="0">
                  <a:pos x="32" y="57"/>
                </a:cxn>
                <a:cxn ang="0">
                  <a:pos x="0" y="83"/>
                </a:cxn>
                <a:cxn ang="0">
                  <a:pos x="294" y="401"/>
                </a:cxn>
                <a:cxn ang="0">
                  <a:pos x="286" y="409"/>
                </a:cxn>
                <a:cxn ang="0">
                  <a:pos x="266" y="419"/>
                </a:cxn>
                <a:cxn ang="0">
                  <a:pos x="246" y="428"/>
                </a:cxn>
                <a:cxn ang="0">
                  <a:pos x="221" y="434"/>
                </a:cxn>
                <a:cxn ang="0">
                  <a:pos x="196" y="436"/>
                </a:cxn>
                <a:cxn ang="0">
                  <a:pos x="177" y="433"/>
                </a:cxn>
                <a:cxn ang="0">
                  <a:pos x="159" y="428"/>
                </a:cxn>
                <a:cxn ang="0">
                  <a:pos x="154" y="426"/>
                </a:cxn>
                <a:cxn ang="0">
                  <a:pos x="144" y="422"/>
                </a:cxn>
                <a:cxn ang="0">
                  <a:pos x="136" y="416"/>
                </a:cxn>
                <a:cxn ang="0">
                  <a:pos x="130" y="413"/>
                </a:cxn>
                <a:cxn ang="0">
                  <a:pos x="135" y="417"/>
                </a:cxn>
                <a:cxn ang="0">
                  <a:pos x="140" y="421"/>
                </a:cxn>
                <a:cxn ang="0">
                  <a:pos x="137" y="417"/>
                </a:cxn>
                <a:cxn ang="0">
                  <a:pos x="140" y="423"/>
                </a:cxn>
                <a:cxn ang="0">
                  <a:pos x="147" y="429"/>
                </a:cxn>
                <a:cxn ang="0">
                  <a:pos x="128" y="402"/>
                </a:cxn>
                <a:cxn ang="0">
                  <a:pos x="501" y="182"/>
                </a:cxn>
              </a:cxnLst>
              <a:rect l="0" t="0" r="r" b="b"/>
              <a:pathLst>
                <a:path w="501" h="436">
                  <a:moveTo>
                    <a:pt x="501" y="182"/>
                  </a:moveTo>
                  <a:lnTo>
                    <a:pt x="481" y="155"/>
                  </a:lnTo>
                  <a:lnTo>
                    <a:pt x="472" y="142"/>
                  </a:lnTo>
                  <a:lnTo>
                    <a:pt x="458" y="128"/>
                  </a:lnTo>
                  <a:lnTo>
                    <a:pt x="436" y="105"/>
                  </a:lnTo>
                  <a:lnTo>
                    <a:pt x="423" y="92"/>
                  </a:lnTo>
                  <a:lnTo>
                    <a:pt x="409" y="80"/>
                  </a:lnTo>
                  <a:lnTo>
                    <a:pt x="382" y="60"/>
                  </a:lnTo>
                  <a:lnTo>
                    <a:pt x="353" y="41"/>
                  </a:lnTo>
                  <a:lnTo>
                    <a:pt x="323" y="26"/>
                  </a:lnTo>
                  <a:lnTo>
                    <a:pt x="294" y="16"/>
                  </a:lnTo>
                  <a:lnTo>
                    <a:pt x="256" y="5"/>
                  </a:lnTo>
                  <a:lnTo>
                    <a:pt x="213" y="0"/>
                  </a:lnTo>
                  <a:lnTo>
                    <a:pt x="165" y="2"/>
                  </a:lnTo>
                  <a:lnTo>
                    <a:pt x="117" y="14"/>
                  </a:lnTo>
                  <a:lnTo>
                    <a:pt x="74" y="31"/>
                  </a:lnTo>
                  <a:lnTo>
                    <a:pt x="32" y="57"/>
                  </a:lnTo>
                  <a:lnTo>
                    <a:pt x="0" y="83"/>
                  </a:lnTo>
                  <a:lnTo>
                    <a:pt x="294" y="401"/>
                  </a:lnTo>
                  <a:lnTo>
                    <a:pt x="286" y="409"/>
                  </a:lnTo>
                  <a:lnTo>
                    <a:pt x="266" y="419"/>
                  </a:lnTo>
                  <a:lnTo>
                    <a:pt x="246" y="428"/>
                  </a:lnTo>
                  <a:lnTo>
                    <a:pt x="221" y="434"/>
                  </a:lnTo>
                  <a:lnTo>
                    <a:pt x="196" y="436"/>
                  </a:lnTo>
                  <a:lnTo>
                    <a:pt x="177" y="433"/>
                  </a:lnTo>
                  <a:lnTo>
                    <a:pt x="159" y="428"/>
                  </a:lnTo>
                  <a:lnTo>
                    <a:pt x="154" y="426"/>
                  </a:lnTo>
                  <a:lnTo>
                    <a:pt x="144" y="422"/>
                  </a:lnTo>
                  <a:lnTo>
                    <a:pt x="136" y="416"/>
                  </a:lnTo>
                  <a:lnTo>
                    <a:pt x="130" y="413"/>
                  </a:lnTo>
                  <a:lnTo>
                    <a:pt x="135" y="417"/>
                  </a:lnTo>
                  <a:lnTo>
                    <a:pt x="140" y="421"/>
                  </a:lnTo>
                  <a:lnTo>
                    <a:pt x="137" y="417"/>
                  </a:lnTo>
                  <a:lnTo>
                    <a:pt x="140" y="423"/>
                  </a:lnTo>
                  <a:lnTo>
                    <a:pt x="147" y="429"/>
                  </a:lnTo>
                  <a:lnTo>
                    <a:pt x="128" y="402"/>
                  </a:lnTo>
                  <a:lnTo>
                    <a:pt x="501" y="18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3" name="Freeform 43"/>
            <p:cNvSpPr>
              <a:spLocks/>
            </p:cNvSpPr>
            <p:nvPr/>
          </p:nvSpPr>
          <p:spPr bwMode="auto">
            <a:xfrm>
              <a:off x="5085" y="3817"/>
              <a:ext cx="25" cy="26"/>
            </a:xfrm>
            <a:custGeom>
              <a:avLst/>
              <a:gdLst/>
              <a:ahLst/>
              <a:cxnLst>
                <a:cxn ang="0">
                  <a:pos x="283" y="542"/>
                </a:cxn>
                <a:cxn ang="0">
                  <a:pos x="281" y="543"/>
                </a:cxn>
                <a:cxn ang="0">
                  <a:pos x="307" y="522"/>
                </a:cxn>
                <a:cxn ang="0">
                  <a:pos x="335" y="499"/>
                </a:cxn>
                <a:cxn ang="0">
                  <a:pos x="352" y="483"/>
                </a:cxn>
                <a:cxn ang="0">
                  <a:pos x="377" y="463"/>
                </a:cxn>
                <a:cxn ang="0">
                  <a:pos x="403" y="438"/>
                </a:cxn>
                <a:cxn ang="0">
                  <a:pos x="423" y="418"/>
                </a:cxn>
                <a:cxn ang="0">
                  <a:pos x="446" y="394"/>
                </a:cxn>
                <a:cxn ang="0">
                  <a:pos x="472" y="360"/>
                </a:cxn>
                <a:cxn ang="0">
                  <a:pos x="495" y="319"/>
                </a:cxn>
                <a:cxn ang="0">
                  <a:pos x="515" y="265"/>
                </a:cxn>
                <a:cxn ang="0">
                  <a:pos x="522" y="218"/>
                </a:cxn>
                <a:cxn ang="0">
                  <a:pos x="524" y="168"/>
                </a:cxn>
                <a:cxn ang="0">
                  <a:pos x="515" y="111"/>
                </a:cxn>
                <a:cxn ang="0">
                  <a:pos x="503" y="72"/>
                </a:cxn>
                <a:cxn ang="0">
                  <a:pos x="487" y="35"/>
                </a:cxn>
                <a:cxn ang="0">
                  <a:pos x="468" y="0"/>
                </a:cxn>
                <a:cxn ang="0">
                  <a:pos x="95" y="220"/>
                </a:cxn>
                <a:cxn ang="0">
                  <a:pos x="97" y="225"/>
                </a:cxn>
                <a:cxn ang="0">
                  <a:pos x="98" y="227"/>
                </a:cxn>
                <a:cxn ang="0">
                  <a:pos x="96" y="220"/>
                </a:cxn>
                <a:cxn ang="0">
                  <a:pos x="92" y="195"/>
                </a:cxn>
                <a:cxn ang="0">
                  <a:pos x="92" y="174"/>
                </a:cxn>
                <a:cxn ang="0">
                  <a:pos x="96" y="156"/>
                </a:cxn>
                <a:cxn ang="0">
                  <a:pos x="105" y="130"/>
                </a:cxn>
                <a:cxn ang="0">
                  <a:pos x="111" y="119"/>
                </a:cxn>
                <a:cxn ang="0">
                  <a:pos x="116" y="111"/>
                </a:cxn>
                <a:cxn ang="0">
                  <a:pos x="112" y="117"/>
                </a:cxn>
                <a:cxn ang="0">
                  <a:pos x="103" y="126"/>
                </a:cxn>
                <a:cxn ang="0">
                  <a:pos x="93" y="134"/>
                </a:cxn>
                <a:cxn ang="0">
                  <a:pos x="77" y="148"/>
                </a:cxn>
                <a:cxn ang="0">
                  <a:pos x="51" y="170"/>
                </a:cxn>
                <a:cxn ang="0">
                  <a:pos x="30" y="189"/>
                </a:cxn>
                <a:cxn ang="0">
                  <a:pos x="2" y="212"/>
                </a:cxn>
                <a:cxn ang="0">
                  <a:pos x="0" y="213"/>
                </a:cxn>
                <a:cxn ang="0">
                  <a:pos x="283" y="542"/>
                </a:cxn>
              </a:cxnLst>
              <a:rect l="0" t="0" r="r" b="b"/>
              <a:pathLst>
                <a:path w="524" h="543">
                  <a:moveTo>
                    <a:pt x="283" y="542"/>
                  </a:moveTo>
                  <a:lnTo>
                    <a:pt x="281" y="543"/>
                  </a:lnTo>
                  <a:lnTo>
                    <a:pt x="307" y="522"/>
                  </a:lnTo>
                  <a:lnTo>
                    <a:pt x="335" y="499"/>
                  </a:lnTo>
                  <a:lnTo>
                    <a:pt x="352" y="483"/>
                  </a:lnTo>
                  <a:lnTo>
                    <a:pt x="377" y="463"/>
                  </a:lnTo>
                  <a:lnTo>
                    <a:pt x="403" y="438"/>
                  </a:lnTo>
                  <a:lnTo>
                    <a:pt x="423" y="418"/>
                  </a:lnTo>
                  <a:lnTo>
                    <a:pt x="446" y="394"/>
                  </a:lnTo>
                  <a:lnTo>
                    <a:pt x="472" y="360"/>
                  </a:lnTo>
                  <a:lnTo>
                    <a:pt x="495" y="319"/>
                  </a:lnTo>
                  <a:lnTo>
                    <a:pt x="515" y="265"/>
                  </a:lnTo>
                  <a:lnTo>
                    <a:pt x="522" y="218"/>
                  </a:lnTo>
                  <a:lnTo>
                    <a:pt x="524" y="168"/>
                  </a:lnTo>
                  <a:lnTo>
                    <a:pt x="515" y="111"/>
                  </a:lnTo>
                  <a:lnTo>
                    <a:pt x="503" y="72"/>
                  </a:lnTo>
                  <a:lnTo>
                    <a:pt x="487" y="35"/>
                  </a:lnTo>
                  <a:lnTo>
                    <a:pt x="468" y="0"/>
                  </a:lnTo>
                  <a:lnTo>
                    <a:pt x="95" y="220"/>
                  </a:lnTo>
                  <a:lnTo>
                    <a:pt x="97" y="225"/>
                  </a:lnTo>
                  <a:lnTo>
                    <a:pt x="98" y="227"/>
                  </a:lnTo>
                  <a:lnTo>
                    <a:pt x="96" y="220"/>
                  </a:lnTo>
                  <a:lnTo>
                    <a:pt x="92" y="195"/>
                  </a:lnTo>
                  <a:lnTo>
                    <a:pt x="92" y="174"/>
                  </a:lnTo>
                  <a:lnTo>
                    <a:pt x="96" y="156"/>
                  </a:lnTo>
                  <a:lnTo>
                    <a:pt x="105" y="130"/>
                  </a:lnTo>
                  <a:lnTo>
                    <a:pt x="111" y="119"/>
                  </a:lnTo>
                  <a:lnTo>
                    <a:pt x="116" y="111"/>
                  </a:lnTo>
                  <a:lnTo>
                    <a:pt x="112" y="117"/>
                  </a:lnTo>
                  <a:lnTo>
                    <a:pt x="103" y="126"/>
                  </a:lnTo>
                  <a:lnTo>
                    <a:pt x="93" y="134"/>
                  </a:lnTo>
                  <a:lnTo>
                    <a:pt x="77" y="148"/>
                  </a:lnTo>
                  <a:lnTo>
                    <a:pt x="51" y="170"/>
                  </a:lnTo>
                  <a:lnTo>
                    <a:pt x="30" y="189"/>
                  </a:lnTo>
                  <a:lnTo>
                    <a:pt x="2" y="212"/>
                  </a:lnTo>
                  <a:lnTo>
                    <a:pt x="0" y="213"/>
                  </a:lnTo>
                  <a:lnTo>
                    <a:pt x="283" y="54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5082" y="3827"/>
              <a:ext cx="22" cy="21"/>
            </a:xfrm>
            <a:custGeom>
              <a:avLst/>
              <a:gdLst/>
              <a:ahLst/>
              <a:cxnLst>
                <a:cxn ang="0">
                  <a:pos x="253" y="20"/>
                </a:cxn>
                <a:cxn ang="0">
                  <a:pos x="253" y="20"/>
                </a:cxn>
                <a:cxn ang="0">
                  <a:pos x="260" y="16"/>
                </a:cxn>
                <a:cxn ang="0">
                  <a:pos x="274" y="10"/>
                </a:cxn>
                <a:cxn ang="0">
                  <a:pos x="284" y="7"/>
                </a:cxn>
                <a:cxn ang="0">
                  <a:pos x="290" y="7"/>
                </a:cxn>
                <a:cxn ang="0">
                  <a:pos x="304" y="7"/>
                </a:cxn>
                <a:cxn ang="0">
                  <a:pos x="316" y="8"/>
                </a:cxn>
                <a:cxn ang="0">
                  <a:pos x="330" y="12"/>
                </a:cxn>
                <a:cxn ang="0">
                  <a:pos x="344" y="17"/>
                </a:cxn>
                <a:cxn ang="0">
                  <a:pos x="340" y="16"/>
                </a:cxn>
                <a:cxn ang="0">
                  <a:pos x="367" y="33"/>
                </a:cxn>
                <a:cxn ang="0">
                  <a:pos x="389" y="55"/>
                </a:cxn>
                <a:cxn ang="0">
                  <a:pos x="404" y="75"/>
                </a:cxn>
                <a:cxn ang="0">
                  <a:pos x="423" y="118"/>
                </a:cxn>
                <a:cxn ang="0">
                  <a:pos x="430" y="194"/>
                </a:cxn>
                <a:cxn ang="0">
                  <a:pos x="408" y="273"/>
                </a:cxn>
                <a:cxn ang="0">
                  <a:pos x="363" y="329"/>
                </a:cxn>
                <a:cxn ang="0">
                  <a:pos x="80" y="0"/>
                </a:cxn>
                <a:cxn ang="0">
                  <a:pos x="26" y="66"/>
                </a:cxn>
                <a:cxn ang="0">
                  <a:pos x="0" y="158"/>
                </a:cxn>
                <a:cxn ang="0">
                  <a:pos x="10" y="246"/>
                </a:cxn>
                <a:cxn ang="0">
                  <a:pos x="35" y="304"/>
                </a:cxn>
                <a:cxn ang="0">
                  <a:pos x="60" y="336"/>
                </a:cxn>
                <a:cxn ang="0">
                  <a:pos x="95" y="373"/>
                </a:cxn>
                <a:cxn ang="0">
                  <a:pos x="140" y="401"/>
                </a:cxn>
                <a:cxn ang="0">
                  <a:pos x="158" y="410"/>
                </a:cxn>
                <a:cxn ang="0">
                  <a:pos x="194" y="425"/>
                </a:cxn>
                <a:cxn ang="0">
                  <a:pos x="235" y="436"/>
                </a:cxn>
                <a:cxn ang="0">
                  <a:pos x="275" y="441"/>
                </a:cxn>
                <a:cxn ang="0">
                  <a:pos x="317" y="441"/>
                </a:cxn>
                <a:cxn ang="0">
                  <a:pos x="355" y="437"/>
                </a:cxn>
                <a:cxn ang="0">
                  <a:pos x="397" y="427"/>
                </a:cxn>
                <a:cxn ang="0">
                  <a:pos x="442" y="409"/>
                </a:cxn>
                <a:cxn ang="0">
                  <a:pos x="480" y="388"/>
                </a:cxn>
                <a:cxn ang="0">
                  <a:pos x="480" y="388"/>
                </a:cxn>
                <a:cxn ang="0">
                  <a:pos x="253" y="20"/>
                </a:cxn>
              </a:cxnLst>
              <a:rect l="0" t="0" r="r" b="b"/>
              <a:pathLst>
                <a:path w="480" h="441">
                  <a:moveTo>
                    <a:pt x="253" y="20"/>
                  </a:moveTo>
                  <a:lnTo>
                    <a:pt x="253" y="20"/>
                  </a:lnTo>
                  <a:lnTo>
                    <a:pt x="260" y="16"/>
                  </a:lnTo>
                  <a:lnTo>
                    <a:pt x="274" y="10"/>
                  </a:lnTo>
                  <a:lnTo>
                    <a:pt x="284" y="7"/>
                  </a:lnTo>
                  <a:lnTo>
                    <a:pt x="290" y="7"/>
                  </a:lnTo>
                  <a:lnTo>
                    <a:pt x="304" y="7"/>
                  </a:lnTo>
                  <a:lnTo>
                    <a:pt x="316" y="8"/>
                  </a:lnTo>
                  <a:lnTo>
                    <a:pt x="330" y="12"/>
                  </a:lnTo>
                  <a:lnTo>
                    <a:pt x="344" y="17"/>
                  </a:lnTo>
                  <a:lnTo>
                    <a:pt x="340" y="16"/>
                  </a:lnTo>
                  <a:lnTo>
                    <a:pt x="367" y="33"/>
                  </a:lnTo>
                  <a:lnTo>
                    <a:pt x="389" y="55"/>
                  </a:lnTo>
                  <a:lnTo>
                    <a:pt x="404" y="75"/>
                  </a:lnTo>
                  <a:lnTo>
                    <a:pt x="423" y="118"/>
                  </a:lnTo>
                  <a:lnTo>
                    <a:pt x="430" y="194"/>
                  </a:lnTo>
                  <a:lnTo>
                    <a:pt x="408" y="273"/>
                  </a:lnTo>
                  <a:lnTo>
                    <a:pt x="363" y="329"/>
                  </a:lnTo>
                  <a:lnTo>
                    <a:pt x="80" y="0"/>
                  </a:lnTo>
                  <a:lnTo>
                    <a:pt x="26" y="66"/>
                  </a:lnTo>
                  <a:lnTo>
                    <a:pt x="0" y="158"/>
                  </a:lnTo>
                  <a:lnTo>
                    <a:pt x="10" y="246"/>
                  </a:lnTo>
                  <a:lnTo>
                    <a:pt x="35" y="304"/>
                  </a:lnTo>
                  <a:lnTo>
                    <a:pt x="60" y="336"/>
                  </a:lnTo>
                  <a:lnTo>
                    <a:pt x="95" y="373"/>
                  </a:lnTo>
                  <a:lnTo>
                    <a:pt x="140" y="401"/>
                  </a:lnTo>
                  <a:lnTo>
                    <a:pt x="158" y="410"/>
                  </a:lnTo>
                  <a:lnTo>
                    <a:pt x="194" y="425"/>
                  </a:lnTo>
                  <a:lnTo>
                    <a:pt x="235" y="436"/>
                  </a:lnTo>
                  <a:lnTo>
                    <a:pt x="275" y="441"/>
                  </a:lnTo>
                  <a:lnTo>
                    <a:pt x="317" y="441"/>
                  </a:lnTo>
                  <a:lnTo>
                    <a:pt x="355" y="437"/>
                  </a:lnTo>
                  <a:lnTo>
                    <a:pt x="397" y="427"/>
                  </a:lnTo>
                  <a:lnTo>
                    <a:pt x="442" y="409"/>
                  </a:lnTo>
                  <a:lnTo>
                    <a:pt x="480" y="388"/>
                  </a:lnTo>
                  <a:lnTo>
                    <a:pt x="480" y="388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5094" y="3817"/>
              <a:ext cx="21" cy="28"/>
            </a:xfrm>
            <a:custGeom>
              <a:avLst/>
              <a:gdLst/>
              <a:ahLst/>
              <a:cxnLst>
                <a:cxn ang="0">
                  <a:pos x="253" y="1"/>
                </a:cxn>
                <a:cxn ang="0">
                  <a:pos x="255" y="0"/>
                </a:cxn>
                <a:cxn ang="0">
                  <a:pos x="219" y="20"/>
                </a:cxn>
                <a:cxn ang="0">
                  <a:pos x="193" y="36"/>
                </a:cxn>
                <a:cxn ang="0">
                  <a:pos x="163" y="57"/>
                </a:cxn>
                <a:cxn ang="0">
                  <a:pos x="132" y="82"/>
                </a:cxn>
                <a:cxn ang="0">
                  <a:pos x="109" y="102"/>
                </a:cxn>
                <a:cxn ang="0">
                  <a:pos x="88" y="127"/>
                </a:cxn>
                <a:cxn ang="0">
                  <a:pos x="72" y="147"/>
                </a:cxn>
                <a:cxn ang="0">
                  <a:pos x="59" y="162"/>
                </a:cxn>
                <a:cxn ang="0">
                  <a:pos x="52" y="172"/>
                </a:cxn>
                <a:cxn ang="0">
                  <a:pos x="45" y="181"/>
                </a:cxn>
                <a:cxn ang="0">
                  <a:pos x="37" y="190"/>
                </a:cxn>
                <a:cxn ang="0">
                  <a:pos x="33" y="194"/>
                </a:cxn>
                <a:cxn ang="0">
                  <a:pos x="27" y="200"/>
                </a:cxn>
                <a:cxn ang="0">
                  <a:pos x="19" y="208"/>
                </a:cxn>
                <a:cxn ang="0">
                  <a:pos x="13" y="212"/>
                </a:cxn>
                <a:cxn ang="0">
                  <a:pos x="0" y="221"/>
                </a:cxn>
                <a:cxn ang="0">
                  <a:pos x="227" y="589"/>
                </a:cxn>
                <a:cxn ang="0">
                  <a:pos x="260" y="569"/>
                </a:cxn>
                <a:cxn ang="0">
                  <a:pos x="292" y="543"/>
                </a:cxn>
                <a:cxn ang="0">
                  <a:pos x="317" y="522"/>
                </a:cxn>
                <a:cxn ang="0">
                  <a:pos x="340" y="502"/>
                </a:cxn>
                <a:cxn ang="0">
                  <a:pos x="361" y="477"/>
                </a:cxn>
                <a:cxn ang="0">
                  <a:pos x="377" y="460"/>
                </a:cxn>
                <a:cxn ang="0">
                  <a:pos x="390" y="444"/>
                </a:cxn>
                <a:cxn ang="0">
                  <a:pos x="404" y="426"/>
                </a:cxn>
                <a:cxn ang="0">
                  <a:pos x="410" y="416"/>
                </a:cxn>
                <a:cxn ang="0">
                  <a:pos x="414" y="411"/>
                </a:cxn>
                <a:cxn ang="0">
                  <a:pos x="416" y="410"/>
                </a:cxn>
                <a:cxn ang="0">
                  <a:pos x="420" y="406"/>
                </a:cxn>
                <a:cxn ang="0">
                  <a:pos x="419" y="405"/>
                </a:cxn>
                <a:cxn ang="0">
                  <a:pos x="425" y="403"/>
                </a:cxn>
                <a:cxn ang="0">
                  <a:pos x="438" y="395"/>
                </a:cxn>
                <a:cxn ang="0">
                  <a:pos x="447" y="389"/>
                </a:cxn>
                <a:cxn ang="0">
                  <a:pos x="450" y="388"/>
                </a:cxn>
                <a:cxn ang="0">
                  <a:pos x="253" y="1"/>
                </a:cxn>
              </a:cxnLst>
              <a:rect l="0" t="0" r="r" b="b"/>
              <a:pathLst>
                <a:path w="450" h="589">
                  <a:moveTo>
                    <a:pt x="253" y="1"/>
                  </a:moveTo>
                  <a:lnTo>
                    <a:pt x="255" y="0"/>
                  </a:lnTo>
                  <a:lnTo>
                    <a:pt x="219" y="20"/>
                  </a:lnTo>
                  <a:lnTo>
                    <a:pt x="193" y="36"/>
                  </a:lnTo>
                  <a:lnTo>
                    <a:pt x="163" y="57"/>
                  </a:lnTo>
                  <a:lnTo>
                    <a:pt x="132" y="82"/>
                  </a:lnTo>
                  <a:lnTo>
                    <a:pt x="109" y="102"/>
                  </a:lnTo>
                  <a:lnTo>
                    <a:pt x="88" y="127"/>
                  </a:lnTo>
                  <a:lnTo>
                    <a:pt x="72" y="147"/>
                  </a:lnTo>
                  <a:lnTo>
                    <a:pt x="59" y="162"/>
                  </a:lnTo>
                  <a:lnTo>
                    <a:pt x="52" y="172"/>
                  </a:lnTo>
                  <a:lnTo>
                    <a:pt x="45" y="181"/>
                  </a:lnTo>
                  <a:lnTo>
                    <a:pt x="37" y="190"/>
                  </a:lnTo>
                  <a:lnTo>
                    <a:pt x="33" y="194"/>
                  </a:lnTo>
                  <a:lnTo>
                    <a:pt x="27" y="200"/>
                  </a:lnTo>
                  <a:lnTo>
                    <a:pt x="19" y="208"/>
                  </a:lnTo>
                  <a:lnTo>
                    <a:pt x="13" y="212"/>
                  </a:lnTo>
                  <a:lnTo>
                    <a:pt x="0" y="221"/>
                  </a:lnTo>
                  <a:lnTo>
                    <a:pt x="227" y="589"/>
                  </a:lnTo>
                  <a:lnTo>
                    <a:pt x="260" y="569"/>
                  </a:lnTo>
                  <a:lnTo>
                    <a:pt x="292" y="543"/>
                  </a:lnTo>
                  <a:lnTo>
                    <a:pt x="317" y="522"/>
                  </a:lnTo>
                  <a:lnTo>
                    <a:pt x="340" y="502"/>
                  </a:lnTo>
                  <a:lnTo>
                    <a:pt x="361" y="477"/>
                  </a:lnTo>
                  <a:lnTo>
                    <a:pt x="377" y="460"/>
                  </a:lnTo>
                  <a:lnTo>
                    <a:pt x="390" y="444"/>
                  </a:lnTo>
                  <a:lnTo>
                    <a:pt x="404" y="426"/>
                  </a:lnTo>
                  <a:lnTo>
                    <a:pt x="410" y="416"/>
                  </a:lnTo>
                  <a:lnTo>
                    <a:pt x="414" y="411"/>
                  </a:lnTo>
                  <a:lnTo>
                    <a:pt x="416" y="410"/>
                  </a:lnTo>
                  <a:lnTo>
                    <a:pt x="420" y="406"/>
                  </a:lnTo>
                  <a:lnTo>
                    <a:pt x="419" y="405"/>
                  </a:lnTo>
                  <a:lnTo>
                    <a:pt x="425" y="403"/>
                  </a:lnTo>
                  <a:lnTo>
                    <a:pt x="438" y="395"/>
                  </a:lnTo>
                  <a:lnTo>
                    <a:pt x="447" y="389"/>
                  </a:lnTo>
                  <a:lnTo>
                    <a:pt x="450" y="388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5106" y="3814"/>
              <a:ext cx="23" cy="22"/>
            </a:xfrm>
            <a:custGeom>
              <a:avLst/>
              <a:gdLst/>
              <a:ahLst/>
              <a:cxnLst>
                <a:cxn ang="0">
                  <a:pos x="484" y="159"/>
                </a:cxn>
                <a:cxn ang="0">
                  <a:pos x="484" y="160"/>
                </a:cxn>
                <a:cxn ang="0">
                  <a:pos x="460" y="118"/>
                </a:cxn>
                <a:cxn ang="0">
                  <a:pos x="419" y="72"/>
                </a:cxn>
                <a:cxn ang="0">
                  <a:pos x="375" y="41"/>
                </a:cxn>
                <a:cxn ang="0">
                  <a:pos x="331" y="20"/>
                </a:cxn>
                <a:cxn ang="0">
                  <a:pos x="279" y="5"/>
                </a:cxn>
                <a:cxn ang="0">
                  <a:pos x="238" y="0"/>
                </a:cxn>
                <a:cxn ang="0">
                  <a:pos x="208" y="0"/>
                </a:cxn>
                <a:cxn ang="0">
                  <a:pos x="170" y="4"/>
                </a:cxn>
                <a:cxn ang="0">
                  <a:pos x="144" y="10"/>
                </a:cxn>
                <a:cxn ang="0">
                  <a:pos x="121" y="15"/>
                </a:cxn>
                <a:cxn ang="0">
                  <a:pos x="92" y="23"/>
                </a:cxn>
                <a:cxn ang="0">
                  <a:pos x="71" y="32"/>
                </a:cxn>
                <a:cxn ang="0">
                  <a:pos x="48" y="41"/>
                </a:cxn>
                <a:cxn ang="0">
                  <a:pos x="33" y="49"/>
                </a:cxn>
                <a:cxn ang="0">
                  <a:pos x="17" y="55"/>
                </a:cxn>
                <a:cxn ang="0">
                  <a:pos x="0" y="64"/>
                </a:cxn>
                <a:cxn ang="0">
                  <a:pos x="197" y="451"/>
                </a:cxn>
                <a:cxn ang="0">
                  <a:pos x="203" y="447"/>
                </a:cxn>
                <a:cxn ang="0">
                  <a:pos x="212" y="443"/>
                </a:cxn>
                <a:cxn ang="0">
                  <a:pos x="222" y="439"/>
                </a:cxn>
                <a:cxn ang="0">
                  <a:pos x="226" y="437"/>
                </a:cxn>
                <a:cxn ang="0">
                  <a:pos x="232" y="436"/>
                </a:cxn>
                <a:cxn ang="0">
                  <a:pos x="230" y="436"/>
                </a:cxn>
                <a:cxn ang="0">
                  <a:pos x="236" y="434"/>
                </a:cxn>
                <a:cxn ang="0">
                  <a:pos x="237" y="434"/>
                </a:cxn>
                <a:cxn ang="0">
                  <a:pos x="225" y="436"/>
                </a:cxn>
                <a:cxn ang="0">
                  <a:pos x="222" y="436"/>
                </a:cxn>
                <a:cxn ang="0">
                  <a:pos x="206" y="433"/>
                </a:cxn>
                <a:cxn ang="0">
                  <a:pos x="177" y="424"/>
                </a:cxn>
                <a:cxn ang="0">
                  <a:pos x="154" y="414"/>
                </a:cxn>
                <a:cxn ang="0">
                  <a:pos x="131" y="397"/>
                </a:cxn>
                <a:cxn ang="0">
                  <a:pos x="107" y="370"/>
                </a:cxn>
                <a:cxn ang="0">
                  <a:pos x="97" y="353"/>
                </a:cxn>
                <a:cxn ang="0">
                  <a:pos x="97" y="354"/>
                </a:cxn>
                <a:cxn ang="0">
                  <a:pos x="484" y="159"/>
                </a:cxn>
              </a:cxnLst>
              <a:rect l="0" t="0" r="r" b="b"/>
              <a:pathLst>
                <a:path w="484" h="451">
                  <a:moveTo>
                    <a:pt x="484" y="159"/>
                  </a:moveTo>
                  <a:lnTo>
                    <a:pt x="484" y="160"/>
                  </a:lnTo>
                  <a:lnTo>
                    <a:pt x="460" y="118"/>
                  </a:lnTo>
                  <a:lnTo>
                    <a:pt x="419" y="72"/>
                  </a:lnTo>
                  <a:lnTo>
                    <a:pt x="375" y="41"/>
                  </a:lnTo>
                  <a:lnTo>
                    <a:pt x="331" y="20"/>
                  </a:lnTo>
                  <a:lnTo>
                    <a:pt x="279" y="5"/>
                  </a:lnTo>
                  <a:lnTo>
                    <a:pt x="238" y="0"/>
                  </a:lnTo>
                  <a:lnTo>
                    <a:pt x="208" y="0"/>
                  </a:lnTo>
                  <a:lnTo>
                    <a:pt x="170" y="4"/>
                  </a:lnTo>
                  <a:lnTo>
                    <a:pt x="144" y="10"/>
                  </a:lnTo>
                  <a:lnTo>
                    <a:pt x="121" y="15"/>
                  </a:lnTo>
                  <a:lnTo>
                    <a:pt x="92" y="23"/>
                  </a:lnTo>
                  <a:lnTo>
                    <a:pt x="71" y="32"/>
                  </a:lnTo>
                  <a:lnTo>
                    <a:pt x="48" y="41"/>
                  </a:lnTo>
                  <a:lnTo>
                    <a:pt x="33" y="49"/>
                  </a:lnTo>
                  <a:lnTo>
                    <a:pt x="17" y="55"/>
                  </a:lnTo>
                  <a:lnTo>
                    <a:pt x="0" y="64"/>
                  </a:lnTo>
                  <a:lnTo>
                    <a:pt x="197" y="451"/>
                  </a:lnTo>
                  <a:lnTo>
                    <a:pt x="203" y="447"/>
                  </a:lnTo>
                  <a:lnTo>
                    <a:pt x="212" y="443"/>
                  </a:lnTo>
                  <a:lnTo>
                    <a:pt x="222" y="439"/>
                  </a:lnTo>
                  <a:lnTo>
                    <a:pt x="226" y="437"/>
                  </a:lnTo>
                  <a:lnTo>
                    <a:pt x="232" y="436"/>
                  </a:lnTo>
                  <a:lnTo>
                    <a:pt x="230" y="436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25" y="436"/>
                  </a:lnTo>
                  <a:lnTo>
                    <a:pt x="222" y="436"/>
                  </a:lnTo>
                  <a:lnTo>
                    <a:pt x="206" y="433"/>
                  </a:lnTo>
                  <a:lnTo>
                    <a:pt x="177" y="424"/>
                  </a:lnTo>
                  <a:lnTo>
                    <a:pt x="154" y="414"/>
                  </a:lnTo>
                  <a:lnTo>
                    <a:pt x="131" y="397"/>
                  </a:lnTo>
                  <a:lnTo>
                    <a:pt x="107" y="370"/>
                  </a:lnTo>
                  <a:lnTo>
                    <a:pt x="97" y="353"/>
                  </a:lnTo>
                  <a:lnTo>
                    <a:pt x="97" y="354"/>
                  </a:lnTo>
                  <a:lnTo>
                    <a:pt x="484" y="1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5110" y="3822"/>
              <a:ext cx="23" cy="25"/>
            </a:xfrm>
            <a:custGeom>
              <a:avLst/>
              <a:gdLst/>
              <a:ahLst/>
              <a:cxnLst>
                <a:cxn ang="0">
                  <a:pos x="484" y="357"/>
                </a:cxn>
                <a:cxn ang="0">
                  <a:pos x="485" y="359"/>
                </a:cxn>
                <a:cxn ang="0">
                  <a:pos x="476" y="340"/>
                </a:cxn>
                <a:cxn ang="0">
                  <a:pos x="470" y="311"/>
                </a:cxn>
                <a:cxn ang="0">
                  <a:pos x="463" y="275"/>
                </a:cxn>
                <a:cxn ang="0">
                  <a:pos x="456" y="233"/>
                </a:cxn>
                <a:cxn ang="0">
                  <a:pos x="446" y="180"/>
                </a:cxn>
                <a:cxn ang="0">
                  <a:pos x="433" y="127"/>
                </a:cxn>
                <a:cxn ang="0">
                  <a:pos x="415" y="65"/>
                </a:cxn>
                <a:cxn ang="0">
                  <a:pos x="387" y="0"/>
                </a:cxn>
                <a:cxn ang="0">
                  <a:pos x="0" y="195"/>
                </a:cxn>
                <a:cxn ang="0">
                  <a:pos x="8" y="212"/>
                </a:cxn>
                <a:cxn ang="0">
                  <a:pos x="14" y="236"/>
                </a:cxn>
                <a:cxn ang="0">
                  <a:pos x="22" y="270"/>
                </a:cxn>
                <a:cxn ang="0">
                  <a:pos x="29" y="306"/>
                </a:cxn>
                <a:cxn ang="0">
                  <a:pos x="37" y="354"/>
                </a:cxn>
                <a:cxn ang="0">
                  <a:pos x="48" y="406"/>
                </a:cxn>
                <a:cxn ang="0">
                  <a:pos x="63" y="465"/>
                </a:cxn>
                <a:cxn ang="0">
                  <a:pos x="86" y="529"/>
                </a:cxn>
                <a:cxn ang="0">
                  <a:pos x="87" y="531"/>
                </a:cxn>
                <a:cxn ang="0">
                  <a:pos x="484" y="357"/>
                </a:cxn>
              </a:cxnLst>
              <a:rect l="0" t="0" r="r" b="b"/>
              <a:pathLst>
                <a:path w="485" h="531">
                  <a:moveTo>
                    <a:pt x="484" y="357"/>
                  </a:moveTo>
                  <a:lnTo>
                    <a:pt x="485" y="359"/>
                  </a:lnTo>
                  <a:lnTo>
                    <a:pt x="476" y="340"/>
                  </a:lnTo>
                  <a:lnTo>
                    <a:pt x="470" y="311"/>
                  </a:lnTo>
                  <a:lnTo>
                    <a:pt x="463" y="275"/>
                  </a:lnTo>
                  <a:lnTo>
                    <a:pt x="456" y="233"/>
                  </a:lnTo>
                  <a:lnTo>
                    <a:pt x="446" y="180"/>
                  </a:lnTo>
                  <a:lnTo>
                    <a:pt x="433" y="127"/>
                  </a:lnTo>
                  <a:lnTo>
                    <a:pt x="415" y="65"/>
                  </a:lnTo>
                  <a:lnTo>
                    <a:pt x="387" y="0"/>
                  </a:lnTo>
                  <a:lnTo>
                    <a:pt x="0" y="195"/>
                  </a:lnTo>
                  <a:lnTo>
                    <a:pt x="8" y="212"/>
                  </a:lnTo>
                  <a:lnTo>
                    <a:pt x="14" y="236"/>
                  </a:lnTo>
                  <a:lnTo>
                    <a:pt x="22" y="270"/>
                  </a:lnTo>
                  <a:lnTo>
                    <a:pt x="29" y="306"/>
                  </a:lnTo>
                  <a:lnTo>
                    <a:pt x="37" y="354"/>
                  </a:lnTo>
                  <a:lnTo>
                    <a:pt x="48" y="406"/>
                  </a:lnTo>
                  <a:lnTo>
                    <a:pt x="63" y="465"/>
                  </a:lnTo>
                  <a:lnTo>
                    <a:pt x="86" y="529"/>
                  </a:lnTo>
                  <a:lnTo>
                    <a:pt x="87" y="531"/>
                  </a:lnTo>
                  <a:lnTo>
                    <a:pt x="484" y="35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5114" y="3839"/>
              <a:ext cx="28" cy="27"/>
            </a:xfrm>
            <a:custGeom>
              <a:avLst/>
              <a:gdLst/>
              <a:ahLst/>
              <a:cxnLst>
                <a:cxn ang="0">
                  <a:pos x="586" y="309"/>
                </a:cxn>
                <a:cxn ang="0">
                  <a:pos x="585" y="307"/>
                </a:cxn>
                <a:cxn ang="0">
                  <a:pos x="570" y="286"/>
                </a:cxn>
                <a:cxn ang="0">
                  <a:pos x="554" y="262"/>
                </a:cxn>
                <a:cxn ang="0">
                  <a:pos x="540" y="244"/>
                </a:cxn>
                <a:cxn ang="0">
                  <a:pos x="529" y="228"/>
                </a:cxn>
                <a:cxn ang="0">
                  <a:pos x="514" y="205"/>
                </a:cxn>
                <a:cxn ang="0">
                  <a:pos x="500" y="184"/>
                </a:cxn>
                <a:cxn ang="0">
                  <a:pos x="488" y="166"/>
                </a:cxn>
                <a:cxn ang="0">
                  <a:pos x="475" y="145"/>
                </a:cxn>
                <a:cxn ang="0">
                  <a:pos x="464" y="129"/>
                </a:cxn>
                <a:cxn ang="0">
                  <a:pos x="454" y="110"/>
                </a:cxn>
                <a:cxn ang="0">
                  <a:pos x="441" y="89"/>
                </a:cxn>
                <a:cxn ang="0">
                  <a:pos x="432" y="74"/>
                </a:cxn>
                <a:cxn ang="0">
                  <a:pos x="423" y="55"/>
                </a:cxn>
                <a:cxn ang="0">
                  <a:pos x="413" y="38"/>
                </a:cxn>
                <a:cxn ang="0">
                  <a:pos x="406" y="21"/>
                </a:cxn>
                <a:cxn ang="0">
                  <a:pos x="397" y="0"/>
                </a:cxn>
                <a:cxn ang="0">
                  <a:pos x="0" y="174"/>
                </a:cxn>
                <a:cxn ang="0">
                  <a:pos x="12" y="199"/>
                </a:cxn>
                <a:cxn ang="0">
                  <a:pos x="25" y="229"/>
                </a:cxn>
                <a:cxn ang="0">
                  <a:pos x="39" y="256"/>
                </a:cxn>
                <a:cxn ang="0">
                  <a:pos x="52" y="281"/>
                </a:cxn>
                <a:cxn ang="0">
                  <a:pos x="68" y="309"/>
                </a:cxn>
                <a:cxn ang="0">
                  <a:pos x="80" y="330"/>
                </a:cxn>
                <a:cxn ang="0">
                  <a:pos x="95" y="355"/>
                </a:cxn>
                <a:cxn ang="0">
                  <a:pos x="112" y="382"/>
                </a:cxn>
                <a:cxn ang="0">
                  <a:pos x="125" y="403"/>
                </a:cxn>
                <a:cxn ang="0">
                  <a:pos x="141" y="427"/>
                </a:cxn>
                <a:cxn ang="0">
                  <a:pos x="156" y="448"/>
                </a:cxn>
                <a:cxn ang="0">
                  <a:pos x="168" y="466"/>
                </a:cxn>
                <a:cxn ang="0">
                  <a:pos x="187" y="494"/>
                </a:cxn>
                <a:cxn ang="0">
                  <a:pos x="204" y="518"/>
                </a:cxn>
                <a:cxn ang="0">
                  <a:pos x="217" y="536"/>
                </a:cxn>
                <a:cxn ang="0">
                  <a:pos x="233" y="559"/>
                </a:cxn>
                <a:cxn ang="0">
                  <a:pos x="232" y="556"/>
                </a:cxn>
                <a:cxn ang="0">
                  <a:pos x="586" y="309"/>
                </a:cxn>
              </a:cxnLst>
              <a:rect l="0" t="0" r="r" b="b"/>
              <a:pathLst>
                <a:path w="586" h="559">
                  <a:moveTo>
                    <a:pt x="586" y="309"/>
                  </a:moveTo>
                  <a:lnTo>
                    <a:pt x="585" y="307"/>
                  </a:lnTo>
                  <a:lnTo>
                    <a:pt x="570" y="286"/>
                  </a:lnTo>
                  <a:lnTo>
                    <a:pt x="554" y="262"/>
                  </a:lnTo>
                  <a:lnTo>
                    <a:pt x="540" y="244"/>
                  </a:lnTo>
                  <a:lnTo>
                    <a:pt x="529" y="228"/>
                  </a:lnTo>
                  <a:lnTo>
                    <a:pt x="514" y="205"/>
                  </a:lnTo>
                  <a:lnTo>
                    <a:pt x="500" y="184"/>
                  </a:lnTo>
                  <a:lnTo>
                    <a:pt x="488" y="166"/>
                  </a:lnTo>
                  <a:lnTo>
                    <a:pt x="475" y="145"/>
                  </a:lnTo>
                  <a:lnTo>
                    <a:pt x="464" y="129"/>
                  </a:lnTo>
                  <a:lnTo>
                    <a:pt x="454" y="110"/>
                  </a:lnTo>
                  <a:lnTo>
                    <a:pt x="441" y="89"/>
                  </a:lnTo>
                  <a:lnTo>
                    <a:pt x="432" y="74"/>
                  </a:lnTo>
                  <a:lnTo>
                    <a:pt x="423" y="55"/>
                  </a:lnTo>
                  <a:lnTo>
                    <a:pt x="413" y="38"/>
                  </a:lnTo>
                  <a:lnTo>
                    <a:pt x="406" y="21"/>
                  </a:lnTo>
                  <a:lnTo>
                    <a:pt x="397" y="0"/>
                  </a:lnTo>
                  <a:lnTo>
                    <a:pt x="0" y="174"/>
                  </a:lnTo>
                  <a:lnTo>
                    <a:pt x="12" y="199"/>
                  </a:lnTo>
                  <a:lnTo>
                    <a:pt x="25" y="229"/>
                  </a:lnTo>
                  <a:lnTo>
                    <a:pt x="39" y="256"/>
                  </a:lnTo>
                  <a:lnTo>
                    <a:pt x="52" y="281"/>
                  </a:lnTo>
                  <a:lnTo>
                    <a:pt x="68" y="309"/>
                  </a:lnTo>
                  <a:lnTo>
                    <a:pt x="80" y="330"/>
                  </a:lnTo>
                  <a:lnTo>
                    <a:pt x="95" y="355"/>
                  </a:lnTo>
                  <a:lnTo>
                    <a:pt x="112" y="382"/>
                  </a:lnTo>
                  <a:lnTo>
                    <a:pt x="125" y="403"/>
                  </a:lnTo>
                  <a:lnTo>
                    <a:pt x="141" y="427"/>
                  </a:lnTo>
                  <a:lnTo>
                    <a:pt x="156" y="448"/>
                  </a:lnTo>
                  <a:lnTo>
                    <a:pt x="168" y="466"/>
                  </a:lnTo>
                  <a:lnTo>
                    <a:pt x="187" y="494"/>
                  </a:lnTo>
                  <a:lnTo>
                    <a:pt x="204" y="518"/>
                  </a:lnTo>
                  <a:lnTo>
                    <a:pt x="217" y="536"/>
                  </a:lnTo>
                  <a:lnTo>
                    <a:pt x="233" y="559"/>
                  </a:lnTo>
                  <a:lnTo>
                    <a:pt x="232" y="556"/>
                  </a:lnTo>
                  <a:lnTo>
                    <a:pt x="586" y="3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5125" y="3854"/>
              <a:ext cx="22" cy="23"/>
            </a:xfrm>
            <a:custGeom>
              <a:avLst/>
              <a:gdLst/>
              <a:ahLst/>
              <a:cxnLst>
                <a:cxn ang="0">
                  <a:pos x="409" y="479"/>
                </a:cxn>
                <a:cxn ang="0">
                  <a:pos x="410" y="478"/>
                </a:cxn>
                <a:cxn ang="0">
                  <a:pos x="430" y="419"/>
                </a:cxn>
                <a:cxn ang="0">
                  <a:pos x="443" y="355"/>
                </a:cxn>
                <a:cxn ang="0">
                  <a:pos x="447" y="295"/>
                </a:cxn>
                <a:cxn ang="0">
                  <a:pos x="444" y="236"/>
                </a:cxn>
                <a:cxn ang="0">
                  <a:pos x="433" y="170"/>
                </a:cxn>
                <a:cxn ang="0">
                  <a:pos x="413" y="110"/>
                </a:cxn>
                <a:cxn ang="0">
                  <a:pos x="388" y="55"/>
                </a:cxn>
                <a:cxn ang="0">
                  <a:pos x="354" y="0"/>
                </a:cxn>
                <a:cxn ang="0">
                  <a:pos x="0" y="247"/>
                </a:cxn>
                <a:cxn ang="0">
                  <a:pos x="6" y="258"/>
                </a:cxn>
                <a:cxn ang="0">
                  <a:pos x="10" y="267"/>
                </a:cxn>
                <a:cxn ang="0">
                  <a:pos x="13" y="277"/>
                </a:cxn>
                <a:cxn ang="0">
                  <a:pos x="14" y="280"/>
                </a:cxn>
                <a:cxn ang="0">
                  <a:pos x="13" y="290"/>
                </a:cxn>
                <a:cxn ang="0">
                  <a:pos x="13" y="299"/>
                </a:cxn>
                <a:cxn ang="0">
                  <a:pos x="12" y="304"/>
                </a:cxn>
                <a:cxn ang="0">
                  <a:pos x="9" y="312"/>
                </a:cxn>
                <a:cxn ang="0">
                  <a:pos x="10" y="311"/>
                </a:cxn>
                <a:cxn ang="0">
                  <a:pos x="409" y="479"/>
                </a:cxn>
              </a:cxnLst>
              <a:rect l="0" t="0" r="r" b="b"/>
              <a:pathLst>
                <a:path w="447" h="479">
                  <a:moveTo>
                    <a:pt x="409" y="479"/>
                  </a:moveTo>
                  <a:lnTo>
                    <a:pt x="410" y="478"/>
                  </a:lnTo>
                  <a:lnTo>
                    <a:pt x="430" y="419"/>
                  </a:lnTo>
                  <a:lnTo>
                    <a:pt x="443" y="355"/>
                  </a:lnTo>
                  <a:lnTo>
                    <a:pt x="447" y="295"/>
                  </a:lnTo>
                  <a:lnTo>
                    <a:pt x="444" y="236"/>
                  </a:lnTo>
                  <a:lnTo>
                    <a:pt x="433" y="170"/>
                  </a:lnTo>
                  <a:lnTo>
                    <a:pt x="413" y="110"/>
                  </a:lnTo>
                  <a:lnTo>
                    <a:pt x="388" y="55"/>
                  </a:lnTo>
                  <a:lnTo>
                    <a:pt x="354" y="0"/>
                  </a:lnTo>
                  <a:lnTo>
                    <a:pt x="0" y="247"/>
                  </a:lnTo>
                  <a:lnTo>
                    <a:pt x="6" y="258"/>
                  </a:lnTo>
                  <a:lnTo>
                    <a:pt x="10" y="267"/>
                  </a:lnTo>
                  <a:lnTo>
                    <a:pt x="13" y="277"/>
                  </a:lnTo>
                  <a:lnTo>
                    <a:pt x="14" y="280"/>
                  </a:lnTo>
                  <a:lnTo>
                    <a:pt x="13" y="290"/>
                  </a:lnTo>
                  <a:lnTo>
                    <a:pt x="13" y="299"/>
                  </a:lnTo>
                  <a:lnTo>
                    <a:pt x="12" y="304"/>
                  </a:lnTo>
                  <a:lnTo>
                    <a:pt x="9" y="312"/>
                  </a:lnTo>
                  <a:lnTo>
                    <a:pt x="10" y="311"/>
                  </a:lnTo>
                  <a:lnTo>
                    <a:pt x="409" y="4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0" name="Freeform 50"/>
            <p:cNvSpPr>
              <a:spLocks/>
            </p:cNvSpPr>
            <p:nvPr/>
          </p:nvSpPr>
          <p:spPr bwMode="auto">
            <a:xfrm>
              <a:off x="5120" y="3869"/>
              <a:ext cx="25" cy="28"/>
            </a:xfrm>
            <a:custGeom>
              <a:avLst/>
              <a:gdLst/>
              <a:ahLst/>
              <a:cxnLst>
                <a:cxn ang="0">
                  <a:pos x="315" y="595"/>
                </a:cxn>
                <a:cxn ang="0">
                  <a:pos x="315" y="594"/>
                </a:cxn>
                <a:cxn ang="0">
                  <a:pos x="342" y="565"/>
                </a:cxn>
                <a:cxn ang="0">
                  <a:pos x="365" y="534"/>
                </a:cxn>
                <a:cxn ang="0">
                  <a:pos x="386" y="502"/>
                </a:cxn>
                <a:cxn ang="0">
                  <a:pos x="405" y="470"/>
                </a:cxn>
                <a:cxn ang="0">
                  <a:pos x="420" y="440"/>
                </a:cxn>
                <a:cxn ang="0">
                  <a:pos x="435" y="409"/>
                </a:cxn>
                <a:cxn ang="0">
                  <a:pos x="448" y="380"/>
                </a:cxn>
                <a:cxn ang="0">
                  <a:pos x="457" y="355"/>
                </a:cxn>
                <a:cxn ang="0">
                  <a:pos x="467" y="328"/>
                </a:cxn>
                <a:cxn ang="0">
                  <a:pos x="478" y="299"/>
                </a:cxn>
                <a:cxn ang="0">
                  <a:pos x="486" y="275"/>
                </a:cxn>
                <a:cxn ang="0">
                  <a:pos x="494" y="251"/>
                </a:cxn>
                <a:cxn ang="0">
                  <a:pos x="503" y="227"/>
                </a:cxn>
                <a:cxn ang="0">
                  <a:pos x="510" y="206"/>
                </a:cxn>
                <a:cxn ang="0">
                  <a:pos x="517" y="188"/>
                </a:cxn>
                <a:cxn ang="0">
                  <a:pos x="525" y="168"/>
                </a:cxn>
                <a:cxn ang="0">
                  <a:pos x="126" y="0"/>
                </a:cxn>
                <a:cxn ang="0">
                  <a:pos x="115" y="27"/>
                </a:cxn>
                <a:cxn ang="0">
                  <a:pos x="103" y="57"/>
                </a:cxn>
                <a:cxn ang="0">
                  <a:pos x="94" y="84"/>
                </a:cxn>
                <a:cxn ang="0">
                  <a:pos x="85" y="108"/>
                </a:cxn>
                <a:cxn ang="0">
                  <a:pos x="77" y="132"/>
                </a:cxn>
                <a:cxn ang="0">
                  <a:pos x="69" y="156"/>
                </a:cxn>
                <a:cxn ang="0">
                  <a:pos x="62" y="175"/>
                </a:cxn>
                <a:cxn ang="0">
                  <a:pos x="54" y="194"/>
                </a:cxn>
                <a:cxn ang="0">
                  <a:pos x="45" y="218"/>
                </a:cxn>
                <a:cxn ang="0">
                  <a:pos x="38" y="235"/>
                </a:cxn>
                <a:cxn ang="0">
                  <a:pos x="32" y="248"/>
                </a:cxn>
                <a:cxn ang="0">
                  <a:pos x="25" y="262"/>
                </a:cxn>
                <a:cxn ang="0">
                  <a:pos x="19" y="274"/>
                </a:cxn>
                <a:cxn ang="0">
                  <a:pos x="12" y="282"/>
                </a:cxn>
                <a:cxn ang="0">
                  <a:pos x="6" y="291"/>
                </a:cxn>
                <a:cxn ang="0">
                  <a:pos x="0" y="299"/>
                </a:cxn>
                <a:cxn ang="0">
                  <a:pos x="0" y="298"/>
                </a:cxn>
                <a:cxn ang="0">
                  <a:pos x="315" y="595"/>
                </a:cxn>
              </a:cxnLst>
              <a:rect l="0" t="0" r="r" b="b"/>
              <a:pathLst>
                <a:path w="525" h="595">
                  <a:moveTo>
                    <a:pt x="315" y="595"/>
                  </a:moveTo>
                  <a:lnTo>
                    <a:pt x="315" y="594"/>
                  </a:lnTo>
                  <a:lnTo>
                    <a:pt x="342" y="565"/>
                  </a:lnTo>
                  <a:lnTo>
                    <a:pt x="365" y="534"/>
                  </a:lnTo>
                  <a:lnTo>
                    <a:pt x="386" y="502"/>
                  </a:lnTo>
                  <a:lnTo>
                    <a:pt x="405" y="470"/>
                  </a:lnTo>
                  <a:lnTo>
                    <a:pt x="420" y="440"/>
                  </a:lnTo>
                  <a:lnTo>
                    <a:pt x="435" y="409"/>
                  </a:lnTo>
                  <a:lnTo>
                    <a:pt x="448" y="380"/>
                  </a:lnTo>
                  <a:lnTo>
                    <a:pt x="457" y="355"/>
                  </a:lnTo>
                  <a:lnTo>
                    <a:pt x="467" y="328"/>
                  </a:lnTo>
                  <a:lnTo>
                    <a:pt x="478" y="299"/>
                  </a:lnTo>
                  <a:lnTo>
                    <a:pt x="486" y="275"/>
                  </a:lnTo>
                  <a:lnTo>
                    <a:pt x="494" y="251"/>
                  </a:lnTo>
                  <a:lnTo>
                    <a:pt x="503" y="227"/>
                  </a:lnTo>
                  <a:lnTo>
                    <a:pt x="510" y="206"/>
                  </a:lnTo>
                  <a:lnTo>
                    <a:pt x="517" y="188"/>
                  </a:lnTo>
                  <a:lnTo>
                    <a:pt x="525" y="168"/>
                  </a:lnTo>
                  <a:lnTo>
                    <a:pt x="126" y="0"/>
                  </a:lnTo>
                  <a:lnTo>
                    <a:pt x="115" y="27"/>
                  </a:lnTo>
                  <a:lnTo>
                    <a:pt x="103" y="57"/>
                  </a:lnTo>
                  <a:lnTo>
                    <a:pt x="94" y="84"/>
                  </a:lnTo>
                  <a:lnTo>
                    <a:pt x="85" y="108"/>
                  </a:lnTo>
                  <a:lnTo>
                    <a:pt x="77" y="132"/>
                  </a:lnTo>
                  <a:lnTo>
                    <a:pt x="69" y="156"/>
                  </a:lnTo>
                  <a:lnTo>
                    <a:pt x="62" y="175"/>
                  </a:lnTo>
                  <a:lnTo>
                    <a:pt x="54" y="194"/>
                  </a:lnTo>
                  <a:lnTo>
                    <a:pt x="45" y="218"/>
                  </a:lnTo>
                  <a:lnTo>
                    <a:pt x="38" y="235"/>
                  </a:lnTo>
                  <a:lnTo>
                    <a:pt x="32" y="248"/>
                  </a:lnTo>
                  <a:lnTo>
                    <a:pt x="25" y="262"/>
                  </a:lnTo>
                  <a:lnTo>
                    <a:pt x="19" y="274"/>
                  </a:lnTo>
                  <a:lnTo>
                    <a:pt x="12" y="282"/>
                  </a:lnTo>
                  <a:lnTo>
                    <a:pt x="6" y="291"/>
                  </a:lnTo>
                  <a:lnTo>
                    <a:pt x="0" y="299"/>
                  </a:lnTo>
                  <a:lnTo>
                    <a:pt x="0" y="298"/>
                  </a:lnTo>
                  <a:lnTo>
                    <a:pt x="315" y="59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1" name="Freeform 51"/>
            <p:cNvSpPr>
              <a:spLocks/>
            </p:cNvSpPr>
            <p:nvPr/>
          </p:nvSpPr>
          <p:spPr bwMode="auto">
            <a:xfrm>
              <a:off x="5112" y="3883"/>
              <a:ext cx="23" cy="27"/>
            </a:xfrm>
            <a:custGeom>
              <a:avLst/>
              <a:gdLst/>
              <a:ahLst/>
              <a:cxnLst>
                <a:cxn ang="0">
                  <a:pos x="430" y="576"/>
                </a:cxn>
                <a:cxn ang="0">
                  <a:pos x="430" y="577"/>
                </a:cxn>
                <a:cxn ang="0">
                  <a:pos x="437" y="497"/>
                </a:cxn>
                <a:cxn ang="0">
                  <a:pos x="441" y="435"/>
                </a:cxn>
                <a:cxn ang="0">
                  <a:pos x="444" y="388"/>
                </a:cxn>
                <a:cxn ang="0">
                  <a:pos x="448" y="359"/>
                </a:cxn>
                <a:cxn ang="0">
                  <a:pos x="453" y="343"/>
                </a:cxn>
                <a:cxn ang="0">
                  <a:pos x="456" y="334"/>
                </a:cxn>
                <a:cxn ang="0">
                  <a:pos x="463" y="321"/>
                </a:cxn>
                <a:cxn ang="0">
                  <a:pos x="485" y="297"/>
                </a:cxn>
                <a:cxn ang="0">
                  <a:pos x="170" y="0"/>
                </a:cxn>
                <a:cxn ang="0">
                  <a:pos x="117" y="64"/>
                </a:cxn>
                <a:cxn ang="0">
                  <a:pos x="72" y="135"/>
                </a:cxn>
                <a:cxn ang="0">
                  <a:pos x="42" y="207"/>
                </a:cxn>
                <a:cxn ang="0">
                  <a:pos x="23" y="277"/>
                </a:cxn>
                <a:cxn ang="0">
                  <a:pos x="14" y="344"/>
                </a:cxn>
                <a:cxn ang="0">
                  <a:pos x="9" y="405"/>
                </a:cxn>
                <a:cxn ang="0">
                  <a:pos x="5" y="466"/>
                </a:cxn>
                <a:cxn ang="0">
                  <a:pos x="0" y="533"/>
                </a:cxn>
                <a:cxn ang="0">
                  <a:pos x="0" y="534"/>
                </a:cxn>
                <a:cxn ang="0">
                  <a:pos x="430" y="576"/>
                </a:cxn>
              </a:cxnLst>
              <a:rect l="0" t="0" r="r" b="b"/>
              <a:pathLst>
                <a:path w="485" h="577">
                  <a:moveTo>
                    <a:pt x="430" y="576"/>
                  </a:moveTo>
                  <a:lnTo>
                    <a:pt x="430" y="577"/>
                  </a:lnTo>
                  <a:lnTo>
                    <a:pt x="437" y="497"/>
                  </a:lnTo>
                  <a:lnTo>
                    <a:pt x="441" y="435"/>
                  </a:lnTo>
                  <a:lnTo>
                    <a:pt x="444" y="388"/>
                  </a:lnTo>
                  <a:lnTo>
                    <a:pt x="448" y="359"/>
                  </a:lnTo>
                  <a:lnTo>
                    <a:pt x="453" y="343"/>
                  </a:lnTo>
                  <a:lnTo>
                    <a:pt x="456" y="334"/>
                  </a:lnTo>
                  <a:lnTo>
                    <a:pt x="463" y="321"/>
                  </a:lnTo>
                  <a:lnTo>
                    <a:pt x="485" y="297"/>
                  </a:lnTo>
                  <a:lnTo>
                    <a:pt x="170" y="0"/>
                  </a:lnTo>
                  <a:lnTo>
                    <a:pt x="117" y="64"/>
                  </a:lnTo>
                  <a:lnTo>
                    <a:pt x="72" y="135"/>
                  </a:lnTo>
                  <a:lnTo>
                    <a:pt x="42" y="207"/>
                  </a:lnTo>
                  <a:lnTo>
                    <a:pt x="23" y="277"/>
                  </a:lnTo>
                  <a:lnTo>
                    <a:pt x="14" y="344"/>
                  </a:lnTo>
                  <a:lnTo>
                    <a:pt x="9" y="405"/>
                  </a:lnTo>
                  <a:lnTo>
                    <a:pt x="5" y="466"/>
                  </a:lnTo>
                  <a:lnTo>
                    <a:pt x="0" y="533"/>
                  </a:lnTo>
                  <a:lnTo>
                    <a:pt x="0" y="534"/>
                  </a:lnTo>
                  <a:lnTo>
                    <a:pt x="430" y="57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5112" y="3908"/>
              <a:ext cx="21" cy="21"/>
            </a:xfrm>
            <a:custGeom>
              <a:avLst/>
              <a:gdLst/>
              <a:ahLst/>
              <a:cxnLst>
                <a:cxn ang="0">
                  <a:pos x="386" y="436"/>
                </a:cxn>
                <a:cxn ang="0">
                  <a:pos x="385" y="437"/>
                </a:cxn>
                <a:cxn ang="0">
                  <a:pos x="424" y="348"/>
                </a:cxn>
                <a:cxn ang="0">
                  <a:pos x="446" y="263"/>
                </a:cxn>
                <a:cxn ang="0">
                  <a:pos x="454" y="183"/>
                </a:cxn>
                <a:cxn ang="0">
                  <a:pos x="450" y="113"/>
                </a:cxn>
                <a:cxn ang="0">
                  <a:pos x="442" y="59"/>
                </a:cxn>
                <a:cxn ang="0">
                  <a:pos x="435" y="21"/>
                </a:cxn>
                <a:cxn ang="0">
                  <a:pos x="431" y="1"/>
                </a:cxn>
                <a:cxn ang="0">
                  <a:pos x="430" y="42"/>
                </a:cxn>
                <a:cxn ang="0">
                  <a:pos x="0" y="0"/>
                </a:cxn>
                <a:cxn ang="0">
                  <a:pos x="3" y="74"/>
                </a:cxn>
                <a:cxn ang="0">
                  <a:pos x="9" y="105"/>
                </a:cxn>
                <a:cxn ang="0">
                  <a:pos x="14" y="132"/>
                </a:cxn>
                <a:cxn ang="0">
                  <a:pos x="20" y="155"/>
                </a:cxn>
                <a:cxn ang="0">
                  <a:pos x="20" y="175"/>
                </a:cxn>
                <a:cxn ang="0">
                  <a:pos x="19" y="192"/>
                </a:cxn>
                <a:cxn ang="0">
                  <a:pos x="15" y="207"/>
                </a:cxn>
                <a:cxn ang="0">
                  <a:pos x="9" y="223"/>
                </a:cxn>
                <a:cxn ang="0">
                  <a:pos x="8" y="224"/>
                </a:cxn>
                <a:cxn ang="0">
                  <a:pos x="386" y="436"/>
                </a:cxn>
              </a:cxnLst>
              <a:rect l="0" t="0" r="r" b="b"/>
              <a:pathLst>
                <a:path w="454" h="437">
                  <a:moveTo>
                    <a:pt x="386" y="436"/>
                  </a:moveTo>
                  <a:lnTo>
                    <a:pt x="385" y="437"/>
                  </a:lnTo>
                  <a:lnTo>
                    <a:pt x="424" y="348"/>
                  </a:lnTo>
                  <a:lnTo>
                    <a:pt x="446" y="263"/>
                  </a:lnTo>
                  <a:lnTo>
                    <a:pt x="454" y="183"/>
                  </a:lnTo>
                  <a:lnTo>
                    <a:pt x="450" y="113"/>
                  </a:lnTo>
                  <a:lnTo>
                    <a:pt x="442" y="59"/>
                  </a:lnTo>
                  <a:lnTo>
                    <a:pt x="435" y="21"/>
                  </a:lnTo>
                  <a:lnTo>
                    <a:pt x="431" y="1"/>
                  </a:lnTo>
                  <a:lnTo>
                    <a:pt x="430" y="42"/>
                  </a:lnTo>
                  <a:lnTo>
                    <a:pt x="0" y="0"/>
                  </a:lnTo>
                  <a:lnTo>
                    <a:pt x="3" y="74"/>
                  </a:lnTo>
                  <a:lnTo>
                    <a:pt x="9" y="105"/>
                  </a:lnTo>
                  <a:lnTo>
                    <a:pt x="14" y="132"/>
                  </a:lnTo>
                  <a:lnTo>
                    <a:pt x="20" y="155"/>
                  </a:lnTo>
                  <a:lnTo>
                    <a:pt x="20" y="175"/>
                  </a:lnTo>
                  <a:lnTo>
                    <a:pt x="19" y="192"/>
                  </a:lnTo>
                  <a:lnTo>
                    <a:pt x="15" y="207"/>
                  </a:lnTo>
                  <a:lnTo>
                    <a:pt x="9" y="223"/>
                  </a:lnTo>
                  <a:lnTo>
                    <a:pt x="8" y="224"/>
                  </a:lnTo>
                  <a:lnTo>
                    <a:pt x="386" y="43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5097" y="3919"/>
              <a:ext cx="33" cy="30"/>
            </a:xfrm>
            <a:custGeom>
              <a:avLst/>
              <a:gdLst/>
              <a:ahLst/>
              <a:cxnLst>
                <a:cxn ang="0">
                  <a:pos x="430" y="629"/>
                </a:cxn>
                <a:cxn ang="0">
                  <a:pos x="430" y="630"/>
                </a:cxn>
                <a:cxn ang="0">
                  <a:pos x="431" y="620"/>
                </a:cxn>
                <a:cxn ang="0">
                  <a:pos x="435" y="609"/>
                </a:cxn>
                <a:cxn ang="0">
                  <a:pos x="440" y="593"/>
                </a:cxn>
                <a:cxn ang="0">
                  <a:pos x="447" y="578"/>
                </a:cxn>
                <a:cxn ang="0">
                  <a:pos x="459" y="558"/>
                </a:cxn>
                <a:cxn ang="0">
                  <a:pos x="472" y="536"/>
                </a:cxn>
                <a:cxn ang="0">
                  <a:pos x="488" y="513"/>
                </a:cxn>
                <a:cxn ang="0">
                  <a:pos x="508" y="486"/>
                </a:cxn>
                <a:cxn ang="0">
                  <a:pos x="528" y="457"/>
                </a:cxn>
                <a:cxn ang="0">
                  <a:pos x="549" y="431"/>
                </a:cxn>
                <a:cxn ang="0">
                  <a:pos x="574" y="399"/>
                </a:cxn>
                <a:cxn ang="0">
                  <a:pos x="599" y="364"/>
                </a:cxn>
                <a:cxn ang="0">
                  <a:pos x="624" y="331"/>
                </a:cxn>
                <a:cxn ang="0">
                  <a:pos x="648" y="294"/>
                </a:cxn>
                <a:cxn ang="0">
                  <a:pos x="675" y="254"/>
                </a:cxn>
                <a:cxn ang="0">
                  <a:pos x="700" y="212"/>
                </a:cxn>
                <a:cxn ang="0">
                  <a:pos x="322" y="0"/>
                </a:cxn>
                <a:cxn ang="0">
                  <a:pos x="308" y="25"/>
                </a:cxn>
                <a:cxn ang="0">
                  <a:pos x="291" y="51"/>
                </a:cxn>
                <a:cxn ang="0">
                  <a:pos x="271" y="78"/>
                </a:cxn>
                <a:cxn ang="0">
                  <a:pos x="250" y="108"/>
                </a:cxn>
                <a:cxn ang="0">
                  <a:pos x="229" y="135"/>
                </a:cxn>
                <a:cxn ang="0">
                  <a:pos x="206" y="165"/>
                </a:cxn>
                <a:cxn ang="0">
                  <a:pos x="181" y="199"/>
                </a:cxn>
                <a:cxn ang="0">
                  <a:pos x="157" y="231"/>
                </a:cxn>
                <a:cxn ang="0">
                  <a:pos x="133" y="264"/>
                </a:cxn>
                <a:cxn ang="0">
                  <a:pos x="109" y="300"/>
                </a:cxn>
                <a:cxn ang="0">
                  <a:pos x="85" y="338"/>
                </a:cxn>
                <a:cxn ang="0">
                  <a:pos x="63" y="379"/>
                </a:cxn>
                <a:cxn ang="0">
                  <a:pos x="41" y="425"/>
                </a:cxn>
                <a:cxn ang="0">
                  <a:pos x="24" y="473"/>
                </a:cxn>
                <a:cxn ang="0">
                  <a:pos x="9" y="524"/>
                </a:cxn>
                <a:cxn ang="0">
                  <a:pos x="0" y="579"/>
                </a:cxn>
                <a:cxn ang="0">
                  <a:pos x="0" y="580"/>
                </a:cxn>
                <a:cxn ang="0">
                  <a:pos x="430" y="629"/>
                </a:cxn>
              </a:cxnLst>
              <a:rect l="0" t="0" r="r" b="b"/>
              <a:pathLst>
                <a:path w="700" h="630">
                  <a:moveTo>
                    <a:pt x="430" y="629"/>
                  </a:moveTo>
                  <a:lnTo>
                    <a:pt x="430" y="630"/>
                  </a:lnTo>
                  <a:lnTo>
                    <a:pt x="431" y="620"/>
                  </a:lnTo>
                  <a:lnTo>
                    <a:pt x="435" y="609"/>
                  </a:lnTo>
                  <a:lnTo>
                    <a:pt x="440" y="593"/>
                  </a:lnTo>
                  <a:lnTo>
                    <a:pt x="447" y="578"/>
                  </a:lnTo>
                  <a:lnTo>
                    <a:pt x="459" y="558"/>
                  </a:lnTo>
                  <a:lnTo>
                    <a:pt x="472" y="536"/>
                  </a:lnTo>
                  <a:lnTo>
                    <a:pt x="488" y="513"/>
                  </a:lnTo>
                  <a:lnTo>
                    <a:pt x="508" y="486"/>
                  </a:lnTo>
                  <a:lnTo>
                    <a:pt x="528" y="457"/>
                  </a:lnTo>
                  <a:lnTo>
                    <a:pt x="549" y="431"/>
                  </a:lnTo>
                  <a:lnTo>
                    <a:pt x="574" y="399"/>
                  </a:lnTo>
                  <a:lnTo>
                    <a:pt x="599" y="364"/>
                  </a:lnTo>
                  <a:lnTo>
                    <a:pt x="624" y="331"/>
                  </a:lnTo>
                  <a:lnTo>
                    <a:pt x="648" y="294"/>
                  </a:lnTo>
                  <a:lnTo>
                    <a:pt x="675" y="254"/>
                  </a:lnTo>
                  <a:lnTo>
                    <a:pt x="700" y="212"/>
                  </a:lnTo>
                  <a:lnTo>
                    <a:pt x="322" y="0"/>
                  </a:lnTo>
                  <a:lnTo>
                    <a:pt x="308" y="25"/>
                  </a:lnTo>
                  <a:lnTo>
                    <a:pt x="291" y="51"/>
                  </a:lnTo>
                  <a:lnTo>
                    <a:pt x="271" y="78"/>
                  </a:lnTo>
                  <a:lnTo>
                    <a:pt x="250" y="108"/>
                  </a:lnTo>
                  <a:lnTo>
                    <a:pt x="229" y="135"/>
                  </a:lnTo>
                  <a:lnTo>
                    <a:pt x="206" y="165"/>
                  </a:lnTo>
                  <a:lnTo>
                    <a:pt x="181" y="199"/>
                  </a:lnTo>
                  <a:lnTo>
                    <a:pt x="157" y="231"/>
                  </a:lnTo>
                  <a:lnTo>
                    <a:pt x="133" y="264"/>
                  </a:lnTo>
                  <a:lnTo>
                    <a:pt x="109" y="300"/>
                  </a:lnTo>
                  <a:lnTo>
                    <a:pt x="85" y="338"/>
                  </a:lnTo>
                  <a:lnTo>
                    <a:pt x="63" y="379"/>
                  </a:lnTo>
                  <a:lnTo>
                    <a:pt x="41" y="425"/>
                  </a:lnTo>
                  <a:lnTo>
                    <a:pt x="24" y="473"/>
                  </a:lnTo>
                  <a:lnTo>
                    <a:pt x="9" y="524"/>
                  </a:lnTo>
                  <a:lnTo>
                    <a:pt x="0" y="579"/>
                  </a:lnTo>
                  <a:lnTo>
                    <a:pt x="0" y="580"/>
                  </a:lnTo>
                  <a:lnTo>
                    <a:pt x="430" y="6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5084" y="3944"/>
              <a:ext cx="33" cy="23"/>
            </a:xfrm>
            <a:custGeom>
              <a:avLst/>
              <a:gdLst/>
              <a:ahLst/>
              <a:cxnLst>
                <a:cxn ang="0">
                  <a:pos x="333" y="479"/>
                </a:cxn>
                <a:cxn ang="0">
                  <a:pos x="333" y="478"/>
                </a:cxn>
                <a:cxn ang="0">
                  <a:pos x="331" y="481"/>
                </a:cxn>
                <a:cxn ang="0">
                  <a:pos x="338" y="476"/>
                </a:cxn>
                <a:cxn ang="0">
                  <a:pos x="347" y="468"/>
                </a:cxn>
                <a:cxn ang="0">
                  <a:pos x="362" y="460"/>
                </a:cxn>
                <a:cxn ang="0">
                  <a:pos x="378" y="449"/>
                </a:cxn>
                <a:cxn ang="0">
                  <a:pos x="403" y="437"/>
                </a:cxn>
                <a:cxn ang="0">
                  <a:pos x="429" y="421"/>
                </a:cxn>
                <a:cxn ang="0">
                  <a:pos x="455" y="408"/>
                </a:cxn>
                <a:cxn ang="0">
                  <a:pos x="487" y="389"/>
                </a:cxn>
                <a:cxn ang="0">
                  <a:pos x="518" y="369"/>
                </a:cxn>
                <a:cxn ang="0">
                  <a:pos x="554" y="343"/>
                </a:cxn>
                <a:cxn ang="0">
                  <a:pos x="588" y="312"/>
                </a:cxn>
                <a:cxn ang="0">
                  <a:pos x="624" y="273"/>
                </a:cxn>
                <a:cxn ang="0">
                  <a:pos x="656" y="224"/>
                </a:cxn>
                <a:cxn ang="0">
                  <a:pos x="682" y="167"/>
                </a:cxn>
                <a:cxn ang="0">
                  <a:pos x="697" y="100"/>
                </a:cxn>
                <a:cxn ang="0">
                  <a:pos x="267" y="51"/>
                </a:cxn>
                <a:cxn ang="0">
                  <a:pos x="271" y="30"/>
                </a:cxn>
                <a:cxn ang="0">
                  <a:pos x="278" y="15"/>
                </a:cxn>
                <a:cxn ang="0">
                  <a:pos x="285" y="3"/>
                </a:cxn>
                <a:cxn ang="0">
                  <a:pos x="288" y="0"/>
                </a:cxn>
                <a:cxn ang="0">
                  <a:pos x="284" y="3"/>
                </a:cxn>
                <a:cxn ang="0">
                  <a:pos x="276" y="8"/>
                </a:cxn>
                <a:cxn ang="0">
                  <a:pos x="261" y="18"/>
                </a:cxn>
                <a:cxn ang="0">
                  <a:pos x="244" y="28"/>
                </a:cxn>
                <a:cxn ang="0">
                  <a:pos x="219" y="42"/>
                </a:cxn>
                <a:cxn ang="0">
                  <a:pos x="195" y="56"/>
                </a:cxn>
                <a:cxn ang="0">
                  <a:pos x="168" y="70"/>
                </a:cxn>
                <a:cxn ang="0">
                  <a:pos x="136" y="89"/>
                </a:cxn>
                <a:cxn ang="0">
                  <a:pos x="103" y="110"/>
                </a:cxn>
                <a:cxn ang="0">
                  <a:pos x="68" y="136"/>
                </a:cxn>
                <a:cxn ang="0">
                  <a:pos x="35" y="165"/>
                </a:cxn>
                <a:cxn ang="0">
                  <a:pos x="0" y="203"/>
                </a:cxn>
                <a:cxn ang="0">
                  <a:pos x="0" y="202"/>
                </a:cxn>
                <a:cxn ang="0">
                  <a:pos x="333" y="479"/>
                </a:cxn>
              </a:cxnLst>
              <a:rect l="0" t="0" r="r" b="b"/>
              <a:pathLst>
                <a:path w="697" h="481">
                  <a:moveTo>
                    <a:pt x="333" y="479"/>
                  </a:moveTo>
                  <a:lnTo>
                    <a:pt x="333" y="478"/>
                  </a:lnTo>
                  <a:lnTo>
                    <a:pt x="331" y="481"/>
                  </a:lnTo>
                  <a:lnTo>
                    <a:pt x="338" y="476"/>
                  </a:lnTo>
                  <a:lnTo>
                    <a:pt x="347" y="468"/>
                  </a:lnTo>
                  <a:lnTo>
                    <a:pt x="362" y="460"/>
                  </a:lnTo>
                  <a:lnTo>
                    <a:pt x="378" y="449"/>
                  </a:lnTo>
                  <a:lnTo>
                    <a:pt x="403" y="437"/>
                  </a:lnTo>
                  <a:lnTo>
                    <a:pt x="429" y="421"/>
                  </a:lnTo>
                  <a:lnTo>
                    <a:pt x="455" y="408"/>
                  </a:lnTo>
                  <a:lnTo>
                    <a:pt x="487" y="389"/>
                  </a:lnTo>
                  <a:lnTo>
                    <a:pt x="518" y="369"/>
                  </a:lnTo>
                  <a:lnTo>
                    <a:pt x="554" y="343"/>
                  </a:lnTo>
                  <a:lnTo>
                    <a:pt x="588" y="312"/>
                  </a:lnTo>
                  <a:lnTo>
                    <a:pt x="624" y="273"/>
                  </a:lnTo>
                  <a:lnTo>
                    <a:pt x="656" y="224"/>
                  </a:lnTo>
                  <a:lnTo>
                    <a:pt x="682" y="167"/>
                  </a:lnTo>
                  <a:lnTo>
                    <a:pt x="697" y="100"/>
                  </a:lnTo>
                  <a:lnTo>
                    <a:pt x="267" y="51"/>
                  </a:lnTo>
                  <a:lnTo>
                    <a:pt x="271" y="30"/>
                  </a:lnTo>
                  <a:lnTo>
                    <a:pt x="278" y="15"/>
                  </a:lnTo>
                  <a:lnTo>
                    <a:pt x="285" y="3"/>
                  </a:lnTo>
                  <a:lnTo>
                    <a:pt x="288" y="0"/>
                  </a:lnTo>
                  <a:lnTo>
                    <a:pt x="284" y="3"/>
                  </a:lnTo>
                  <a:lnTo>
                    <a:pt x="276" y="8"/>
                  </a:lnTo>
                  <a:lnTo>
                    <a:pt x="261" y="18"/>
                  </a:lnTo>
                  <a:lnTo>
                    <a:pt x="244" y="28"/>
                  </a:lnTo>
                  <a:lnTo>
                    <a:pt x="219" y="42"/>
                  </a:lnTo>
                  <a:lnTo>
                    <a:pt x="195" y="56"/>
                  </a:lnTo>
                  <a:lnTo>
                    <a:pt x="168" y="70"/>
                  </a:lnTo>
                  <a:lnTo>
                    <a:pt x="136" y="89"/>
                  </a:lnTo>
                  <a:lnTo>
                    <a:pt x="103" y="110"/>
                  </a:lnTo>
                  <a:lnTo>
                    <a:pt x="68" y="136"/>
                  </a:lnTo>
                  <a:lnTo>
                    <a:pt x="35" y="165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333" y="4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5075" y="3954"/>
              <a:ext cx="25" cy="29"/>
            </a:xfrm>
            <a:custGeom>
              <a:avLst/>
              <a:gdLst/>
              <a:ahLst/>
              <a:cxnLst>
                <a:cxn ang="0">
                  <a:pos x="280" y="623"/>
                </a:cxn>
                <a:cxn ang="0">
                  <a:pos x="279" y="624"/>
                </a:cxn>
                <a:cxn ang="0">
                  <a:pos x="309" y="597"/>
                </a:cxn>
                <a:cxn ang="0">
                  <a:pos x="335" y="570"/>
                </a:cxn>
                <a:cxn ang="0">
                  <a:pos x="358" y="544"/>
                </a:cxn>
                <a:cxn ang="0">
                  <a:pos x="380" y="515"/>
                </a:cxn>
                <a:cxn ang="0">
                  <a:pos x="398" y="489"/>
                </a:cxn>
                <a:cxn ang="0">
                  <a:pos x="416" y="464"/>
                </a:cxn>
                <a:cxn ang="0">
                  <a:pos x="431" y="437"/>
                </a:cxn>
                <a:cxn ang="0">
                  <a:pos x="446" y="413"/>
                </a:cxn>
                <a:cxn ang="0">
                  <a:pos x="461" y="387"/>
                </a:cxn>
                <a:cxn ang="0">
                  <a:pos x="470" y="368"/>
                </a:cxn>
                <a:cxn ang="0">
                  <a:pos x="479" y="352"/>
                </a:cxn>
                <a:cxn ang="0">
                  <a:pos x="492" y="331"/>
                </a:cxn>
                <a:cxn ang="0">
                  <a:pos x="502" y="313"/>
                </a:cxn>
                <a:cxn ang="0">
                  <a:pos x="511" y="302"/>
                </a:cxn>
                <a:cxn ang="0">
                  <a:pos x="519" y="290"/>
                </a:cxn>
                <a:cxn ang="0">
                  <a:pos x="529" y="277"/>
                </a:cxn>
                <a:cxn ang="0">
                  <a:pos x="196" y="0"/>
                </a:cxn>
                <a:cxn ang="0">
                  <a:pos x="175" y="26"/>
                </a:cxn>
                <a:cxn ang="0">
                  <a:pos x="154" y="55"/>
                </a:cxn>
                <a:cxn ang="0">
                  <a:pos x="135" y="85"/>
                </a:cxn>
                <a:cxn ang="0">
                  <a:pos x="120" y="109"/>
                </a:cxn>
                <a:cxn ang="0">
                  <a:pos x="108" y="130"/>
                </a:cxn>
                <a:cxn ang="0">
                  <a:pos x="92" y="156"/>
                </a:cxn>
                <a:cxn ang="0">
                  <a:pos x="79" y="181"/>
                </a:cxn>
                <a:cxn ang="0">
                  <a:pos x="70" y="197"/>
                </a:cxn>
                <a:cxn ang="0">
                  <a:pos x="60" y="215"/>
                </a:cxn>
                <a:cxn ang="0">
                  <a:pos x="50" y="230"/>
                </a:cxn>
                <a:cxn ang="0">
                  <a:pos x="41" y="244"/>
                </a:cxn>
                <a:cxn ang="0">
                  <a:pos x="32" y="259"/>
                </a:cxn>
                <a:cxn ang="0">
                  <a:pos x="24" y="267"/>
                </a:cxn>
                <a:cxn ang="0">
                  <a:pos x="16" y="277"/>
                </a:cxn>
                <a:cxn ang="0">
                  <a:pos x="9" y="285"/>
                </a:cxn>
                <a:cxn ang="0">
                  <a:pos x="1" y="291"/>
                </a:cxn>
                <a:cxn ang="0">
                  <a:pos x="0" y="292"/>
                </a:cxn>
                <a:cxn ang="0">
                  <a:pos x="280" y="623"/>
                </a:cxn>
              </a:cxnLst>
              <a:rect l="0" t="0" r="r" b="b"/>
              <a:pathLst>
                <a:path w="529" h="624">
                  <a:moveTo>
                    <a:pt x="280" y="623"/>
                  </a:moveTo>
                  <a:lnTo>
                    <a:pt x="279" y="624"/>
                  </a:lnTo>
                  <a:lnTo>
                    <a:pt x="309" y="597"/>
                  </a:lnTo>
                  <a:lnTo>
                    <a:pt x="335" y="570"/>
                  </a:lnTo>
                  <a:lnTo>
                    <a:pt x="358" y="544"/>
                  </a:lnTo>
                  <a:lnTo>
                    <a:pt x="380" y="515"/>
                  </a:lnTo>
                  <a:lnTo>
                    <a:pt x="398" y="489"/>
                  </a:lnTo>
                  <a:lnTo>
                    <a:pt x="416" y="464"/>
                  </a:lnTo>
                  <a:lnTo>
                    <a:pt x="431" y="437"/>
                  </a:lnTo>
                  <a:lnTo>
                    <a:pt x="446" y="413"/>
                  </a:lnTo>
                  <a:lnTo>
                    <a:pt x="461" y="387"/>
                  </a:lnTo>
                  <a:lnTo>
                    <a:pt x="470" y="368"/>
                  </a:lnTo>
                  <a:lnTo>
                    <a:pt x="479" y="352"/>
                  </a:lnTo>
                  <a:lnTo>
                    <a:pt x="492" y="331"/>
                  </a:lnTo>
                  <a:lnTo>
                    <a:pt x="502" y="313"/>
                  </a:lnTo>
                  <a:lnTo>
                    <a:pt x="511" y="302"/>
                  </a:lnTo>
                  <a:lnTo>
                    <a:pt x="519" y="290"/>
                  </a:lnTo>
                  <a:lnTo>
                    <a:pt x="529" y="277"/>
                  </a:lnTo>
                  <a:lnTo>
                    <a:pt x="196" y="0"/>
                  </a:lnTo>
                  <a:lnTo>
                    <a:pt x="175" y="26"/>
                  </a:lnTo>
                  <a:lnTo>
                    <a:pt x="154" y="55"/>
                  </a:lnTo>
                  <a:lnTo>
                    <a:pt x="135" y="85"/>
                  </a:lnTo>
                  <a:lnTo>
                    <a:pt x="120" y="109"/>
                  </a:lnTo>
                  <a:lnTo>
                    <a:pt x="108" y="130"/>
                  </a:lnTo>
                  <a:lnTo>
                    <a:pt x="92" y="156"/>
                  </a:lnTo>
                  <a:lnTo>
                    <a:pt x="79" y="181"/>
                  </a:lnTo>
                  <a:lnTo>
                    <a:pt x="70" y="197"/>
                  </a:lnTo>
                  <a:lnTo>
                    <a:pt x="60" y="215"/>
                  </a:lnTo>
                  <a:lnTo>
                    <a:pt x="50" y="230"/>
                  </a:lnTo>
                  <a:lnTo>
                    <a:pt x="41" y="244"/>
                  </a:lnTo>
                  <a:lnTo>
                    <a:pt x="32" y="259"/>
                  </a:lnTo>
                  <a:lnTo>
                    <a:pt x="24" y="267"/>
                  </a:lnTo>
                  <a:lnTo>
                    <a:pt x="16" y="277"/>
                  </a:lnTo>
                  <a:lnTo>
                    <a:pt x="9" y="285"/>
                  </a:lnTo>
                  <a:lnTo>
                    <a:pt x="1" y="291"/>
                  </a:lnTo>
                  <a:lnTo>
                    <a:pt x="0" y="292"/>
                  </a:lnTo>
                  <a:lnTo>
                    <a:pt x="280" y="62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6" name="Freeform 56"/>
            <p:cNvSpPr>
              <a:spLocks/>
            </p:cNvSpPr>
            <p:nvPr/>
          </p:nvSpPr>
          <p:spPr bwMode="auto">
            <a:xfrm>
              <a:off x="5065" y="3966"/>
              <a:ext cx="23" cy="2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0" y="250"/>
                </a:cxn>
                <a:cxn ang="0">
                  <a:pos x="12" y="268"/>
                </a:cxn>
                <a:cxn ang="0">
                  <a:pos x="25" y="286"/>
                </a:cxn>
                <a:cxn ang="0">
                  <a:pos x="43" y="306"/>
                </a:cxn>
                <a:cxn ang="0">
                  <a:pos x="56" y="318"/>
                </a:cxn>
                <a:cxn ang="0">
                  <a:pos x="74" y="337"/>
                </a:cxn>
                <a:cxn ang="0">
                  <a:pos x="98" y="358"/>
                </a:cxn>
                <a:cxn ang="0">
                  <a:pos x="118" y="374"/>
                </a:cxn>
                <a:cxn ang="0">
                  <a:pos x="141" y="388"/>
                </a:cxn>
                <a:cxn ang="0">
                  <a:pos x="172" y="407"/>
                </a:cxn>
                <a:cxn ang="0">
                  <a:pos x="212" y="422"/>
                </a:cxn>
                <a:cxn ang="0">
                  <a:pos x="261" y="434"/>
                </a:cxn>
                <a:cxn ang="0">
                  <a:pos x="309" y="436"/>
                </a:cxn>
                <a:cxn ang="0">
                  <a:pos x="349" y="430"/>
                </a:cxn>
                <a:cxn ang="0">
                  <a:pos x="396" y="418"/>
                </a:cxn>
                <a:cxn ang="0">
                  <a:pos x="444" y="396"/>
                </a:cxn>
                <a:cxn ang="0">
                  <a:pos x="486" y="365"/>
                </a:cxn>
                <a:cxn ang="0">
                  <a:pos x="206" y="34"/>
                </a:cxn>
                <a:cxn ang="0">
                  <a:pos x="225" y="21"/>
                </a:cxn>
                <a:cxn ang="0">
                  <a:pos x="250" y="9"/>
                </a:cxn>
                <a:cxn ang="0">
                  <a:pos x="274" y="3"/>
                </a:cxn>
                <a:cxn ang="0">
                  <a:pos x="292" y="0"/>
                </a:cxn>
                <a:cxn ang="0">
                  <a:pos x="315" y="2"/>
                </a:cxn>
                <a:cxn ang="0">
                  <a:pos x="341" y="7"/>
                </a:cxn>
                <a:cxn ang="0">
                  <a:pos x="358" y="14"/>
                </a:cxn>
                <a:cxn ang="0">
                  <a:pos x="368" y="20"/>
                </a:cxn>
                <a:cxn ang="0">
                  <a:pos x="368" y="20"/>
                </a:cxn>
                <a:cxn ang="0">
                  <a:pos x="367" y="19"/>
                </a:cxn>
                <a:cxn ang="0">
                  <a:pos x="370" y="23"/>
                </a:cxn>
                <a:cxn ang="0">
                  <a:pos x="369" y="21"/>
                </a:cxn>
                <a:cxn ang="0">
                  <a:pos x="364" y="15"/>
                </a:cxn>
                <a:cxn ang="0">
                  <a:pos x="363" y="11"/>
                </a:cxn>
                <a:cxn ang="0">
                  <a:pos x="359" y="8"/>
                </a:cxn>
                <a:cxn ang="0">
                  <a:pos x="357" y="5"/>
                </a:cxn>
                <a:cxn ang="0">
                  <a:pos x="357" y="4"/>
                </a:cxn>
                <a:cxn ang="0">
                  <a:pos x="0" y="251"/>
                </a:cxn>
              </a:cxnLst>
              <a:rect l="0" t="0" r="r" b="b"/>
              <a:pathLst>
                <a:path w="486" h="436">
                  <a:moveTo>
                    <a:pt x="0" y="251"/>
                  </a:moveTo>
                  <a:lnTo>
                    <a:pt x="0" y="250"/>
                  </a:lnTo>
                  <a:lnTo>
                    <a:pt x="12" y="268"/>
                  </a:lnTo>
                  <a:lnTo>
                    <a:pt x="25" y="286"/>
                  </a:lnTo>
                  <a:lnTo>
                    <a:pt x="43" y="306"/>
                  </a:lnTo>
                  <a:lnTo>
                    <a:pt x="56" y="318"/>
                  </a:lnTo>
                  <a:lnTo>
                    <a:pt x="74" y="337"/>
                  </a:lnTo>
                  <a:lnTo>
                    <a:pt x="98" y="358"/>
                  </a:lnTo>
                  <a:lnTo>
                    <a:pt x="118" y="374"/>
                  </a:lnTo>
                  <a:lnTo>
                    <a:pt x="141" y="388"/>
                  </a:lnTo>
                  <a:lnTo>
                    <a:pt x="172" y="407"/>
                  </a:lnTo>
                  <a:lnTo>
                    <a:pt x="212" y="422"/>
                  </a:lnTo>
                  <a:lnTo>
                    <a:pt x="261" y="434"/>
                  </a:lnTo>
                  <a:lnTo>
                    <a:pt x="309" y="436"/>
                  </a:lnTo>
                  <a:lnTo>
                    <a:pt x="349" y="430"/>
                  </a:lnTo>
                  <a:lnTo>
                    <a:pt x="396" y="418"/>
                  </a:lnTo>
                  <a:lnTo>
                    <a:pt x="444" y="396"/>
                  </a:lnTo>
                  <a:lnTo>
                    <a:pt x="486" y="365"/>
                  </a:lnTo>
                  <a:lnTo>
                    <a:pt x="206" y="34"/>
                  </a:lnTo>
                  <a:lnTo>
                    <a:pt x="225" y="21"/>
                  </a:lnTo>
                  <a:lnTo>
                    <a:pt x="250" y="9"/>
                  </a:lnTo>
                  <a:lnTo>
                    <a:pt x="274" y="3"/>
                  </a:lnTo>
                  <a:lnTo>
                    <a:pt x="292" y="0"/>
                  </a:lnTo>
                  <a:lnTo>
                    <a:pt x="315" y="2"/>
                  </a:lnTo>
                  <a:lnTo>
                    <a:pt x="341" y="7"/>
                  </a:lnTo>
                  <a:lnTo>
                    <a:pt x="358" y="14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67" y="19"/>
                  </a:lnTo>
                  <a:lnTo>
                    <a:pt x="370" y="23"/>
                  </a:lnTo>
                  <a:lnTo>
                    <a:pt x="369" y="21"/>
                  </a:lnTo>
                  <a:lnTo>
                    <a:pt x="364" y="15"/>
                  </a:lnTo>
                  <a:lnTo>
                    <a:pt x="363" y="11"/>
                  </a:lnTo>
                  <a:lnTo>
                    <a:pt x="359" y="8"/>
                  </a:lnTo>
                  <a:lnTo>
                    <a:pt x="357" y="5"/>
                  </a:lnTo>
                  <a:lnTo>
                    <a:pt x="357" y="4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7" name="Freeform 57"/>
            <p:cNvSpPr>
              <a:spLocks/>
            </p:cNvSpPr>
            <p:nvPr/>
          </p:nvSpPr>
          <p:spPr bwMode="auto">
            <a:xfrm>
              <a:off x="5060" y="3952"/>
              <a:ext cx="22" cy="26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1" y="266"/>
                </a:cxn>
                <a:cxn ang="0">
                  <a:pos x="4" y="272"/>
                </a:cxn>
                <a:cxn ang="0">
                  <a:pos x="9" y="284"/>
                </a:cxn>
                <a:cxn ang="0">
                  <a:pos x="16" y="301"/>
                </a:cxn>
                <a:cxn ang="0">
                  <a:pos x="24" y="334"/>
                </a:cxn>
                <a:cxn ang="0">
                  <a:pos x="36" y="372"/>
                </a:cxn>
                <a:cxn ang="0">
                  <a:pos x="51" y="424"/>
                </a:cxn>
                <a:cxn ang="0">
                  <a:pos x="77" y="483"/>
                </a:cxn>
                <a:cxn ang="0">
                  <a:pos x="113" y="545"/>
                </a:cxn>
                <a:cxn ang="0">
                  <a:pos x="470" y="298"/>
                </a:cxn>
                <a:cxn ang="0">
                  <a:pos x="463" y="289"/>
                </a:cxn>
                <a:cxn ang="0">
                  <a:pos x="458" y="275"/>
                </a:cxn>
                <a:cxn ang="0">
                  <a:pos x="451" y="251"/>
                </a:cxn>
                <a:cxn ang="0">
                  <a:pos x="441" y="216"/>
                </a:cxn>
                <a:cxn ang="0">
                  <a:pos x="429" y="173"/>
                </a:cxn>
                <a:cxn ang="0">
                  <a:pos x="410" y="119"/>
                </a:cxn>
                <a:cxn ang="0">
                  <a:pos x="382" y="60"/>
                </a:cxn>
                <a:cxn ang="0">
                  <a:pos x="341" y="0"/>
                </a:cxn>
                <a:cxn ang="0">
                  <a:pos x="342" y="0"/>
                </a:cxn>
                <a:cxn ang="0">
                  <a:pos x="0" y="266"/>
                </a:cxn>
              </a:cxnLst>
              <a:rect l="0" t="0" r="r" b="b"/>
              <a:pathLst>
                <a:path w="470" h="545">
                  <a:moveTo>
                    <a:pt x="0" y="266"/>
                  </a:moveTo>
                  <a:lnTo>
                    <a:pt x="1" y="266"/>
                  </a:lnTo>
                  <a:lnTo>
                    <a:pt x="4" y="272"/>
                  </a:lnTo>
                  <a:lnTo>
                    <a:pt x="9" y="284"/>
                  </a:lnTo>
                  <a:lnTo>
                    <a:pt x="16" y="301"/>
                  </a:lnTo>
                  <a:lnTo>
                    <a:pt x="24" y="334"/>
                  </a:lnTo>
                  <a:lnTo>
                    <a:pt x="36" y="372"/>
                  </a:lnTo>
                  <a:lnTo>
                    <a:pt x="51" y="424"/>
                  </a:lnTo>
                  <a:lnTo>
                    <a:pt x="77" y="483"/>
                  </a:lnTo>
                  <a:lnTo>
                    <a:pt x="113" y="545"/>
                  </a:lnTo>
                  <a:lnTo>
                    <a:pt x="470" y="298"/>
                  </a:lnTo>
                  <a:lnTo>
                    <a:pt x="463" y="289"/>
                  </a:lnTo>
                  <a:lnTo>
                    <a:pt x="458" y="275"/>
                  </a:lnTo>
                  <a:lnTo>
                    <a:pt x="451" y="251"/>
                  </a:lnTo>
                  <a:lnTo>
                    <a:pt x="441" y="216"/>
                  </a:lnTo>
                  <a:lnTo>
                    <a:pt x="429" y="173"/>
                  </a:lnTo>
                  <a:lnTo>
                    <a:pt x="410" y="119"/>
                  </a:lnTo>
                  <a:lnTo>
                    <a:pt x="382" y="6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8" name="Freeform 58"/>
            <p:cNvSpPr>
              <a:spLocks/>
            </p:cNvSpPr>
            <p:nvPr/>
          </p:nvSpPr>
          <p:spPr bwMode="auto">
            <a:xfrm>
              <a:off x="5044" y="3942"/>
              <a:ext cx="32" cy="2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0"/>
                </a:cxn>
                <a:cxn ang="0">
                  <a:pos x="11" y="117"/>
                </a:cxn>
                <a:cxn ang="0">
                  <a:pos x="29" y="172"/>
                </a:cxn>
                <a:cxn ang="0">
                  <a:pos x="55" y="226"/>
                </a:cxn>
                <a:cxn ang="0">
                  <a:pos x="81" y="265"/>
                </a:cxn>
                <a:cxn ang="0">
                  <a:pos x="111" y="306"/>
                </a:cxn>
                <a:cxn ang="0">
                  <a:pos x="146" y="340"/>
                </a:cxn>
                <a:cxn ang="0">
                  <a:pos x="177" y="366"/>
                </a:cxn>
                <a:cxn ang="0">
                  <a:pos x="208" y="389"/>
                </a:cxn>
                <a:cxn ang="0">
                  <a:pos x="233" y="407"/>
                </a:cxn>
                <a:cxn ang="0">
                  <a:pos x="260" y="423"/>
                </a:cxn>
                <a:cxn ang="0">
                  <a:pos x="279" y="436"/>
                </a:cxn>
                <a:cxn ang="0">
                  <a:pos x="296" y="447"/>
                </a:cxn>
                <a:cxn ang="0">
                  <a:pos x="306" y="454"/>
                </a:cxn>
                <a:cxn ang="0">
                  <a:pos x="313" y="459"/>
                </a:cxn>
                <a:cxn ang="0">
                  <a:pos x="321" y="466"/>
                </a:cxn>
                <a:cxn ang="0">
                  <a:pos x="324" y="471"/>
                </a:cxn>
                <a:cxn ang="0">
                  <a:pos x="666" y="205"/>
                </a:cxn>
                <a:cxn ang="0">
                  <a:pos x="634" y="169"/>
                </a:cxn>
                <a:cxn ang="0">
                  <a:pos x="605" y="139"/>
                </a:cxn>
                <a:cxn ang="0">
                  <a:pos x="571" y="110"/>
                </a:cxn>
                <a:cxn ang="0">
                  <a:pos x="540" y="88"/>
                </a:cxn>
                <a:cxn ang="0">
                  <a:pos x="513" y="69"/>
                </a:cxn>
                <a:cxn ang="0">
                  <a:pos x="488" y="55"/>
                </a:cxn>
                <a:cxn ang="0">
                  <a:pos x="471" y="44"/>
                </a:cxn>
                <a:cxn ang="0">
                  <a:pos x="455" y="33"/>
                </a:cxn>
                <a:cxn ang="0">
                  <a:pos x="444" y="27"/>
                </a:cxn>
                <a:cxn ang="0">
                  <a:pos x="438" y="19"/>
                </a:cxn>
                <a:cxn ang="0">
                  <a:pos x="435" y="17"/>
                </a:cxn>
                <a:cxn ang="0">
                  <a:pos x="434" y="16"/>
                </a:cxn>
                <a:cxn ang="0">
                  <a:pos x="431" y="12"/>
                </a:cxn>
                <a:cxn ang="0">
                  <a:pos x="432" y="13"/>
                </a:cxn>
                <a:cxn ang="0">
                  <a:pos x="431" y="10"/>
                </a:cxn>
                <a:cxn ang="0">
                  <a:pos x="429" y="1"/>
                </a:cxn>
                <a:cxn ang="0">
                  <a:pos x="429" y="0"/>
                </a:cxn>
                <a:cxn ang="0">
                  <a:pos x="0" y="61"/>
                </a:cxn>
              </a:cxnLst>
              <a:rect l="0" t="0" r="r" b="b"/>
              <a:pathLst>
                <a:path w="666" h="471">
                  <a:moveTo>
                    <a:pt x="0" y="61"/>
                  </a:moveTo>
                  <a:lnTo>
                    <a:pt x="0" y="60"/>
                  </a:lnTo>
                  <a:lnTo>
                    <a:pt x="11" y="117"/>
                  </a:lnTo>
                  <a:lnTo>
                    <a:pt x="29" y="172"/>
                  </a:lnTo>
                  <a:lnTo>
                    <a:pt x="55" y="226"/>
                  </a:lnTo>
                  <a:lnTo>
                    <a:pt x="81" y="265"/>
                  </a:lnTo>
                  <a:lnTo>
                    <a:pt x="111" y="306"/>
                  </a:lnTo>
                  <a:lnTo>
                    <a:pt x="146" y="340"/>
                  </a:lnTo>
                  <a:lnTo>
                    <a:pt x="177" y="366"/>
                  </a:lnTo>
                  <a:lnTo>
                    <a:pt x="208" y="389"/>
                  </a:lnTo>
                  <a:lnTo>
                    <a:pt x="233" y="407"/>
                  </a:lnTo>
                  <a:lnTo>
                    <a:pt x="260" y="423"/>
                  </a:lnTo>
                  <a:lnTo>
                    <a:pt x="279" y="436"/>
                  </a:lnTo>
                  <a:lnTo>
                    <a:pt x="296" y="447"/>
                  </a:lnTo>
                  <a:lnTo>
                    <a:pt x="306" y="454"/>
                  </a:lnTo>
                  <a:lnTo>
                    <a:pt x="313" y="459"/>
                  </a:lnTo>
                  <a:lnTo>
                    <a:pt x="321" y="466"/>
                  </a:lnTo>
                  <a:lnTo>
                    <a:pt x="324" y="471"/>
                  </a:lnTo>
                  <a:lnTo>
                    <a:pt x="666" y="205"/>
                  </a:lnTo>
                  <a:lnTo>
                    <a:pt x="634" y="169"/>
                  </a:lnTo>
                  <a:lnTo>
                    <a:pt x="605" y="139"/>
                  </a:lnTo>
                  <a:lnTo>
                    <a:pt x="571" y="110"/>
                  </a:lnTo>
                  <a:lnTo>
                    <a:pt x="540" y="88"/>
                  </a:lnTo>
                  <a:lnTo>
                    <a:pt x="513" y="69"/>
                  </a:lnTo>
                  <a:lnTo>
                    <a:pt x="488" y="55"/>
                  </a:lnTo>
                  <a:lnTo>
                    <a:pt x="471" y="44"/>
                  </a:lnTo>
                  <a:lnTo>
                    <a:pt x="455" y="33"/>
                  </a:lnTo>
                  <a:lnTo>
                    <a:pt x="444" y="27"/>
                  </a:lnTo>
                  <a:lnTo>
                    <a:pt x="438" y="19"/>
                  </a:lnTo>
                  <a:lnTo>
                    <a:pt x="435" y="17"/>
                  </a:lnTo>
                  <a:lnTo>
                    <a:pt x="434" y="16"/>
                  </a:lnTo>
                  <a:lnTo>
                    <a:pt x="431" y="12"/>
                  </a:lnTo>
                  <a:lnTo>
                    <a:pt x="432" y="13"/>
                  </a:lnTo>
                  <a:lnTo>
                    <a:pt x="431" y="10"/>
                  </a:lnTo>
                  <a:lnTo>
                    <a:pt x="429" y="1"/>
                  </a:lnTo>
                  <a:lnTo>
                    <a:pt x="429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59" name="Freeform 59"/>
            <p:cNvSpPr>
              <a:spLocks/>
            </p:cNvSpPr>
            <p:nvPr/>
          </p:nvSpPr>
          <p:spPr bwMode="auto">
            <a:xfrm>
              <a:off x="5030" y="3914"/>
              <a:ext cx="35" cy="31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" y="100"/>
                </a:cxn>
                <a:cxn ang="0">
                  <a:pos x="18" y="158"/>
                </a:cxn>
                <a:cxn ang="0">
                  <a:pos x="39" y="207"/>
                </a:cxn>
                <a:cxn ang="0">
                  <a:pos x="65" y="257"/>
                </a:cxn>
                <a:cxn ang="0">
                  <a:pos x="92" y="297"/>
                </a:cxn>
                <a:cxn ang="0">
                  <a:pos x="118" y="336"/>
                </a:cxn>
                <a:cxn ang="0">
                  <a:pos x="144" y="371"/>
                </a:cxn>
                <a:cxn ang="0">
                  <a:pos x="169" y="405"/>
                </a:cxn>
                <a:cxn ang="0">
                  <a:pos x="193" y="437"/>
                </a:cxn>
                <a:cxn ang="0">
                  <a:pos x="215" y="467"/>
                </a:cxn>
                <a:cxn ang="0">
                  <a:pos x="236" y="496"/>
                </a:cxn>
                <a:cxn ang="0">
                  <a:pos x="255" y="526"/>
                </a:cxn>
                <a:cxn ang="0">
                  <a:pos x="269" y="551"/>
                </a:cxn>
                <a:cxn ang="0">
                  <a:pos x="282" y="575"/>
                </a:cxn>
                <a:cxn ang="0">
                  <a:pos x="291" y="600"/>
                </a:cxn>
                <a:cxn ang="0">
                  <a:pos x="298" y="620"/>
                </a:cxn>
                <a:cxn ang="0">
                  <a:pos x="302" y="644"/>
                </a:cxn>
                <a:cxn ang="0">
                  <a:pos x="731" y="583"/>
                </a:cxn>
                <a:cxn ang="0">
                  <a:pos x="718" y="519"/>
                </a:cxn>
                <a:cxn ang="0">
                  <a:pos x="700" y="456"/>
                </a:cxn>
                <a:cxn ang="0">
                  <a:pos x="676" y="399"/>
                </a:cxn>
                <a:cxn ang="0">
                  <a:pos x="651" y="346"/>
                </a:cxn>
                <a:cxn ang="0">
                  <a:pos x="622" y="297"/>
                </a:cxn>
                <a:cxn ang="0">
                  <a:pos x="595" y="256"/>
                </a:cxn>
                <a:cxn ang="0">
                  <a:pos x="568" y="216"/>
                </a:cxn>
                <a:cxn ang="0">
                  <a:pos x="539" y="177"/>
                </a:cxn>
                <a:cxn ang="0">
                  <a:pos x="513" y="143"/>
                </a:cxn>
                <a:cxn ang="0">
                  <a:pos x="490" y="113"/>
                </a:cxn>
                <a:cxn ang="0">
                  <a:pos x="468" y="83"/>
                </a:cxn>
                <a:cxn ang="0">
                  <a:pos x="451" y="59"/>
                </a:cxn>
                <a:cxn ang="0">
                  <a:pos x="438" y="37"/>
                </a:cxn>
                <a:cxn ang="0">
                  <a:pos x="431" y="23"/>
                </a:cxn>
                <a:cxn ang="0">
                  <a:pos x="425" y="7"/>
                </a:cxn>
                <a:cxn ang="0">
                  <a:pos x="420" y="0"/>
                </a:cxn>
                <a:cxn ang="0">
                  <a:pos x="422" y="0"/>
                </a:cxn>
                <a:cxn ang="0">
                  <a:pos x="0" y="100"/>
                </a:cxn>
              </a:cxnLst>
              <a:rect l="0" t="0" r="r" b="b"/>
              <a:pathLst>
                <a:path w="731" h="644">
                  <a:moveTo>
                    <a:pt x="0" y="100"/>
                  </a:moveTo>
                  <a:lnTo>
                    <a:pt x="1" y="100"/>
                  </a:lnTo>
                  <a:lnTo>
                    <a:pt x="18" y="158"/>
                  </a:lnTo>
                  <a:lnTo>
                    <a:pt x="39" y="207"/>
                  </a:lnTo>
                  <a:lnTo>
                    <a:pt x="65" y="257"/>
                  </a:lnTo>
                  <a:lnTo>
                    <a:pt x="92" y="297"/>
                  </a:lnTo>
                  <a:lnTo>
                    <a:pt x="118" y="336"/>
                  </a:lnTo>
                  <a:lnTo>
                    <a:pt x="144" y="371"/>
                  </a:lnTo>
                  <a:lnTo>
                    <a:pt x="169" y="405"/>
                  </a:lnTo>
                  <a:lnTo>
                    <a:pt x="193" y="437"/>
                  </a:lnTo>
                  <a:lnTo>
                    <a:pt x="215" y="467"/>
                  </a:lnTo>
                  <a:lnTo>
                    <a:pt x="236" y="496"/>
                  </a:lnTo>
                  <a:lnTo>
                    <a:pt x="255" y="526"/>
                  </a:lnTo>
                  <a:lnTo>
                    <a:pt x="269" y="551"/>
                  </a:lnTo>
                  <a:lnTo>
                    <a:pt x="282" y="575"/>
                  </a:lnTo>
                  <a:lnTo>
                    <a:pt x="291" y="600"/>
                  </a:lnTo>
                  <a:lnTo>
                    <a:pt x="298" y="620"/>
                  </a:lnTo>
                  <a:lnTo>
                    <a:pt x="302" y="644"/>
                  </a:lnTo>
                  <a:lnTo>
                    <a:pt x="731" y="583"/>
                  </a:lnTo>
                  <a:lnTo>
                    <a:pt x="718" y="519"/>
                  </a:lnTo>
                  <a:lnTo>
                    <a:pt x="700" y="456"/>
                  </a:lnTo>
                  <a:lnTo>
                    <a:pt x="676" y="399"/>
                  </a:lnTo>
                  <a:lnTo>
                    <a:pt x="651" y="346"/>
                  </a:lnTo>
                  <a:lnTo>
                    <a:pt x="622" y="297"/>
                  </a:lnTo>
                  <a:lnTo>
                    <a:pt x="595" y="256"/>
                  </a:lnTo>
                  <a:lnTo>
                    <a:pt x="568" y="216"/>
                  </a:lnTo>
                  <a:lnTo>
                    <a:pt x="539" y="177"/>
                  </a:lnTo>
                  <a:lnTo>
                    <a:pt x="513" y="143"/>
                  </a:lnTo>
                  <a:lnTo>
                    <a:pt x="490" y="113"/>
                  </a:lnTo>
                  <a:lnTo>
                    <a:pt x="468" y="83"/>
                  </a:lnTo>
                  <a:lnTo>
                    <a:pt x="451" y="59"/>
                  </a:lnTo>
                  <a:lnTo>
                    <a:pt x="438" y="37"/>
                  </a:lnTo>
                  <a:lnTo>
                    <a:pt x="431" y="23"/>
                  </a:lnTo>
                  <a:lnTo>
                    <a:pt x="425" y="7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0" name="Freeform 60"/>
            <p:cNvSpPr>
              <a:spLocks/>
            </p:cNvSpPr>
            <p:nvPr/>
          </p:nvSpPr>
          <p:spPr bwMode="auto">
            <a:xfrm>
              <a:off x="5029" y="3892"/>
              <a:ext cx="22" cy="27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33" y="13"/>
                </a:cxn>
                <a:cxn ang="0">
                  <a:pos x="32" y="49"/>
                </a:cxn>
                <a:cxn ang="0">
                  <a:pos x="28" y="102"/>
                </a:cxn>
                <a:cxn ang="0">
                  <a:pos x="20" y="170"/>
                </a:cxn>
                <a:cxn ang="0">
                  <a:pos x="13" y="244"/>
                </a:cxn>
                <a:cxn ang="0">
                  <a:pos x="5" y="323"/>
                </a:cxn>
                <a:cxn ang="0">
                  <a:pos x="0" y="406"/>
                </a:cxn>
                <a:cxn ang="0">
                  <a:pos x="1" y="489"/>
                </a:cxn>
                <a:cxn ang="0">
                  <a:pos x="14" y="576"/>
                </a:cxn>
                <a:cxn ang="0">
                  <a:pos x="436" y="476"/>
                </a:cxn>
                <a:cxn ang="0">
                  <a:pos x="433" y="459"/>
                </a:cxn>
                <a:cxn ang="0">
                  <a:pos x="432" y="414"/>
                </a:cxn>
                <a:cxn ang="0">
                  <a:pos x="437" y="357"/>
                </a:cxn>
                <a:cxn ang="0">
                  <a:pos x="443" y="286"/>
                </a:cxn>
                <a:cxn ang="0">
                  <a:pos x="450" y="214"/>
                </a:cxn>
                <a:cxn ang="0">
                  <a:pos x="457" y="142"/>
                </a:cxn>
                <a:cxn ang="0">
                  <a:pos x="464" y="70"/>
                </a:cxn>
                <a:cxn ang="0">
                  <a:pos x="465" y="0"/>
                </a:cxn>
                <a:cxn ang="0">
                  <a:pos x="465" y="1"/>
                </a:cxn>
                <a:cxn ang="0">
                  <a:pos x="33" y="12"/>
                </a:cxn>
              </a:cxnLst>
              <a:rect l="0" t="0" r="r" b="b"/>
              <a:pathLst>
                <a:path w="465" h="576">
                  <a:moveTo>
                    <a:pt x="33" y="12"/>
                  </a:moveTo>
                  <a:lnTo>
                    <a:pt x="33" y="13"/>
                  </a:lnTo>
                  <a:lnTo>
                    <a:pt x="32" y="49"/>
                  </a:lnTo>
                  <a:lnTo>
                    <a:pt x="28" y="102"/>
                  </a:lnTo>
                  <a:lnTo>
                    <a:pt x="20" y="170"/>
                  </a:lnTo>
                  <a:lnTo>
                    <a:pt x="13" y="244"/>
                  </a:lnTo>
                  <a:lnTo>
                    <a:pt x="5" y="323"/>
                  </a:lnTo>
                  <a:lnTo>
                    <a:pt x="0" y="406"/>
                  </a:lnTo>
                  <a:lnTo>
                    <a:pt x="1" y="489"/>
                  </a:lnTo>
                  <a:lnTo>
                    <a:pt x="14" y="576"/>
                  </a:lnTo>
                  <a:lnTo>
                    <a:pt x="436" y="476"/>
                  </a:lnTo>
                  <a:lnTo>
                    <a:pt x="433" y="459"/>
                  </a:lnTo>
                  <a:lnTo>
                    <a:pt x="432" y="414"/>
                  </a:lnTo>
                  <a:lnTo>
                    <a:pt x="437" y="357"/>
                  </a:lnTo>
                  <a:lnTo>
                    <a:pt x="443" y="286"/>
                  </a:lnTo>
                  <a:lnTo>
                    <a:pt x="450" y="214"/>
                  </a:lnTo>
                  <a:lnTo>
                    <a:pt x="457" y="142"/>
                  </a:lnTo>
                  <a:lnTo>
                    <a:pt x="464" y="70"/>
                  </a:lnTo>
                  <a:lnTo>
                    <a:pt x="465" y="0"/>
                  </a:lnTo>
                  <a:lnTo>
                    <a:pt x="465" y="1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1" name="Freeform 61"/>
            <p:cNvSpPr>
              <a:spLocks/>
            </p:cNvSpPr>
            <p:nvPr/>
          </p:nvSpPr>
          <p:spPr bwMode="auto">
            <a:xfrm>
              <a:off x="5023" y="3867"/>
              <a:ext cx="28" cy="25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85"/>
                </a:cxn>
                <a:cxn ang="0">
                  <a:pos x="20" y="225"/>
                </a:cxn>
                <a:cxn ang="0">
                  <a:pos x="39" y="259"/>
                </a:cxn>
                <a:cxn ang="0">
                  <a:pos x="57" y="292"/>
                </a:cxn>
                <a:cxn ang="0">
                  <a:pos x="77" y="323"/>
                </a:cxn>
                <a:cxn ang="0">
                  <a:pos x="89" y="344"/>
                </a:cxn>
                <a:cxn ang="0">
                  <a:pos x="101" y="363"/>
                </a:cxn>
                <a:cxn ang="0">
                  <a:pos x="113" y="386"/>
                </a:cxn>
                <a:cxn ang="0">
                  <a:pos x="124" y="403"/>
                </a:cxn>
                <a:cxn ang="0">
                  <a:pos x="128" y="412"/>
                </a:cxn>
                <a:cxn ang="0">
                  <a:pos x="133" y="422"/>
                </a:cxn>
                <a:cxn ang="0">
                  <a:pos x="139" y="438"/>
                </a:cxn>
                <a:cxn ang="0">
                  <a:pos x="142" y="449"/>
                </a:cxn>
                <a:cxn ang="0">
                  <a:pos x="145" y="460"/>
                </a:cxn>
                <a:cxn ang="0">
                  <a:pos x="148" y="474"/>
                </a:cxn>
                <a:cxn ang="0">
                  <a:pos x="150" y="496"/>
                </a:cxn>
                <a:cxn ang="0">
                  <a:pos x="152" y="521"/>
                </a:cxn>
                <a:cxn ang="0">
                  <a:pos x="584" y="510"/>
                </a:cxn>
                <a:cxn ang="0">
                  <a:pos x="582" y="464"/>
                </a:cxn>
                <a:cxn ang="0">
                  <a:pos x="577" y="419"/>
                </a:cxn>
                <a:cxn ang="0">
                  <a:pos x="569" y="374"/>
                </a:cxn>
                <a:cxn ang="0">
                  <a:pos x="560" y="331"/>
                </a:cxn>
                <a:cxn ang="0">
                  <a:pos x="546" y="292"/>
                </a:cxn>
                <a:cxn ang="0">
                  <a:pos x="534" y="259"/>
                </a:cxn>
                <a:cxn ang="0">
                  <a:pos x="520" y="226"/>
                </a:cxn>
                <a:cxn ang="0">
                  <a:pos x="501" y="191"/>
                </a:cxn>
                <a:cxn ang="0">
                  <a:pos x="487" y="166"/>
                </a:cxn>
                <a:cxn ang="0">
                  <a:pos x="474" y="145"/>
                </a:cxn>
                <a:cxn ang="0">
                  <a:pos x="459" y="118"/>
                </a:cxn>
                <a:cxn ang="0">
                  <a:pos x="442" y="93"/>
                </a:cxn>
                <a:cxn ang="0">
                  <a:pos x="430" y="74"/>
                </a:cxn>
                <a:cxn ang="0">
                  <a:pos x="419" y="52"/>
                </a:cxn>
                <a:cxn ang="0">
                  <a:pos x="404" y="26"/>
                </a:cxn>
                <a:cxn ang="0">
                  <a:pos x="393" y="0"/>
                </a:cxn>
                <a:cxn ang="0">
                  <a:pos x="393" y="1"/>
                </a:cxn>
                <a:cxn ang="0">
                  <a:pos x="0" y="184"/>
                </a:cxn>
              </a:cxnLst>
              <a:rect l="0" t="0" r="r" b="b"/>
              <a:pathLst>
                <a:path w="584" h="521">
                  <a:moveTo>
                    <a:pt x="0" y="184"/>
                  </a:moveTo>
                  <a:lnTo>
                    <a:pt x="0" y="185"/>
                  </a:lnTo>
                  <a:lnTo>
                    <a:pt x="20" y="225"/>
                  </a:lnTo>
                  <a:lnTo>
                    <a:pt x="39" y="259"/>
                  </a:lnTo>
                  <a:lnTo>
                    <a:pt x="57" y="292"/>
                  </a:lnTo>
                  <a:lnTo>
                    <a:pt x="77" y="323"/>
                  </a:lnTo>
                  <a:lnTo>
                    <a:pt x="89" y="344"/>
                  </a:lnTo>
                  <a:lnTo>
                    <a:pt x="101" y="363"/>
                  </a:lnTo>
                  <a:lnTo>
                    <a:pt x="113" y="386"/>
                  </a:lnTo>
                  <a:lnTo>
                    <a:pt x="124" y="403"/>
                  </a:lnTo>
                  <a:lnTo>
                    <a:pt x="128" y="412"/>
                  </a:lnTo>
                  <a:lnTo>
                    <a:pt x="133" y="422"/>
                  </a:lnTo>
                  <a:lnTo>
                    <a:pt x="139" y="438"/>
                  </a:lnTo>
                  <a:lnTo>
                    <a:pt x="142" y="449"/>
                  </a:lnTo>
                  <a:lnTo>
                    <a:pt x="145" y="460"/>
                  </a:lnTo>
                  <a:lnTo>
                    <a:pt x="148" y="474"/>
                  </a:lnTo>
                  <a:lnTo>
                    <a:pt x="150" y="496"/>
                  </a:lnTo>
                  <a:lnTo>
                    <a:pt x="152" y="521"/>
                  </a:lnTo>
                  <a:lnTo>
                    <a:pt x="584" y="510"/>
                  </a:lnTo>
                  <a:lnTo>
                    <a:pt x="582" y="464"/>
                  </a:lnTo>
                  <a:lnTo>
                    <a:pt x="577" y="419"/>
                  </a:lnTo>
                  <a:lnTo>
                    <a:pt x="569" y="374"/>
                  </a:lnTo>
                  <a:lnTo>
                    <a:pt x="560" y="331"/>
                  </a:lnTo>
                  <a:lnTo>
                    <a:pt x="546" y="292"/>
                  </a:lnTo>
                  <a:lnTo>
                    <a:pt x="534" y="259"/>
                  </a:lnTo>
                  <a:lnTo>
                    <a:pt x="520" y="226"/>
                  </a:lnTo>
                  <a:lnTo>
                    <a:pt x="501" y="191"/>
                  </a:lnTo>
                  <a:lnTo>
                    <a:pt x="487" y="166"/>
                  </a:lnTo>
                  <a:lnTo>
                    <a:pt x="474" y="145"/>
                  </a:lnTo>
                  <a:lnTo>
                    <a:pt x="459" y="118"/>
                  </a:lnTo>
                  <a:lnTo>
                    <a:pt x="442" y="93"/>
                  </a:lnTo>
                  <a:lnTo>
                    <a:pt x="430" y="74"/>
                  </a:lnTo>
                  <a:lnTo>
                    <a:pt x="419" y="52"/>
                  </a:lnTo>
                  <a:lnTo>
                    <a:pt x="404" y="26"/>
                  </a:lnTo>
                  <a:lnTo>
                    <a:pt x="393" y="0"/>
                  </a:lnTo>
                  <a:lnTo>
                    <a:pt x="393" y="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2" name="Freeform 62"/>
            <p:cNvSpPr>
              <a:spLocks/>
            </p:cNvSpPr>
            <p:nvPr/>
          </p:nvSpPr>
          <p:spPr bwMode="auto">
            <a:xfrm>
              <a:off x="5020" y="3857"/>
              <a:ext cx="22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2" y="47"/>
                </a:cxn>
                <a:cxn ang="0">
                  <a:pos x="0" y="96"/>
                </a:cxn>
                <a:cxn ang="0">
                  <a:pos x="2" y="144"/>
                </a:cxn>
                <a:cxn ang="0">
                  <a:pos x="6" y="193"/>
                </a:cxn>
                <a:cxn ang="0">
                  <a:pos x="13" y="248"/>
                </a:cxn>
                <a:cxn ang="0">
                  <a:pos x="28" y="302"/>
                </a:cxn>
                <a:cxn ang="0">
                  <a:pos x="44" y="351"/>
                </a:cxn>
                <a:cxn ang="0">
                  <a:pos x="65" y="406"/>
                </a:cxn>
                <a:cxn ang="0">
                  <a:pos x="458" y="223"/>
                </a:cxn>
                <a:cxn ang="0">
                  <a:pos x="450" y="205"/>
                </a:cxn>
                <a:cxn ang="0">
                  <a:pos x="443" y="183"/>
                </a:cxn>
                <a:cxn ang="0">
                  <a:pos x="439" y="164"/>
                </a:cxn>
                <a:cxn ang="0">
                  <a:pos x="436" y="145"/>
                </a:cxn>
                <a:cxn ang="0">
                  <a:pos x="434" y="121"/>
                </a:cxn>
                <a:cxn ang="0">
                  <a:pos x="434" y="96"/>
                </a:cxn>
                <a:cxn ang="0">
                  <a:pos x="434" y="71"/>
                </a:cxn>
                <a:cxn ang="0">
                  <a:pos x="436" y="42"/>
                </a:cxn>
                <a:cxn ang="0">
                  <a:pos x="436" y="44"/>
                </a:cxn>
                <a:cxn ang="0">
                  <a:pos x="6" y="0"/>
                </a:cxn>
              </a:cxnLst>
              <a:rect l="0" t="0" r="r" b="b"/>
              <a:pathLst>
                <a:path w="458" h="406">
                  <a:moveTo>
                    <a:pt x="6" y="0"/>
                  </a:moveTo>
                  <a:lnTo>
                    <a:pt x="6" y="2"/>
                  </a:lnTo>
                  <a:lnTo>
                    <a:pt x="2" y="47"/>
                  </a:lnTo>
                  <a:lnTo>
                    <a:pt x="0" y="96"/>
                  </a:lnTo>
                  <a:lnTo>
                    <a:pt x="2" y="144"/>
                  </a:lnTo>
                  <a:lnTo>
                    <a:pt x="6" y="193"/>
                  </a:lnTo>
                  <a:lnTo>
                    <a:pt x="13" y="248"/>
                  </a:lnTo>
                  <a:lnTo>
                    <a:pt x="28" y="302"/>
                  </a:lnTo>
                  <a:lnTo>
                    <a:pt x="44" y="351"/>
                  </a:lnTo>
                  <a:lnTo>
                    <a:pt x="65" y="406"/>
                  </a:lnTo>
                  <a:lnTo>
                    <a:pt x="458" y="223"/>
                  </a:lnTo>
                  <a:lnTo>
                    <a:pt x="450" y="205"/>
                  </a:lnTo>
                  <a:lnTo>
                    <a:pt x="443" y="183"/>
                  </a:lnTo>
                  <a:lnTo>
                    <a:pt x="439" y="164"/>
                  </a:lnTo>
                  <a:lnTo>
                    <a:pt x="436" y="145"/>
                  </a:lnTo>
                  <a:lnTo>
                    <a:pt x="434" y="121"/>
                  </a:lnTo>
                  <a:lnTo>
                    <a:pt x="434" y="96"/>
                  </a:lnTo>
                  <a:lnTo>
                    <a:pt x="434" y="71"/>
                  </a:lnTo>
                  <a:lnTo>
                    <a:pt x="436" y="42"/>
                  </a:lnTo>
                  <a:lnTo>
                    <a:pt x="436" y="4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3" name="Freeform 63"/>
            <p:cNvSpPr>
              <a:spLocks/>
            </p:cNvSpPr>
            <p:nvPr/>
          </p:nvSpPr>
          <p:spPr bwMode="auto">
            <a:xfrm>
              <a:off x="5021" y="3833"/>
              <a:ext cx="33" cy="26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20" y="0"/>
                </a:cxn>
                <a:cxn ang="0">
                  <a:pos x="312" y="13"/>
                </a:cxn>
                <a:cxn ang="0">
                  <a:pos x="299" y="28"/>
                </a:cxn>
                <a:cxn ang="0">
                  <a:pos x="284" y="48"/>
                </a:cxn>
                <a:cxn ang="0">
                  <a:pos x="268" y="65"/>
                </a:cxn>
                <a:cxn ang="0">
                  <a:pos x="249" y="84"/>
                </a:cxn>
                <a:cxn ang="0">
                  <a:pos x="226" y="107"/>
                </a:cxn>
                <a:cxn ang="0">
                  <a:pos x="199" y="134"/>
                </a:cxn>
                <a:cxn ang="0">
                  <a:pos x="175" y="160"/>
                </a:cxn>
                <a:cxn ang="0">
                  <a:pos x="152" y="184"/>
                </a:cxn>
                <a:cxn ang="0">
                  <a:pos x="122" y="219"/>
                </a:cxn>
                <a:cxn ang="0">
                  <a:pos x="94" y="256"/>
                </a:cxn>
                <a:cxn ang="0">
                  <a:pos x="69" y="296"/>
                </a:cxn>
                <a:cxn ang="0">
                  <a:pos x="45" y="341"/>
                </a:cxn>
                <a:cxn ang="0">
                  <a:pos x="25" y="388"/>
                </a:cxn>
                <a:cxn ang="0">
                  <a:pos x="9" y="443"/>
                </a:cxn>
                <a:cxn ang="0">
                  <a:pos x="0" y="502"/>
                </a:cxn>
                <a:cxn ang="0">
                  <a:pos x="430" y="546"/>
                </a:cxn>
                <a:cxn ang="0">
                  <a:pos x="431" y="541"/>
                </a:cxn>
                <a:cxn ang="0">
                  <a:pos x="434" y="535"/>
                </a:cxn>
                <a:cxn ang="0">
                  <a:pos x="437" y="525"/>
                </a:cxn>
                <a:cxn ang="0">
                  <a:pos x="442" y="516"/>
                </a:cxn>
                <a:cxn ang="0">
                  <a:pos x="451" y="503"/>
                </a:cxn>
                <a:cxn ang="0">
                  <a:pos x="460" y="491"/>
                </a:cxn>
                <a:cxn ang="0">
                  <a:pos x="472" y="477"/>
                </a:cxn>
                <a:cxn ang="0">
                  <a:pos x="492" y="455"/>
                </a:cxn>
                <a:cxn ang="0">
                  <a:pos x="512" y="433"/>
                </a:cxn>
                <a:cxn ang="0">
                  <a:pos x="531" y="413"/>
                </a:cxn>
                <a:cxn ang="0">
                  <a:pos x="554" y="390"/>
                </a:cxn>
                <a:cxn ang="0">
                  <a:pos x="581" y="364"/>
                </a:cxn>
                <a:cxn ang="0">
                  <a:pos x="609" y="333"/>
                </a:cxn>
                <a:cxn ang="0">
                  <a:pos x="635" y="302"/>
                </a:cxn>
                <a:cxn ang="0">
                  <a:pos x="663" y="267"/>
                </a:cxn>
                <a:cxn ang="0">
                  <a:pos x="690" y="226"/>
                </a:cxn>
                <a:cxn ang="0">
                  <a:pos x="690" y="226"/>
                </a:cxn>
                <a:cxn ang="0">
                  <a:pos x="320" y="0"/>
                </a:cxn>
              </a:cxnLst>
              <a:rect l="0" t="0" r="r" b="b"/>
              <a:pathLst>
                <a:path w="690" h="546">
                  <a:moveTo>
                    <a:pt x="320" y="0"/>
                  </a:moveTo>
                  <a:lnTo>
                    <a:pt x="320" y="0"/>
                  </a:lnTo>
                  <a:lnTo>
                    <a:pt x="312" y="13"/>
                  </a:lnTo>
                  <a:lnTo>
                    <a:pt x="299" y="28"/>
                  </a:lnTo>
                  <a:lnTo>
                    <a:pt x="284" y="48"/>
                  </a:lnTo>
                  <a:lnTo>
                    <a:pt x="268" y="65"/>
                  </a:lnTo>
                  <a:lnTo>
                    <a:pt x="249" y="84"/>
                  </a:lnTo>
                  <a:lnTo>
                    <a:pt x="226" y="107"/>
                  </a:lnTo>
                  <a:lnTo>
                    <a:pt x="199" y="134"/>
                  </a:lnTo>
                  <a:lnTo>
                    <a:pt x="175" y="160"/>
                  </a:lnTo>
                  <a:lnTo>
                    <a:pt x="152" y="184"/>
                  </a:lnTo>
                  <a:lnTo>
                    <a:pt x="122" y="219"/>
                  </a:lnTo>
                  <a:lnTo>
                    <a:pt x="94" y="256"/>
                  </a:lnTo>
                  <a:lnTo>
                    <a:pt x="69" y="296"/>
                  </a:lnTo>
                  <a:lnTo>
                    <a:pt x="45" y="341"/>
                  </a:lnTo>
                  <a:lnTo>
                    <a:pt x="25" y="388"/>
                  </a:lnTo>
                  <a:lnTo>
                    <a:pt x="9" y="443"/>
                  </a:lnTo>
                  <a:lnTo>
                    <a:pt x="0" y="502"/>
                  </a:lnTo>
                  <a:lnTo>
                    <a:pt x="430" y="546"/>
                  </a:lnTo>
                  <a:lnTo>
                    <a:pt x="431" y="541"/>
                  </a:lnTo>
                  <a:lnTo>
                    <a:pt x="434" y="535"/>
                  </a:lnTo>
                  <a:lnTo>
                    <a:pt x="437" y="525"/>
                  </a:lnTo>
                  <a:lnTo>
                    <a:pt x="442" y="516"/>
                  </a:lnTo>
                  <a:lnTo>
                    <a:pt x="451" y="503"/>
                  </a:lnTo>
                  <a:lnTo>
                    <a:pt x="460" y="491"/>
                  </a:lnTo>
                  <a:lnTo>
                    <a:pt x="472" y="477"/>
                  </a:lnTo>
                  <a:lnTo>
                    <a:pt x="492" y="455"/>
                  </a:lnTo>
                  <a:lnTo>
                    <a:pt x="512" y="433"/>
                  </a:lnTo>
                  <a:lnTo>
                    <a:pt x="531" y="413"/>
                  </a:lnTo>
                  <a:lnTo>
                    <a:pt x="554" y="390"/>
                  </a:lnTo>
                  <a:lnTo>
                    <a:pt x="581" y="364"/>
                  </a:lnTo>
                  <a:lnTo>
                    <a:pt x="609" y="333"/>
                  </a:lnTo>
                  <a:lnTo>
                    <a:pt x="635" y="302"/>
                  </a:lnTo>
                  <a:lnTo>
                    <a:pt x="663" y="267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4" name="Freeform 64"/>
            <p:cNvSpPr>
              <a:spLocks/>
            </p:cNvSpPr>
            <p:nvPr/>
          </p:nvSpPr>
          <p:spPr bwMode="auto">
            <a:xfrm>
              <a:off x="5035" y="3813"/>
              <a:ext cx="22" cy="31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341" y="0"/>
                </a:cxn>
                <a:cxn ang="0">
                  <a:pos x="279" y="19"/>
                </a:cxn>
                <a:cxn ang="0">
                  <a:pos x="220" y="46"/>
                </a:cxn>
                <a:cxn ang="0">
                  <a:pos x="166" y="85"/>
                </a:cxn>
                <a:cxn ang="0">
                  <a:pos x="121" y="129"/>
                </a:cxn>
                <a:cxn ang="0">
                  <a:pos x="85" y="175"/>
                </a:cxn>
                <a:cxn ang="0">
                  <a:pos x="60" y="220"/>
                </a:cxn>
                <a:cxn ang="0">
                  <a:pos x="43" y="262"/>
                </a:cxn>
                <a:cxn ang="0">
                  <a:pos x="28" y="305"/>
                </a:cxn>
                <a:cxn ang="0">
                  <a:pos x="20" y="344"/>
                </a:cxn>
                <a:cxn ang="0">
                  <a:pos x="12" y="376"/>
                </a:cxn>
                <a:cxn ang="0">
                  <a:pos x="7" y="406"/>
                </a:cxn>
                <a:cxn ang="0">
                  <a:pos x="3" y="429"/>
                </a:cxn>
                <a:cxn ang="0">
                  <a:pos x="2" y="443"/>
                </a:cxn>
                <a:cxn ang="0">
                  <a:pos x="0" y="447"/>
                </a:cxn>
                <a:cxn ang="0">
                  <a:pos x="0" y="448"/>
                </a:cxn>
                <a:cxn ang="0">
                  <a:pos x="9" y="430"/>
                </a:cxn>
                <a:cxn ang="0">
                  <a:pos x="379" y="656"/>
                </a:cxn>
                <a:cxn ang="0">
                  <a:pos x="403" y="606"/>
                </a:cxn>
                <a:cxn ang="0">
                  <a:pos x="415" y="569"/>
                </a:cxn>
                <a:cxn ang="0">
                  <a:pos x="424" y="533"/>
                </a:cxn>
                <a:cxn ang="0">
                  <a:pos x="431" y="502"/>
                </a:cxn>
                <a:cxn ang="0">
                  <a:pos x="435" y="477"/>
                </a:cxn>
                <a:cxn ang="0">
                  <a:pos x="438" y="456"/>
                </a:cxn>
                <a:cxn ang="0">
                  <a:pos x="441" y="438"/>
                </a:cxn>
                <a:cxn ang="0">
                  <a:pos x="445" y="424"/>
                </a:cxn>
                <a:cxn ang="0">
                  <a:pos x="448" y="417"/>
                </a:cxn>
                <a:cxn ang="0">
                  <a:pos x="451" y="411"/>
                </a:cxn>
                <a:cxn ang="0">
                  <a:pos x="451" y="410"/>
                </a:cxn>
                <a:cxn ang="0">
                  <a:pos x="447" y="414"/>
                </a:cxn>
                <a:cxn ang="0">
                  <a:pos x="441" y="418"/>
                </a:cxn>
                <a:cxn ang="0">
                  <a:pos x="435" y="423"/>
                </a:cxn>
                <a:cxn ang="0">
                  <a:pos x="431" y="425"/>
                </a:cxn>
                <a:cxn ang="0">
                  <a:pos x="435" y="423"/>
                </a:cxn>
                <a:cxn ang="0">
                  <a:pos x="437" y="423"/>
                </a:cxn>
                <a:cxn ang="0">
                  <a:pos x="339" y="0"/>
                </a:cxn>
              </a:cxnLst>
              <a:rect l="0" t="0" r="r" b="b"/>
              <a:pathLst>
                <a:path w="451" h="656">
                  <a:moveTo>
                    <a:pt x="339" y="0"/>
                  </a:moveTo>
                  <a:lnTo>
                    <a:pt x="341" y="0"/>
                  </a:lnTo>
                  <a:lnTo>
                    <a:pt x="279" y="19"/>
                  </a:lnTo>
                  <a:lnTo>
                    <a:pt x="220" y="46"/>
                  </a:lnTo>
                  <a:lnTo>
                    <a:pt x="166" y="85"/>
                  </a:lnTo>
                  <a:lnTo>
                    <a:pt x="121" y="129"/>
                  </a:lnTo>
                  <a:lnTo>
                    <a:pt x="85" y="175"/>
                  </a:lnTo>
                  <a:lnTo>
                    <a:pt x="60" y="220"/>
                  </a:lnTo>
                  <a:lnTo>
                    <a:pt x="43" y="262"/>
                  </a:lnTo>
                  <a:lnTo>
                    <a:pt x="28" y="305"/>
                  </a:lnTo>
                  <a:lnTo>
                    <a:pt x="20" y="344"/>
                  </a:lnTo>
                  <a:lnTo>
                    <a:pt x="12" y="376"/>
                  </a:lnTo>
                  <a:lnTo>
                    <a:pt x="7" y="406"/>
                  </a:lnTo>
                  <a:lnTo>
                    <a:pt x="3" y="429"/>
                  </a:lnTo>
                  <a:lnTo>
                    <a:pt x="2" y="443"/>
                  </a:lnTo>
                  <a:lnTo>
                    <a:pt x="0" y="447"/>
                  </a:lnTo>
                  <a:lnTo>
                    <a:pt x="0" y="448"/>
                  </a:lnTo>
                  <a:lnTo>
                    <a:pt x="9" y="430"/>
                  </a:lnTo>
                  <a:lnTo>
                    <a:pt x="379" y="656"/>
                  </a:lnTo>
                  <a:lnTo>
                    <a:pt x="403" y="606"/>
                  </a:lnTo>
                  <a:lnTo>
                    <a:pt x="415" y="569"/>
                  </a:lnTo>
                  <a:lnTo>
                    <a:pt x="424" y="533"/>
                  </a:lnTo>
                  <a:lnTo>
                    <a:pt x="431" y="502"/>
                  </a:lnTo>
                  <a:lnTo>
                    <a:pt x="435" y="477"/>
                  </a:lnTo>
                  <a:lnTo>
                    <a:pt x="438" y="456"/>
                  </a:lnTo>
                  <a:lnTo>
                    <a:pt x="441" y="438"/>
                  </a:lnTo>
                  <a:lnTo>
                    <a:pt x="445" y="424"/>
                  </a:lnTo>
                  <a:lnTo>
                    <a:pt x="448" y="417"/>
                  </a:lnTo>
                  <a:lnTo>
                    <a:pt x="451" y="411"/>
                  </a:lnTo>
                  <a:lnTo>
                    <a:pt x="451" y="410"/>
                  </a:lnTo>
                  <a:lnTo>
                    <a:pt x="447" y="414"/>
                  </a:lnTo>
                  <a:lnTo>
                    <a:pt x="441" y="418"/>
                  </a:lnTo>
                  <a:lnTo>
                    <a:pt x="435" y="423"/>
                  </a:lnTo>
                  <a:lnTo>
                    <a:pt x="431" y="425"/>
                  </a:lnTo>
                  <a:lnTo>
                    <a:pt x="435" y="423"/>
                  </a:lnTo>
                  <a:lnTo>
                    <a:pt x="437" y="42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5" name="Freeform 65"/>
            <p:cNvSpPr>
              <a:spLocks/>
            </p:cNvSpPr>
            <p:nvPr/>
          </p:nvSpPr>
          <p:spPr bwMode="auto">
            <a:xfrm>
              <a:off x="5031" y="3819"/>
              <a:ext cx="105" cy="157"/>
            </a:xfrm>
            <a:custGeom>
              <a:avLst/>
              <a:gdLst/>
              <a:ahLst/>
              <a:cxnLst>
                <a:cxn ang="0">
                  <a:pos x="622" y="132"/>
                </a:cxn>
                <a:cxn ang="0">
                  <a:pos x="752" y="291"/>
                </a:cxn>
                <a:cxn ang="0">
                  <a:pos x="875" y="366"/>
                </a:cxn>
                <a:cxn ang="0">
                  <a:pos x="1024" y="270"/>
                </a:cxn>
                <a:cxn ang="0">
                  <a:pos x="1185" y="101"/>
                </a:cxn>
                <a:cxn ang="0">
                  <a:pos x="1296" y="3"/>
                </a:cxn>
                <a:cxn ang="0">
                  <a:pos x="1363" y="14"/>
                </a:cxn>
                <a:cxn ang="0">
                  <a:pos x="1420" y="65"/>
                </a:cxn>
                <a:cxn ang="0">
                  <a:pos x="1454" y="160"/>
                </a:cxn>
                <a:cxn ang="0">
                  <a:pos x="1400" y="246"/>
                </a:cxn>
                <a:cxn ang="0">
                  <a:pos x="1284" y="347"/>
                </a:cxn>
                <a:cxn ang="0">
                  <a:pos x="1307" y="385"/>
                </a:cxn>
                <a:cxn ang="0">
                  <a:pos x="1387" y="399"/>
                </a:cxn>
                <a:cxn ang="0">
                  <a:pos x="1492" y="337"/>
                </a:cxn>
                <a:cxn ang="0">
                  <a:pos x="1561" y="258"/>
                </a:cxn>
                <a:cxn ang="0">
                  <a:pos x="1649" y="183"/>
                </a:cxn>
                <a:cxn ang="0">
                  <a:pos x="1735" y="142"/>
                </a:cxn>
                <a:cxn ang="0">
                  <a:pos x="1815" y="132"/>
                </a:cxn>
                <a:cxn ang="0">
                  <a:pos x="1881" y="210"/>
                </a:cxn>
                <a:cxn ang="0">
                  <a:pos x="1940" y="474"/>
                </a:cxn>
                <a:cxn ang="0">
                  <a:pos x="2012" y="628"/>
                </a:cxn>
                <a:cxn ang="0">
                  <a:pos x="2092" y="755"/>
                </a:cxn>
                <a:cxn ang="0">
                  <a:pos x="2186" y="894"/>
                </a:cxn>
                <a:cxn ang="0">
                  <a:pos x="2210" y="1100"/>
                </a:cxn>
                <a:cxn ang="0">
                  <a:pos x="2155" y="1253"/>
                </a:cxn>
                <a:cxn ang="0">
                  <a:pos x="2099" y="1393"/>
                </a:cxn>
                <a:cxn ang="0">
                  <a:pos x="1993" y="1540"/>
                </a:cxn>
                <a:cxn ang="0">
                  <a:pos x="1924" y="1829"/>
                </a:cxn>
                <a:cxn ang="0">
                  <a:pos x="1940" y="2060"/>
                </a:cxn>
                <a:cxn ang="0">
                  <a:pos x="1836" y="2309"/>
                </a:cxn>
                <a:cxn ang="0">
                  <a:pos x="1700" y="2494"/>
                </a:cxn>
                <a:cxn ang="0">
                  <a:pos x="1609" y="2677"/>
                </a:cxn>
                <a:cxn ang="0">
                  <a:pos x="1541" y="2807"/>
                </a:cxn>
                <a:cxn ang="0">
                  <a:pos x="1395" y="2894"/>
                </a:cxn>
                <a:cxn ang="0">
                  <a:pos x="1273" y="2994"/>
                </a:cxn>
                <a:cxn ang="0">
                  <a:pos x="1196" y="3120"/>
                </a:cxn>
                <a:cxn ang="0">
                  <a:pos x="1117" y="3242"/>
                </a:cxn>
                <a:cxn ang="0">
                  <a:pos x="1032" y="3311"/>
                </a:cxn>
                <a:cxn ang="0">
                  <a:pos x="963" y="3291"/>
                </a:cxn>
                <a:cxn ang="0">
                  <a:pos x="906" y="3232"/>
                </a:cxn>
                <a:cxn ang="0">
                  <a:pos x="829" y="3037"/>
                </a:cxn>
                <a:cxn ang="0">
                  <a:pos x="722" y="2877"/>
                </a:cxn>
                <a:cxn ang="0">
                  <a:pos x="593" y="2791"/>
                </a:cxn>
                <a:cxn ang="0">
                  <a:pos x="504" y="2658"/>
                </a:cxn>
                <a:cxn ang="0">
                  <a:pos x="419" y="2424"/>
                </a:cxn>
                <a:cxn ang="0">
                  <a:pos x="274" y="2221"/>
                </a:cxn>
                <a:cxn ang="0">
                  <a:pos x="184" y="2010"/>
                </a:cxn>
                <a:cxn ang="0">
                  <a:pos x="215" y="1595"/>
                </a:cxn>
                <a:cxn ang="0">
                  <a:pos x="191" y="1392"/>
                </a:cxn>
                <a:cxn ang="0">
                  <a:pos x="122" y="1258"/>
                </a:cxn>
                <a:cxn ang="0">
                  <a:pos x="30" y="1083"/>
                </a:cxn>
                <a:cxn ang="0">
                  <a:pos x="1" y="864"/>
                </a:cxn>
                <a:cxn ang="0">
                  <a:pos x="61" y="683"/>
                </a:cxn>
                <a:cxn ang="0">
                  <a:pos x="191" y="540"/>
                </a:cxn>
                <a:cxn ang="0">
                  <a:pos x="301" y="400"/>
                </a:cxn>
                <a:cxn ang="0">
                  <a:pos x="331" y="264"/>
                </a:cxn>
                <a:cxn ang="0">
                  <a:pos x="404" y="125"/>
                </a:cxn>
              </a:cxnLst>
              <a:rect l="0" t="0" r="r" b="b"/>
              <a:pathLst>
                <a:path w="2219" h="3312">
                  <a:moveTo>
                    <a:pt x="488" y="85"/>
                  </a:moveTo>
                  <a:lnTo>
                    <a:pt x="517" y="82"/>
                  </a:lnTo>
                  <a:lnTo>
                    <a:pt x="545" y="86"/>
                  </a:lnTo>
                  <a:lnTo>
                    <a:pt x="572" y="96"/>
                  </a:lnTo>
                  <a:lnTo>
                    <a:pt x="597" y="112"/>
                  </a:lnTo>
                  <a:lnTo>
                    <a:pt x="622" y="132"/>
                  </a:lnTo>
                  <a:lnTo>
                    <a:pt x="645" y="155"/>
                  </a:lnTo>
                  <a:lnTo>
                    <a:pt x="668" y="181"/>
                  </a:lnTo>
                  <a:lnTo>
                    <a:pt x="690" y="208"/>
                  </a:lnTo>
                  <a:lnTo>
                    <a:pt x="711" y="237"/>
                  </a:lnTo>
                  <a:lnTo>
                    <a:pt x="732" y="265"/>
                  </a:lnTo>
                  <a:lnTo>
                    <a:pt x="752" y="291"/>
                  </a:lnTo>
                  <a:lnTo>
                    <a:pt x="773" y="314"/>
                  </a:lnTo>
                  <a:lnTo>
                    <a:pt x="793" y="335"/>
                  </a:lnTo>
                  <a:lnTo>
                    <a:pt x="814" y="352"/>
                  </a:lnTo>
                  <a:lnTo>
                    <a:pt x="834" y="362"/>
                  </a:lnTo>
                  <a:lnTo>
                    <a:pt x="854" y="368"/>
                  </a:lnTo>
                  <a:lnTo>
                    <a:pt x="875" y="366"/>
                  </a:lnTo>
                  <a:lnTo>
                    <a:pt x="898" y="360"/>
                  </a:lnTo>
                  <a:lnTo>
                    <a:pt x="922" y="350"/>
                  </a:lnTo>
                  <a:lnTo>
                    <a:pt x="946" y="334"/>
                  </a:lnTo>
                  <a:lnTo>
                    <a:pt x="972" y="316"/>
                  </a:lnTo>
                  <a:lnTo>
                    <a:pt x="998" y="294"/>
                  </a:lnTo>
                  <a:lnTo>
                    <a:pt x="1024" y="270"/>
                  </a:lnTo>
                  <a:lnTo>
                    <a:pt x="1052" y="244"/>
                  </a:lnTo>
                  <a:lnTo>
                    <a:pt x="1079" y="217"/>
                  </a:lnTo>
                  <a:lnTo>
                    <a:pt x="1105" y="188"/>
                  </a:lnTo>
                  <a:lnTo>
                    <a:pt x="1132" y="159"/>
                  </a:lnTo>
                  <a:lnTo>
                    <a:pt x="1159" y="130"/>
                  </a:lnTo>
                  <a:lnTo>
                    <a:pt x="1185" y="101"/>
                  </a:lnTo>
                  <a:lnTo>
                    <a:pt x="1211" y="74"/>
                  </a:lnTo>
                  <a:lnTo>
                    <a:pt x="1237" y="48"/>
                  </a:lnTo>
                  <a:lnTo>
                    <a:pt x="1261" y="24"/>
                  </a:lnTo>
                  <a:lnTo>
                    <a:pt x="1273" y="15"/>
                  </a:lnTo>
                  <a:lnTo>
                    <a:pt x="1284" y="7"/>
                  </a:lnTo>
                  <a:lnTo>
                    <a:pt x="1296" y="3"/>
                  </a:lnTo>
                  <a:lnTo>
                    <a:pt x="1307" y="0"/>
                  </a:lnTo>
                  <a:lnTo>
                    <a:pt x="1319" y="0"/>
                  </a:lnTo>
                  <a:lnTo>
                    <a:pt x="1330" y="1"/>
                  </a:lnTo>
                  <a:lnTo>
                    <a:pt x="1341" y="4"/>
                  </a:lnTo>
                  <a:lnTo>
                    <a:pt x="1352" y="8"/>
                  </a:lnTo>
                  <a:lnTo>
                    <a:pt x="1363" y="14"/>
                  </a:lnTo>
                  <a:lnTo>
                    <a:pt x="1373" y="20"/>
                  </a:lnTo>
                  <a:lnTo>
                    <a:pt x="1383" y="28"/>
                  </a:lnTo>
                  <a:lnTo>
                    <a:pt x="1393" y="37"/>
                  </a:lnTo>
                  <a:lnTo>
                    <a:pt x="1402" y="45"/>
                  </a:lnTo>
                  <a:lnTo>
                    <a:pt x="1412" y="54"/>
                  </a:lnTo>
                  <a:lnTo>
                    <a:pt x="1420" y="65"/>
                  </a:lnTo>
                  <a:lnTo>
                    <a:pt x="1428" y="74"/>
                  </a:lnTo>
                  <a:lnTo>
                    <a:pt x="1439" y="94"/>
                  </a:lnTo>
                  <a:lnTo>
                    <a:pt x="1447" y="113"/>
                  </a:lnTo>
                  <a:lnTo>
                    <a:pt x="1452" y="130"/>
                  </a:lnTo>
                  <a:lnTo>
                    <a:pt x="1455" y="145"/>
                  </a:lnTo>
                  <a:lnTo>
                    <a:pt x="1454" y="160"/>
                  </a:lnTo>
                  <a:lnTo>
                    <a:pt x="1452" y="175"/>
                  </a:lnTo>
                  <a:lnTo>
                    <a:pt x="1447" y="188"/>
                  </a:lnTo>
                  <a:lnTo>
                    <a:pt x="1439" y="203"/>
                  </a:lnTo>
                  <a:lnTo>
                    <a:pt x="1428" y="217"/>
                  </a:lnTo>
                  <a:lnTo>
                    <a:pt x="1415" y="231"/>
                  </a:lnTo>
                  <a:lnTo>
                    <a:pt x="1400" y="246"/>
                  </a:lnTo>
                  <a:lnTo>
                    <a:pt x="1382" y="263"/>
                  </a:lnTo>
                  <a:lnTo>
                    <a:pt x="1362" y="280"/>
                  </a:lnTo>
                  <a:lnTo>
                    <a:pt x="1340" y="298"/>
                  </a:lnTo>
                  <a:lnTo>
                    <a:pt x="1316" y="319"/>
                  </a:lnTo>
                  <a:lnTo>
                    <a:pt x="1288" y="341"/>
                  </a:lnTo>
                  <a:lnTo>
                    <a:pt x="1284" y="347"/>
                  </a:lnTo>
                  <a:lnTo>
                    <a:pt x="1282" y="353"/>
                  </a:lnTo>
                  <a:lnTo>
                    <a:pt x="1283" y="359"/>
                  </a:lnTo>
                  <a:lnTo>
                    <a:pt x="1286" y="366"/>
                  </a:lnTo>
                  <a:lnTo>
                    <a:pt x="1292" y="373"/>
                  </a:lnTo>
                  <a:lnTo>
                    <a:pt x="1298" y="380"/>
                  </a:lnTo>
                  <a:lnTo>
                    <a:pt x="1307" y="385"/>
                  </a:lnTo>
                  <a:lnTo>
                    <a:pt x="1318" y="391"/>
                  </a:lnTo>
                  <a:lnTo>
                    <a:pt x="1329" y="396"/>
                  </a:lnTo>
                  <a:lnTo>
                    <a:pt x="1343" y="399"/>
                  </a:lnTo>
                  <a:lnTo>
                    <a:pt x="1356" y="401"/>
                  </a:lnTo>
                  <a:lnTo>
                    <a:pt x="1371" y="401"/>
                  </a:lnTo>
                  <a:lnTo>
                    <a:pt x="1387" y="399"/>
                  </a:lnTo>
                  <a:lnTo>
                    <a:pt x="1402" y="396"/>
                  </a:lnTo>
                  <a:lnTo>
                    <a:pt x="1418" y="390"/>
                  </a:lnTo>
                  <a:lnTo>
                    <a:pt x="1434" y="381"/>
                  </a:lnTo>
                  <a:lnTo>
                    <a:pt x="1456" y="366"/>
                  </a:lnTo>
                  <a:lnTo>
                    <a:pt x="1475" y="352"/>
                  </a:lnTo>
                  <a:lnTo>
                    <a:pt x="1492" y="337"/>
                  </a:lnTo>
                  <a:lnTo>
                    <a:pt x="1507" y="324"/>
                  </a:lnTo>
                  <a:lnTo>
                    <a:pt x="1519" y="310"/>
                  </a:lnTo>
                  <a:lnTo>
                    <a:pt x="1531" y="296"/>
                  </a:lnTo>
                  <a:lnTo>
                    <a:pt x="1541" y="284"/>
                  </a:lnTo>
                  <a:lnTo>
                    <a:pt x="1551" y="270"/>
                  </a:lnTo>
                  <a:lnTo>
                    <a:pt x="1561" y="258"/>
                  </a:lnTo>
                  <a:lnTo>
                    <a:pt x="1571" y="245"/>
                  </a:lnTo>
                  <a:lnTo>
                    <a:pt x="1583" y="232"/>
                  </a:lnTo>
                  <a:lnTo>
                    <a:pt x="1596" y="220"/>
                  </a:lnTo>
                  <a:lnTo>
                    <a:pt x="1611" y="207"/>
                  </a:lnTo>
                  <a:lnTo>
                    <a:pt x="1629" y="196"/>
                  </a:lnTo>
                  <a:lnTo>
                    <a:pt x="1649" y="183"/>
                  </a:lnTo>
                  <a:lnTo>
                    <a:pt x="1671" y="171"/>
                  </a:lnTo>
                  <a:lnTo>
                    <a:pt x="1683" y="164"/>
                  </a:lnTo>
                  <a:lnTo>
                    <a:pt x="1695" y="159"/>
                  </a:lnTo>
                  <a:lnTo>
                    <a:pt x="1708" y="153"/>
                  </a:lnTo>
                  <a:lnTo>
                    <a:pt x="1722" y="148"/>
                  </a:lnTo>
                  <a:lnTo>
                    <a:pt x="1735" y="142"/>
                  </a:lnTo>
                  <a:lnTo>
                    <a:pt x="1749" y="138"/>
                  </a:lnTo>
                  <a:lnTo>
                    <a:pt x="1763" y="135"/>
                  </a:lnTo>
                  <a:lnTo>
                    <a:pt x="1777" y="132"/>
                  </a:lnTo>
                  <a:lnTo>
                    <a:pt x="1789" y="131"/>
                  </a:lnTo>
                  <a:lnTo>
                    <a:pt x="1803" y="131"/>
                  </a:lnTo>
                  <a:lnTo>
                    <a:pt x="1815" y="132"/>
                  </a:lnTo>
                  <a:lnTo>
                    <a:pt x="1827" y="135"/>
                  </a:lnTo>
                  <a:lnTo>
                    <a:pt x="1837" y="140"/>
                  </a:lnTo>
                  <a:lnTo>
                    <a:pt x="1848" y="148"/>
                  </a:lnTo>
                  <a:lnTo>
                    <a:pt x="1856" y="157"/>
                  </a:lnTo>
                  <a:lnTo>
                    <a:pt x="1863" y="170"/>
                  </a:lnTo>
                  <a:lnTo>
                    <a:pt x="1881" y="210"/>
                  </a:lnTo>
                  <a:lnTo>
                    <a:pt x="1894" y="253"/>
                  </a:lnTo>
                  <a:lnTo>
                    <a:pt x="1904" y="297"/>
                  </a:lnTo>
                  <a:lnTo>
                    <a:pt x="1913" y="341"/>
                  </a:lnTo>
                  <a:lnTo>
                    <a:pt x="1920" y="386"/>
                  </a:lnTo>
                  <a:lnTo>
                    <a:pt x="1929" y="430"/>
                  </a:lnTo>
                  <a:lnTo>
                    <a:pt x="1940" y="474"/>
                  </a:lnTo>
                  <a:lnTo>
                    <a:pt x="1955" y="516"/>
                  </a:lnTo>
                  <a:lnTo>
                    <a:pt x="1966" y="539"/>
                  </a:lnTo>
                  <a:lnTo>
                    <a:pt x="1976" y="562"/>
                  </a:lnTo>
                  <a:lnTo>
                    <a:pt x="1988" y="584"/>
                  </a:lnTo>
                  <a:lnTo>
                    <a:pt x="1999" y="606"/>
                  </a:lnTo>
                  <a:lnTo>
                    <a:pt x="2012" y="628"/>
                  </a:lnTo>
                  <a:lnTo>
                    <a:pt x="2024" y="649"/>
                  </a:lnTo>
                  <a:lnTo>
                    <a:pt x="2037" y="671"/>
                  </a:lnTo>
                  <a:lnTo>
                    <a:pt x="2050" y="692"/>
                  </a:lnTo>
                  <a:lnTo>
                    <a:pt x="2064" y="713"/>
                  </a:lnTo>
                  <a:lnTo>
                    <a:pt x="2077" y="734"/>
                  </a:lnTo>
                  <a:lnTo>
                    <a:pt x="2092" y="755"/>
                  </a:lnTo>
                  <a:lnTo>
                    <a:pt x="2106" y="776"/>
                  </a:lnTo>
                  <a:lnTo>
                    <a:pt x="2120" y="798"/>
                  </a:lnTo>
                  <a:lnTo>
                    <a:pt x="2136" y="819"/>
                  </a:lnTo>
                  <a:lnTo>
                    <a:pt x="2150" y="840"/>
                  </a:lnTo>
                  <a:lnTo>
                    <a:pt x="2166" y="862"/>
                  </a:lnTo>
                  <a:lnTo>
                    <a:pt x="2186" y="894"/>
                  </a:lnTo>
                  <a:lnTo>
                    <a:pt x="2201" y="927"/>
                  </a:lnTo>
                  <a:lnTo>
                    <a:pt x="2212" y="961"/>
                  </a:lnTo>
                  <a:lnTo>
                    <a:pt x="2218" y="996"/>
                  </a:lnTo>
                  <a:lnTo>
                    <a:pt x="2219" y="1031"/>
                  </a:lnTo>
                  <a:lnTo>
                    <a:pt x="2217" y="1065"/>
                  </a:lnTo>
                  <a:lnTo>
                    <a:pt x="2210" y="1100"/>
                  </a:lnTo>
                  <a:lnTo>
                    <a:pt x="2198" y="1133"/>
                  </a:lnTo>
                  <a:lnTo>
                    <a:pt x="2189" y="1156"/>
                  </a:lnTo>
                  <a:lnTo>
                    <a:pt x="2180" y="1180"/>
                  </a:lnTo>
                  <a:lnTo>
                    <a:pt x="2171" y="1204"/>
                  </a:lnTo>
                  <a:lnTo>
                    <a:pt x="2163" y="1228"/>
                  </a:lnTo>
                  <a:lnTo>
                    <a:pt x="2155" y="1253"/>
                  </a:lnTo>
                  <a:lnTo>
                    <a:pt x="2146" y="1277"/>
                  </a:lnTo>
                  <a:lnTo>
                    <a:pt x="2138" y="1301"/>
                  </a:lnTo>
                  <a:lnTo>
                    <a:pt x="2129" y="1324"/>
                  </a:lnTo>
                  <a:lnTo>
                    <a:pt x="2119" y="1348"/>
                  </a:lnTo>
                  <a:lnTo>
                    <a:pt x="2110" y="1371"/>
                  </a:lnTo>
                  <a:lnTo>
                    <a:pt x="2099" y="1393"/>
                  </a:lnTo>
                  <a:lnTo>
                    <a:pt x="2088" y="1415"/>
                  </a:lnTo>
                  <a:lnTo>
                    <a:pt x="2075" y="1437"/>
                  </a:lnTo>
                  <a:lnTo>
                    <a:pt x="2062" y="1457"/>
                  </a:lnTo>
                  <a:lnTo>
                    <a:pt x="2047" y="1477"/>
                  </a:lnTo>
                  <a:lnTo>
                    <a:pt x="2030" y="1496"/>
                  </a:lnTo>
                  <a:lnTo>
                    <a:pt x="1993" y="1540"/>
                  </a:lnTo>
                  <a:lnTo>
                    <a:pt x="1967" y="1581"/>
                  </a:lnTo>
                  <a:lnTo>
                    <a:pt x="1950" y="1622"/>
                  </a:lnTo>
                  <a:lnTo>
                    <a:pt x="1939" y="1665"/>
                  </a:lnTo>
                  <a:lnTo>
                    <a:pt x="1932" y="1713"/>
                  </a:lnTo>
                  <a:lnTo>
                    <a:pt x="1928" y="1767"/>
                  </a:lnTo>
                  <a:lnTo>
                    <a:pt x="1924" y="1829"/>
                  </a:lnTo>
                  <a:lnTo>
                    <a:pt x="1918" y="1902"/>
                  </a:lnTo>
                  <a:lnTo>
                    <a:pt x="1920" y="1919"/>
                  </a:lnTo>
                  <a:lnTo>
                    <a:pt x="1925" y="1944"/>
                  </a:lnTo>
                  <a:lnTo>
                    <a:pt x="1931" y="1976"/>
                  </a:lnTo>
                  <a:lnTo>
                    <a:pt x="1938" y="2015"/>
                  </a:lnTo>
                  <a:lnTo>
                    <a:pt x="1940" y="2060"/>
                  </a:lnTo>
                  <a:lnTo>
                    <a:pt x="1935" y="2108"/>
                  </a:lnTo>
                  <a:lnTo>
                    <a:pt x="1923" y="2159"/>
                  </a:lnTo>
                  <a:lnTo>
                    <a:pt x="1900" y="2211"/>
                  </a:lnTo>
                  <a:lnTo>
                    <a:pt x="1880" y="2244"/>
                  </a:lnTo>
                  <a:lnTo>
                    <a:pt x="1858" y="2278"/>
                  </a:lnTo>
                  <a:lnTo>
                    <a:pt x="1836" y="2309"/>
                  </a:lnTo>
                  <a:lnTo>
                    <a:pt x="1813" y="2341"/>
                  </a:lnTo>
                  <a:lnTo>
                    <a:pt x="1790" y="2372"/>
                  </a:lnTo>
                  <a:lnTo>
                    <a:pt x="1766" y="2403"/>
                  </a:lnTo>
                  <a:lnTo>
                    <a:pt x="1743" y="2433"/>
                  </a:lnTo>
                  <a:lnTo>
                    <a:pt x="1722" y="2463"/>
                  </a:lnTo>
                  <a:lnTo>
                    <a:pt x="1700" y="2494"/>
                  </a:lnTo>
                  <a:lnTo>
                    <a:pt x="1680" y="2523"/>
                  </a:lnTo>
                  <a:lnTo>
                    <a:pt x="1661" y="2553"/>
                  </a:lnTo>
                  <a:lnTo>
                    <a:pt x="1644" y="2584"/>
                  </a:lnTo>
                  <a:lnTo>
                    <a:pt x="1630" y="2614"/>
                  </a:lnTo>
                  <a:lnTo>
                    <a:pt x="1618" y="2646"/>
                  </a:lnTo>
                  <a:lnTo>
                    <a:pt x="1609" y="2677"/>
                  </a:lnTo>
                  <a:lnTo>
                    <a:pt x="1604" y="2710"/>
                  </a:lnTo>
                  <a:lnTo>
                    <a:pt x="1598" y="2733"/>
                  </a:lnTo>
                  <a:lnTo>
                    <a:pt x="1589" y="2754"/>
                  </a:lnTo>
                  <a:lnTo>
                    <a:pt x="1577" y="2772"/>
                  </a:lnTo>
                  <a:lnTo>
                    <a:pt x="1560" y="2790"/>
                  </a:lnTo>
                  <a:lnTo>
                    <a:pt x="1541" y="2807"/>
                  </a:lnTo>
                  <a:lnTo>
                    <a:pt x="1519" y="2823"/>
                  </a:lnTo>
                  <a:lnTo>
                    <a:pt x="1496" y="2837"/>
                  </a:lnTo>
                  <a:lnTo>
                    <a:pt x="1471" y="2852"/>
                  </a:lnTo>
                  <a:lnTo>
                    <a:pt x="1446" y="2866"/>
                  </a:lnTo>
                  <a:lnTo>
                    <a:pt x="1421" y="2880"/>
                  </a:lnTo>
                  <a:lnTo>
                    <a:pt x="1395" y="2894"/>
                  </a:lnTo>
                  <a:lnTo>
                    <a:pt x="1371" y="2909"/>
                  </a:lnTo>
                  <a:lnTo>
                    <a:pt x="1347" y="2923"/>
                  </a:lnTo>
                  <a:lnTo>
                    <a:pt x="1325" y="2940"/>
                  </a:lnTo>
                  <a:lnTo>
                    <a:pt x="1305" y="2957"/>
                  </a:lnTo>
                  <a:lnTo>
                    <a:pt x="1288" y="2975"/>
                  </a:lnTo>
                  <a:lnTo>
                    <a:pt x="1273" y="2994"/>
                  </a:lnTo>
                  <a:lnTo>
                    <a:pt x="1258" y="3014"/>
                  </a:lnTo>
                  <a:lnTo>
                    <a:pt x="1245" y="3035"/>
                  </a:lnTo>
                  <a:lnTo>
                    <a:pt x="1232" y="3056"/>
                  </a:lnTo>
                  <a:lnTo>
                    <a:pt x="1220" y="3077"/>
                  </a:lnTo>
                  <a:lnTo>
                    <a:pt x="1207" y="3098"/>
                  </a:lnTo>
                  <a:lnTo>
                    <a:pt x="1196" y="3120"/>
                  </a:lnTo>
                  <a:lnTo>
                    <a:pt x="1184" y="3141"/>
                  </a:lnTo>
                  <a:lnTo>
                    <a:pt x="1172" y="3162"/>
                  </a:lnTo>
                  <a:lnTo>
                    <a:pt x="1159" y="3183"/>
                  </a:lnTo>
                  <a:lnTo>
                    <a:pt x="1146" y="3203"/>
                  </a:lnTo>
                  <a:lnTo>
                    <a:pt x="1132" y="3223"/>
                  </a:lnTo>
                  <a:lnTo>
                    <a:pt x="1117" y="3242"/>
                  </a:lnTo>
                  <a:lnTo>
                    <a:pt x="1102" y="3259"/>
                  </a:lnTo>
                  <a:lnTo>
                    <a:pt x="1085" y="3277"/>
                  </a:lnTo>
                  <a:lnTo>
                    <a:pt x="1066" y="3294"/>
                  </a:lnTo>
                  <a:lnTo>
                    <a:pt x="1055" y="3302"/>
                  </a:lnTo>
                  <a:lnTo>
                    <a:pt x="1043" y="3308"/>
                  </a:lnTo>
                  <a:lnTo>
                    <a:pt x="1032" y="3311"/>
                  </a:lnTo>
                  <a:lnTo>
                    <a:pt x="1020" y="3312"/>
                  </a:lnTo>
                  <a:lnTo>
                    <a:pt x="1008" y="3312"/>
                  </a:lnTo>
                  <a:lnTo>
                    <a:pt x="996" y="3309"/>
                  </a:lnTo>
                  <a:lnTo>
                    <a:pt x="985" y="3304"/>
                  </a:lnTo>
                  <a:lnTo>
                    <a:pt x="974" y="3298"/>
                  </a:lnTo>
                  <a:lnTo>
                    <a:pt x="963" y="3291"/>
                  </a:lnTo>
                  <a:lnTo>
                    <a:pt x="952" y="3282"/>
                  </a:lnTo>
                  <a:lnTo>
                    <a:pt x="942" y="3274"/>
                  </a:lnTo>
                  <a:lnTo>
                    <a:pt x="933" y="3264"/>
                  </a:lnTo>
                  <a:lnTo>
                    <a:pt x="923" y="3254"/>
                  </a:lnTo>
                  <a:lnTo>
                    <a:pt x="914" y="3243"/>
                  </a:lnTo>
                  <a:lnTo>
                    <a:pt x="906" y="3232"/>
                  </a:lnTo>
                  <a:lnTo>
                    <a:pt x="898" y="3222"/>
                  </a:lnTo>
                  <a:lnTo>
                    <a:pt x="877" y="3186"/>
                  </a:lnTo>
                  <a:lnTo>
                    <a:pt x="862" y="3149"/>
                  </a:lnTo>
                  <a:lnTo>
                    <a:pt x="850" y="3112"/>
                  </a:lnTo>
                  <a:lnTo>
                    <a:pt x="840" y="3075"/>
                  </a:lnTo>
                  <a:lnTo>
                    <a:pt x="829" y="3037"/>
                  </a:lnTo>
                  <a:lnTo>
                    <a:pt x="817" y="3002"/>
                  </a:lnTo>
                  <a:lnTo>
                    <a:pt x="800" y="2966"/>
                  </a:lnTo>
                  <a:lnTo>
                    <a:pt x="778" y="2933"/>
                  </a:lnTo>
                  <a:lnTo>
                    <a:pt x="760" y="2913"/>
                  </a:lnTo>
                  <a:lnTo>
                    <a:pt x="742" y="2894"/>
                  </a:lnTo>
                  <a:lnTo>
                    <a:pt x="722" y="2877"/>
                  </a:lnTo>
                  <a:lnTo>
                    <a:pt x="701" y="2862"/>
                  </a:lnTo>
                  <a:lnTo>
                    <a:pt x="679" y="2848"/>
                  </a:lnTo>
                  <a:lnTo>
                    <a:pt x="657" y="2834"/>
                  </a:lnTo>
                  <a:lnTo>
                    <a:pt x="635" y="2821"/>
                  </a:lnTo>
                  <a:lnTo>
                    <a:pt x="614" y="2806"/>
                  </a:lnTo>
                  <a:lnTo>
                    <a:pt x="593" y="2791"/>
                  </a:lnTo>
                  <a:lnTo>
                    <a:pt x="575" y="2774"/>
                  </a:lnTo>
                  <a:lnTo>
                    <a:pt x="556" y="2757"/>
                  </a:lnTo>
                  <a:lnTo>
                    <a:pt x="540" y="2736"/>
                  </a:lnTo>
                  <a:lnTo>
                    <a:pt x="526" y="2714"/>
                  </a:lnTo>
                  <a:lnTo>
                    <a:pt x="513" y="2688"/>
                  </a:lnTo>
                  <a:lnTo>
                    <a:pt x="504" y="2658"/>
                  </a:lnTo>
                  <a:lnTo>
                    <a:pt x="497" y="2626"/>
                  </a:lnTo>
                  <a:lnTo>
                    <a:pt x="489" y="2582"/>
                  </a:lnTo>
                  <a:lnTo>
                    <a:pt x="477" y="2540"/>
                  </a:lnTo>
                  <a:lnTo>
                    <a:pt x="460" y="2499"/>
                  </a:lnTo>
                  <a:lnTo>
                    <a:pt x="441" y="2460"/>
                  </a:lnTo>
                  <a:lnTo>
                    <a:pt x="419" y="2424"/>
                  </a:lnTo>
                  <a:lnTo>
                    <a:pt x="396" y="2388"/>
                  </a:lnTo>
                  <a:lnTo>
                    <a:pt x="372" y="2353"/>
                  </a:lnTo>
                  <a:lnTo>
                    <a:pt x="347" y="2319"/>
                  </a:lnTo>
                  <a:lnTo>
                    <a:pt x="322" y="2286"/>
                  </a:lnTo>
                  <a:lnTo>
                    <a:pt x="298" y="2254"/>
                  </a:lnTo>
                  <a:lnTo>
                    <a:pt x="274" y="2221"/>
                  </a:lnTo>
                  <a:lnTo>
                    <a:pt x="252" y="2190"/>
                  </a:lnTo>
                  <a:lnTo>
                    <a:pt x="232" y="2159"/>
                  </a:lnTo>
                  <a:lnTo>
                    <a:pt x="216" y="2127"/>
                  </a:lnTo>
                  <a:lnTo>
                    <a:pt x="202" y="2095"/>
                  </a:lnTo>
                  <a:lnTo>
                    <a:pt x="192" y="2062"/>
                  </a:lnTo>
                  <a:lnTo>
                    <a:pt x="184" y="2010"/>
                  </a:lnTo>
                  <a:lnTo>
                    <a:pt x="183" y="1946"/>
                  </a:lnTo>
                  <a:lnTo>
                    <a:pt x="188" y="1876"/>
                  </a:lnTo>
                  <a:lnTo>
                    <a:pt x="195" y="1801"/>
                  </a:lnTo>
                  <a:lnTo>
                    <a:pt x="202" y="1728"/>
                  </a:lnTo>
                  <a:lnTo>
                    <a:pt x="209" y="1658"/>
                  </a:lnTo>
                  <a:lnTo>
                    <a:pt x="215" y="1595"/>
                  </a:lnTo>
                  <a:lnTo>
                    <a:pt x="216" y="1543"/>
                  </a:lnTo>
                  <a:lnTo>
                    <a:pt x="214" y="1507"/>
                  </a:lnTo>
                  <a:lnTo>
                    <a:pt x="211" y="1474"/>
                  </a:lnTo>
                  <a:lnTo>
                    <a:pt x="205" y="1444"/>
                  </a:lnTo>
                  <a:lnTo>
                    <a:pt x="199" y="1417"/>
                  </a:lnTo>
                  <a:lnTo>
                    <a:pt x="191" y="1392"/>
                  </a:lnTo>
                  <a:lnTo>
                    <a:pt x="181" y="1368"/>
                  </a:lnTo>
                  <a:lnTo>
                    <a:pt x="172" y="1346"/>
                  </a:lnTo>
                  <a:lnTo>
                    <a:pt x="160" y="1324"/>
                  </a:lnTo>
                  <a:lnTo>
                    <a:pt x="148" y="1303"/>
                  </a:lnTo>
                  <a:lnTo>
                    <a:pt x="135" y="1281"/>
                  </a:lnTo>
                  <a:lnTo>
                    <a:pt x="122" y="1258"/>
                  </a:lnTo>
                  <a:lnTo>
                    <a:pt x="107" y="1235"/>
                  </a:lnTo>
                  <a:lnTo>
                    <a:pt x="92" y="1210"/>
                  </a:lnTo>
                  <a:lnTo>
                    <a:pt x="77" y="1182"/>
                  </a:lnTo>
                  <a:lnTo>
                    <a:pt x="60" y="1152"/>
                  </a:lnTo>
                  <a:lnTo>
                    <a:pt x="45" y="1120"/>
                  </a:lnTo>
                  <a:lnTo>
                    <a:pt x="30" y="1083"/>
                  </a:lnTo>
                  <a:lnTo>
                    <a:pt x="19" y="1047"/>
                  </a:lnTo>
                  <a:lnTo>
                    <a:pt x="9" y="1011"/>
                  </a:lnTo>
                  <a:lnTo>
                    <a:pt x="4" y="974"/>
                  </a:lnTo>
                  <a:lnTo>
                    <a:pt x="1" y="937"/>
                  </a:lnTo>
                  <a:lnTo>
                    <a:pt x="0" y="901"/>
                  </a:lnTo>
                  <a:lnTo>
                    <a:pt x="1" y="864"/>
                  </a:lnTo>
                  <a:lnTo>
                    <a:pt x="4" y="827"/>
                  </a:lnTo>
                  <a:lnTo>
                    <a:pt x="9" y="795"/>
                  </a:lnTo>
                  <a:lnTo>
                    <a:pt x="19" y="764"/>
                  </a:lnTo>
                  <a:lnTo>
                    <a:pt x="30" y="736"/>
                  </a:lnTo>
                  <a:lnTo>
                    <a:pt x="45" y="709"/>
                  </a:lnTo>
                  <a:lnTo>
                    <a:pt x="61" y="683"/>
                  </a:lnTo>
                  <a:lnTo>
                    <a:pt x="80" y="658"/>
                  </a:lnTo>
                  <a:lnTo>
                    <a:pt x="101" y="634"/>
                  </a:lnTo>
                  <a:lnTo>
                    <a:pt x="123" y="611"/>
                  </a:lnTo>
                  <a:lnTo>
                    <a:pt x="145" y="586"/>
                  </a:lnTo>
                  <a:lnTo>
                    <a:pt x="168" y="563"/>
                  </a:lnTo>
                  <a:lnTo>
                    <a:pt x="191" y="540"/>
                  </a:lnTo>
                  <a:lnTo>
                    <a:pt x="214" y="517"/>
                  </a:lnTo>
                  <a:lnTo>
                    <a:pt x="236" y="493"/>
                  </a:lnTo>
                  <a:lnTo>
                    <a:pt x="256" y="468"/>
                  </a:lnTo>
                  <a:lnTo>
                    <a:pt x="276" y="443"/>
                  </a:lnTo>
                  <a:lnTo>
                    <a:pt x="294" y="416"/>
                  </a:lnTo>
                  <a:lnTo>
                    <a:pt x="301" y="400"/>
                  </a:lnTo>
                  <a:lnTo>
                    <a:pt x="308" y="381"/>
                  </a:lnTo>
                  <a:lnTo>
                    <a:pt x="313" y="361"/>
                  </a:lnTo>
                  <a:lnTo>
                    <a:pt x="317" y="338"/>
                  </a:lnTo>
                  <a:lnTo>
                    <a:pt x="321" y="314"/>
                  </a:lnTo>
                  <a:lnTo>
                    <a:pt x="325" y="289"/>
                  </a:lnTo>
                  <a:lnTo>
                    <a:pt x="331" y="264"/>
                  </a:lnTo>
                  <a:lnTo>
                    <a:pt x="337" y="238"/>
                  </a:lnTo>
                  <a:lnTo>
                    <a:pt x="345" y="213"/>
                  </a:lnTo>
                  <a:lnTo>
                    <a:pt x="356" y="188"/>
                  </a:lnTo>
                  <a:lnTo>
                    <a:pt x="368" y="165"/>
                  </a:lnTo>
                  <a:lnTo>
                    <a:pt x="384" y="144"/>
                  </a:lnTo>
                  <a:lnTo>
                    <a:pt x="404" y="125"/>
                  </a:lnTo>
                  <a:lnTo>
                    <a:pt x="428" y="108"/>
                  </a:lnTo>
                  <a:lnTo>
                    <a:pt x="455" y="95"/>
                  </a:lnTo>
                  <a:lnTo>
                    <a:pt x="488" y="85"/>
                  </a:lnTo>
                  <a:close/>
                </a:path>
              </a:pathLst>
            </a:custGeom>
            <a:solidFill>
              <a:srgbClr val="FF00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6" name="Freeform 66"/>
            <p:cNvSpPr>
              <a:spLocks/>
            </p:cNvSpPr>
            <p:nvPr/>
          </p:nvSpPr>
          <p:spPr bwMode="auto">
            <a:xfrm>
              <a:off x="5063" y="3857"/>
              <a:ext cx="35" cy="92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22" y="471"/>
                </a:cxn>
                <a:cxn ang="0">
                  <a:pos x="0" y="471"/>
                </a:cxn>
                <a:cxn ang="0">
                  <a:pos x="310" y="1182"/>
                </a:cxn>
                <a:cxn ang="0">
                  <a:pos x="38" y="1167"/>
                </a:cxn>
                <a:cxn ang="0">
                  <a:pos x="355" y="1924"/>
                </a:cxn>
                <a:cxn ang="0">
                  <a:pos x="355" y="1379"/>
                </a:cxn>
                <a:cxn ang="0">
                  <a:pos x="687" y="1402"/>
                </a:cxn>
                <a:cxn ang="0">
                  <a:pos x="363" y="652"/>
                </a:cxn>
                <a:cxn ang="0">
                  <a:pos x="732" y="652"/>
                </a:cxn>
                <a:cxn ang="0">
                  <a:pos x="422" y="0"/>
                </a:cxn>
              </a:cxnLst>
              <a:rect l="0" t="0" r="r" b="b"/>
              <a:pathLst>
                <a:path w="732" h="1924">
                  <a:moveTo>
                    <a:pt x="422" y="0"/>
                  </a:moveTo>
                  <a:lnTo>
                    <a:pt x="422" y="471"/>
                  </a:lnTo>
                  <a:lnTo>
                    <a:pt x="0" y="471"/>
                  </a:lnTo>
                  <a:lnTo>
                    <a:pt x="310" y="1182"/>
                  </a:lnTo>
                  <a:lnTo>
                    <a:pt x="38" y="1167"/>
                  </a:lnTo>
                  <a:lnTo>
                    <a:pt x="355" y="1924"/>
                  </a:lnTo>
                  <a:lnTo>
                    <a:pt x="355" y="1379"/>
                  </a:lnTo>
                  <a:lnTo>
                    <a:pt x="687" y="1402"/>
                  </a:lnTo>
                  <a:lnTo>
                    <a:pt x="363" y="652"/>
                  </a:lnTo>
                  <a:lnTo>
                    <a:pt x="732" y="65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052638" y="5724525"/>
            <a:ext cx="439737" cy="484188"/>
            <a:chOff x="2708" y="3832"/>
            <a:chExt cx="122" cy="156"/>
          </a:xfrm>
        </p:grpSpPr>
        <p:sp>
          <p:nvSpPr>
            <p:cNvPr id="51268" name="Freeform 68"/>
            <p:cNvSpPr>
              <a:spLocks/>
            </p:cNvSpPr>
            <p:nvPr/>
          </p:nvSpPr>
          <p:spPr bwMode="auto">
            <a:xfrm>
              <a:off x="2708" y="3832"/>
              <a:ext cx="122" cy="156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709" y="0"/>
                </a:cxn>
                <a:cxn ang="0">
                  <a:pos x="977" y="911"/>
                </a:cxn>
                <a:cxn ang="0">
                  <a:pos x="0" y="911"/>
                </a:cxn>
                <a:cxn ang="0">
                  <a:pos x="642" y="3276"/>
                </a:cxn>
                <a:cxn ang="0">
                  <a:pos x="2653" y="3276"/>
                </a:cxn>
                <a:cxn ang="0">
                  <a:pos x="3294" y="911"/>
                </a:cxn>
                <a:cxn ang="0">
                  <a:pos x="2317" y="911"/>
                </a:cxn>
                <a:cxn ang="0">
                  <a:pos x="2586" y="0"/>
                </a:cxn>
                <a:cxn ang="0">
                  <a:pos x="709" y="0"/>
                </a:cxn>
                <a:cxn ang="0">
                  <a:pos x="2586" y="0"/>
                </a:cxn>
              </a:cxnLst>
              <a:rect l="0" t="0" r="r" b="b"/>
              <a:pathLst>
                <a:path w="3294" h="3276">
                  <a:moveTo>
                    <a:pt x="2586" y="0"/>
                  </a:moveTo>
                  <a:lnTo>
                    <a:pt x="709" y="0"/>
                  </a:lnTo>
                  <a:lnTo>
                    <a:pt x="977" y="911"/>
                  </a:lnTo>
                  <a:lnTo>
                    <a:pt x="0" y="911"/>
                  </a:lnTo>
                  <a:lnTo>
                    <a:pt x="642" y="3276"/>
                  </a:lnTo>
                  <a:lnTo>
                    <a:pt x="2653" y="3276"/>
                  </a:lnTo>
                  <a:lnTo>
                    <a:pt x="3294" y="911"/>
                  </a:lnTo>
                  <a:lnTo>
                    <a:pt x="2317" y="911"/>
                  </a:lnTo>
                  <a:lnTo>
                    <a:pt x="2586" y="0"/>
                  </a:lnTo>
                  <a:lnTo>
                    <a:pt x="709" y="0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D8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2746" y="3843"/>
              <a:ext cx="46" cy="2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19" y="29"/>
                </a:cxn>
                <a:cxn ang="0">
                  <a:pos x="1232" y="29"/>
                </a:cxn>
                <a:cxn ang="0">
                  <a:pos x="1232" y="0"/>
                </a:cxn>
                <a:cxn ang="0">
                  <a:pos x="19" y="0"/>
                </a:cxn>
                <a:cxn ang="0">
                  <a:pos x="5" y="18"/>
                </a:cxn>
                <a:cxn ang="0">
                  <a:pos x="19" y="0"/>
                </a:cxn>
                <a:cxn ang="0">
                  <a:pos x="0" y="1"/>
                </a:cxn>
                <a:cxn ang="0">
                  <a:pos x="5" y="18"/>
                </a:cxn>
                <a:cxn ang="0">
                  <a:pos x="32" y="12"/>
                </a:cxn>
              </a:cxnLst>
              <a:rect l="0" t="0" r="r" b="b"/>
              <a:pathLst>
                <a:path w="1232" h="29">
                  <a:moveTo>
                    <a:pt x="32" y="12"/>
                  </a:moveTo>
                  <a:lnTo>
                    <a:pt x="19" y="29"/>
                  </a:lnTo>
                  <a:lnTo>
                    <a:pt x="1232" y="29"/>
                  </a:lnTo>
                  <a:lnTo>
                    <a:pt x="1232" y="0"/>
                  </a:lnTo>
                  <a:lnTo>
                    <a:pt x="19" y="0"/>
                  </a:lnTo>
                  <a:lnTo>
                    <a:pt x="5" y="18"/>
                  </a:lnTo>
                  <a:lnTo>
                    <a:pt x="19" y="0"/>
                  </a:lnTo>
                  <a:lnTo>
                    <a:pt x="0" y="1"/>
                  </a:lnTo>
                  <a:lnTo>
                    <a:pt x="5" y="18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0" name="Freeform 70"/>
            <p:cNvSpPr>
              <a:spLocks/>
            </p:cNvSpPr>
            <p:nvPr/>
          </p:nvSpPr>
          <p:spPr bwMode="auto">
            <a:xfrm>
              <a:off x="2746" y="3844"/>
              <a:ext cx="11" cy="42"/>
            </a:xfrm>
            <a:custGeom>
              <a:avLst/>
              <a:gdLst/>
              <a:ahLst/>
              <a:cxnLst>
                <a:cxn ang="0">
                  <a:pos x="256" y="889"/>
                </a:cxn>
                <a:cxn ang="0">
                  <a:pos x="270" y="871"/>
                </a:cxn>
                <a:cxn ang="0">
                  <a:pos x="27" y="0"/>
                </a:cxn>
                <a:cxn ang="0">
                  <a:pos x="0" y="6"/>
                </a:cxn>
                <a:cxn ang="0">
                  <a:pos x="243" y="878"/>
                </a:cxn>
                <a:cxn ang="0">
                  <a:pos x="256" y="860"/>
                </a:cxn>
                <a:cxn ang="0">
                  <a:pos x="256" y="889"/>
                </a:cxn>
                <a:cxn ang="0">
                  <a:pos x="275" y="888"/>
                </a:cxn>
                <a:cxn ang="0">
                  <a:pos x="270" y="871"/>
                </a:cxn>
                <a:cxn ang="0">
                  <a:pos x="256" y="889"/>
                </a:cxn>
              </a:cxnLst>
              <a:rect l="0" t="0" r="r" b="b"/>
              <a:pathLst>
                <a:path w="275" h="889">
                  <a:moveTo>
                    <a:pt x="256" y="889"/>
                  </a:moveTo>
                  <a:lnTo>
                    <a:pt x="270" y="871"/>
                  </a:lnTo>
                  <a:lnTo>
                    <a:pt x="27" y="0"/>
                  </a:lnTo>
                  <a:lnTo>
                    <a:pt x="0" y="6"/>
                  </a:lnTo>
                  <a:lnTo>
                    <a:pt x="243" y="878"/>
                  </a:lnTo>
                  <a:lnTo>
                    <a:pt x="256" y="860"/>
                  </a:lnTo>
                  <a:lnTo>
                    <a:pt x="256" y="889"/>
                  </a:lnTo>
                  <a:lnTo>
                    <a:pt x="275" y="888"/>
                  </a:lnTo>
                  <a:lnTo>
                    <a:pt x="270" y="871"/>
                  </a:lnTo>
                  <a:lnTo>
                    <a:pt x="256" y="8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1" name="Freeform 71"/>
            <p:cNvSpPr>
              <a:spLocks/>
            </p:cNvSpPr>
            <p:nvPr/>
          </p:nvSpPr>
          <p:spPr bwMode="auto">
            <a:xfrm>
              <a:off x="2719" y="3885"/>
              <a:ext cx="37" cy="1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19" y="29"/>
                </a:cxn>
                <a:cxn ang="0">
                  <a:pos x="982" y="29"/>
                </a:cxn>
                <a:cxn ang="0">
                  <a:pos x="982" y="0"/>
                </a:cxn>
                <a:cxn ang="0">
                  <a:pos x="19" y="0"/>
                </a:cxn>
                <a:cxn ang="0">
                  <a:pos x="5" y="18"/>
                </a:cxn>
                <a:cxn ang="0">
                  <a:pos x="19" y="0"/>
                </a:cxn>
                <a:cxn ang="0">
                  <a:pos x="0" y="1"/>
                </a:cxn>
                <a:cxn ang="0">
                  <a:pos x="5" y="18"/>
                </a:cxn>
                <a:cxn ang="0">
                  <a:pos x="32" y="11"/>
                </a:cxn>
              </a:cxnLst>
              <a:rect l="0" t="0" r="r" b="b"/>
              <a:pathLst>
                <a:path w="982" h="29">
                  <a:moveTo>
                    <a:pt x="32" y="11"/>
                  </a:moveTo>
                  <a:lnTo>
                    <a:pt x="19" y="29"/>
                  </a:lnTo>
                  <a:lnTo>
                    <a:pt x="982" y="29"/>
                  </a:lnTo>
                  <a:lnTo>
                    <a:pt x="982" y="0"/>
                  </a:lnTo>
                  <a:lnTo>
                    <a:pt x="19" y="0"/>
                  </a:lnTo>
                  <a:lnTo>
                    <a:pt x="5" y="18"/>
                  </a:lnTo>
                  <a:lnTo>
                    <a:pt x="19" y="0"/>
                  </a:lnTo>
                  <a:lnTo>
                    <a:pt x="0" y="1"/>
                  </a:lnTo>
                  <a:lnTo>
                    <a:pt x="5" y="1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2" name="Freeform 72"/>
            <p:cNvSpPr>
              <a:spLocks/>
            </p:cNvSpPr>
            <p:nvPr/>
          </p:nvSpPr>
          <p:spPr bwMode="auto">
            <a:xfrm>
              <a:off x="2720" y="3885"/>
              <a:ext cx="20" cy="91"/>
            </a:xfrm>
            <a:custGeom>
              <a:avLst/>
              <a:gdLst/>
              <a:ahLst/>
              <a:cxnLst>
                <a:cxn ang="0">
                  <a:pos x="527" y="1882"/>
                </a:cxn>
                <a:cxn ang="0">
                  <a:pos x="540" y="1893"/>
                </a:cxn>
                <a:cxn ang="0">
                  <a:pos x="27" y="0"/>
                </a:cxn>
                <a:cxn ang="0">
                  <a:pos x="0" y="7"/>
                </a:cxn>
                <a:cxn ang="0">
                  <a:pos x="513" y="1899"/>
                </a:cxn>
                <a:cxn ang="0">
                  <a:pos x="527" y="1911"/>
                </a:cxn>
                <a:cxn ang="0">
                  <a:pos x="513" y="1899"/>
                </a:cxn>
                <a:cxn ang="0">
                  <a:pos x="517" y="1910"/>
                </a:cxn>
                <a:cxn ang="0">
                  <a:pos x="527" y="1911"/>
                </a:cxn>
                <a:cxn ang="0">
                  <a:pos x="527" y="1882"/>
                </a:cxn>
              </a:cxnLst>
              <a:rect l="0" t="0" r="r" b="b"/>
              <a:pathLst>
                <a:path w="540" h="1911">
                  <a:moveTo>
                    <a:pt x="527" y="1882"/>
                  </a:moveTo>
                  <a:lnTo>
                    <a:pt x="540" y="1893"/>
                  </a:lnTo>
                  <a:lnTo>
                    <a:pt x="27" y="0"/>
                  </a:lnTo>
                  <a:lnTo>
                    <a:pt x="0" y="7"/>
                  </a:lnTo>
                  <a:lnTo>
                    <a:pt x="513" y="1899"/>
                  </a:lnTo>
                  <a:lnTo>
                    <a:pt x="527" y="1911"/>
                  </a:lnTo>
                  <a:lnTo>
                    <a:pt x="513" y="1899"/>
                  </a:lnTo>
                  <a:lnTo>
                    <a:pt x="517" y="1910"/>
                  </a:lnTo>
                  <a:lnTo>
                    <a:pt x="527" y="1911"/>
                  </a:lnTo>
                  <a:lnTo>
                    <a:pt x="527" y="18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2739" y="3975"/>
              <a:ext cx="60" cy="1"/>
            </a:xfrm>
            <a:custGeom>
              <a:avLst/>
              <a:gdLst/>
              <a:ahLst/>
              <a:cxnLst>
                <a:cxn ang="0">
                  <a:pos x="1596" y="11"/>
                </a:cxn>
                <a:cxn ang="0">
                  <a:pos x="1609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1609" y="29"/>
                </a:cxn>
                <a:cxn ang="0">
                  <a:pos x="1623" y="17"/>
                </a:cxn>
                <a:cxn ang="0">
                  <a:pos x="1609" y="29"/>
                </a:cxn>
                <a:cxn ang="0">
                  <a:pos x="1620" y="28"/>
                </a:cxn>
                <a:cxn ang="0">
                  <a:pos x="1623" y="17"/>
                </a:cxn>
                <a:cxn ang="0">
                  <a:pos x="1596" y="11"/>
                </a:cxn>
              </a:cxnLst>
              <a:rect l="0" t="0" r="r" b="b"/>
              <a:pathLst>
                <a:path w="1623" h="29">
                  <a:moveTo>
                    <a:pt x="1596" y="11"/>
                  </a:moveTo>
                  <a:lnTo>
                    <a:pt x="160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609" y="29"/>
                  </a:lnTo>
                  <a:lnTo>
                    <a:pt x="1623" y="17"/>
                  </a:lnTo>
                  <a:lnTo>
                    <a:pt x="1609" y="29"/>
                  </a:lnTo>
                  <a:lnTo>
                    <a:pt x="1620" y="28"/>
                  </a:lnTo>
                  <a:lnTo>
                    <a:pt x="1623" y="17"/>
                  </a:lnTo>
                  <a:lnTo>
                    <a:pt x="159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2798" y="3885"/>
              <a:ext cx="20" cy="91"/>
            </a:xfrm>
            <a:custGeom>
              <a:avLst/>
              <a:gdLst/>
              <a:ahLst/>
              <a:cxnLst>
                <a:cxn ang="0">
                  <a:pos x="527" y="29"/>
                </a:cxn>
                <a:cxn ang="0">
                  <a:pos x="513" y="11"/>
                </a:cxn>
                <a:cxn ang="0">
                  <a:pos x="0" y="1904"/>
                </a:cxn>
                <a:cxn ang="0">
                  <a:pos x="27" y="1910"/>
                </a:cxn>
                <a:cxn ang="0">
                  <a:pos x="540" y="18"/>
                </a:cxn>
                <a:cxn ang="0">
                  <a:pos x="527" y="0"/>
                </a:cxn>
                <a:cxn ang="0">
                  <a:pos x="540" y="18"/>
                </a:cxn>
                <a:cxn ang="0">
                  <a:pos x="545" y="1"/>
                </a:cxn>
                <a:cxn ang="0">
                  <a:pos x="527" y="0"/>
                </a:cxn>
                <a:cxn ang="0">
                  <a:pos x="527" y="29"/>
                </a:cxn>
              </a:cxnLst>
              <a:rect l="0" t="0" r="r" b="b"/>
              <a:pathLst>
                <a:path w="545" h="1910">
                  <a:moveTo>
                    <a:pt x="527" y="29"/>
                  </a:moveTo>
                  <a:lnTo>
                    <a:pt x="513" y="11"/>
                  </a:lnTo>
                  <a:lnTo>
                    <a:pt x="0" y="1904"/>
                  </a:lnTo>
                  <a:lnTo>
                    <a:pt x="27" y="1910"/>
                  </a:lnTo>
                  <a:lnTo>
                    <a:pt x="540" y="18"/>
                  </a:lnTo>
                  <a:lnTo>
                    <a:pt x="527" y="0"/>
                  </a:lnTo>
                  <a:lnTo>
                    <a:pt x="540" y="18"/>
                  </a:lnTo>
                  <a:lnTo>
                    <a:pt x="545" y="1"/>
                  </a:lnTo>
                  <a:lnTo>
                    <a:pt x="527" y="0"/>
                  </a:lnTo>
                  <a:lnTo>
                    <a:pt x="52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2782" y="3885"/>
              <a:ext cx="36" cy="1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18" y="29"/>
                </a:cxn>
                <a:cxn ang="0">
                  <a:pos x="963" y="29"/>
                </a:cxn>
                <a:cxn ang="0">
                  <a:pos x="963" y="0"/>
                </a:cxn>
                <a:cxn ang="0">
                  <a:pos x="18" y="0"/>
                </a:cxn>
                <a:cxn ang="0">
                  <a:pos x="32" y="18"/>
                </a:cxn>
                <a:cxn ang="0">
                  <a:pos x="5" y="11"/>
                </a:cxn>
                <a:cxn ang="0">
                  <a:pos x="0" y="28"/>
                </a:cxn>
                <a:cxn ang="0">
                  <a:pos x="18" y="29"/>
                </a:cxn>
                <a:cxn ang="0">
                  <a:pos x="5" y="11"/>
                </a:cxn>
              </a:cxnLst>
              <a:rect l="0" t="0" r="r" b="b"/>
              <a:pathLst>
                <a:path w="963" h="29">
                  <a:moveTo>
                    <a:pt x="5" y="11"/>
                  </a:moveTo>
                  <a:lnTo>
                    <a:pt x="18" y="29"/>
                  </a:lnTo>
                  <a:lnTo>
                    <a:pt x="963" y="29"/>
                  </a:lnTo>
                  <a:lnTo>
                    <a:pt x="963" y="0"/>
                  </a:lnTo>
                  <a:lnTo>
                    <a:pt x="18" y="0"/>
                  </a:lnTo>
                  <a:lnTo>
                    <a:pt x="32" y="18"/>
                  </a:lnTo>
                  <a:lnTo>
                    <a:pt x="5" y="11"/>
                  </a:lnTo>
                  <a:lnTo>
                    <a:pt x="0" y="28"/>
                  </a:lnTo>
                  <a:lnTo>
                    <a:pt x="18" y="29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2782" y="3843"/>
              <a:ext cx="11" cy="43"/>
            </a:xfrm>
            <a:custGeom>
              <a:avLst/>
              <a:gdLst/>
              <a:ahLst/>
              <a:cxnLst>
                <a:cxn ang="0">
                  <a:pos x="256" y="29"/>
                </a:cxn>
                <a:cxn ang="0">
                  <a:pos x="243" y="12"/>
                </a:cxn>
                <a:cxn ang="0">
                  <a:pos x="0" y="883"/>
                </a:cxn>
                <a:cxn ang="0">
                  <a:pos x="27" y="890"/>
                </a:cxn>
                <a:cxn ang="0">
                  <a:pos x="270" y="18"/>
                </a:cxn>
                <a:cxn ang="0">
                  <a:pos x="256" y="0"/>
                </a:cxn>
                <a:cxn ang="0">
                  <a:pos x="270" y="18"/>
                </a:cxn>
                <a:cxn ang="0">
                  <a:pos x="275" y="1"/>
                </a:cxn>
                <a:cxn ang="0">
                  <a:pos x="256" y="0"/>
                </a:cxn>
                <a:cxn ang="0">
                  <a:pos x="256" y="29"/>
                </a:cxn>
              </a:cxnLst>
              <a:rect l="0" t="0" r="r" b="b"/>
              <a:pathLst>
                <a:path w="275" h="890">
                  <a:moveTo>
                    <a:pt x="256" y="29"/>
                  </a:moveTo>
                  <a:lnTo>
                    <a:pt x="243" y="12"/>
                  </a:lnTo>
                  <a:lnTo>
                    <a:pt x="0" y="883"/>
                  </a:lnTo>
                  <a:lnTo>
                    <a:pt x="27" y="890"/>
                  </a:lnTo>
                  <a:lnTo>
                    <a:pt x="270" y="18"/>
                  </a:lnTo>
                  <a:lnTo>
                    <a:pt x="256" y="0"/>
                  </a:lnTo>
                  <a:lnTo>
                    <a:pt x="270" y="18"/>
                  </a:lnTo>
                  <a:lnTo>
                    <a:pt x="275" y="1"/>
                  </a:lnTo>
                  <a:lnTo>
                    <a:pt x="256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2747" y="3843"/>
              <a:ext cx="45" cy="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29"/>
                </a:cxn>
                <a:cxn ang="0">
                  <a:pos x="1213" y="29"/>
                </a:cxn>
                <a:cxn ang="0">
                  <a:pos x="1213" y="0"/>
                </a:cxn>
                <a:cxn ang="0">
                  <a:pos x="0" y="0"/>
                </a:cxn>
                <a:cxn ang="0">
                  <a:pos x="0" y="15"/>
                </a:cxn>
              </a:cxnLst>
              <a:rect l="0" t="0" r="r" b="b"/>
              <a:pathLst>
                <a:path w="1213" h="29">
                  <a:moveTo>
                    <a:pt x="0" y="15"/>
                  </a:moveTo>
                  <a:lnTo>
                    <a:pt x="0" y="29"/>
                  </a:lnTo>
                  <a:lnTo>
                    <a:pt x="1213" y="29"/>
                  </a:lnTo>
                  <a:lnTo>
                    <a:pt x="1213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8085138" y="2924175"/>
            <a:ext cx="527050" cy="709613"/>
            <a:chOff x="4821" y="3799"/>
            <a:chExt cx="130" cy="189"/>
          </a:xfrm>
        </p:grpSpPr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4836" y="3822"/>
              <a:ext cx="104" cy="1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" y="30"/>
                </a:cxn>
                <a:cxn ang="0">
                  <a:pos x="6" y="29"/>
                </a:cxn>
                <a:cxn ang="0">
                  <a:pos x="11" y="28"/>
                </a:cxn>
                <a:cxn ang="0">
                  <a:pos x="15" y="25"/>
                </a:cxn>
                <a:cxn ang="0">
                  <a:pos x="20" y="24"/>
                </a:cxn>
                <a:cxn ang="0">
                  <a:pos x="23" y="22"/>
                </a:cxn>
                <a:cxn ang="0">
                  <a:pos x="27" y="21"/>
                </a:cxn>
                <a:cxn ang="0">
                  <a:pos x="29" y="20"/>
                </a:cxn>
                <a:cxn ang="0">
                  <a:pos x="47" y="15"/>
                </a:cxn>
                <a:cxn ang="0">
                  <a:pos x="64" y="10"/>
                </a:cxn>
                <a:cxn ang="0">
                  <a:pos x="80" y="7"/>
                </a:cxn>
                <a:cxn ang="0">
                  <a:pos x="96" y="5"/>
                </a:cxn>
                <a:cxn ang="0">
                  <a:pos x="112" y="2"/>
                </a:cxn>
                <a:cxn ang="0">
                  <a:pos x="127" y="1"/>
                </a:cxn>
                <a:cxn ang="0">
                  <a:pos x="142" y="0"/>
                </a:cxn>
                <a:cxn ang="0">
                  <a:pos x="157" y="0"/>
                </a:cxn>
                <a:cxn ang="0">
                  <a:pos x="172" y="1"/>
                </a:cxn>
                <a:cxn ang="0">
                  <a:pos x="187" y="2"/>
                </a:cxn>
                <a:cxn ang="0">
                  <a:pos x="202" y="4"/>
                </a:cxn>
                <a:cxn ang="0">
                  <a:pos x="218" y="7"/>
                </a:cxn>
                <a:cxn ang="0">
                  <a:pos x="234" y="10"/>
                </a:cxn>
                <a:cxn ang="0">
                  <a:pos x="251" y="14"/>
                </a:cxn>
                <a:cxn ang="0">
                  <a:pos x="269" y="20"/>
                </a:cxn>
                <a:cxn ang="0">
                  <a:pos x="288" y="25"/>
                </a:cxn>
                <a:cxn ang="0">
                  <a:pos x="290" y="25"/>
                </a:cxn>
                <a:cxn ang="0">
                  <a:pos x="292" y="27"/>
                </a:cxn>
                <a:cxn ang="0">
                  <a:pos x="295" y="28"/>
                </a:cxn>
                <a:cxn ang="0">
                  <a:pos x="300" y="29"/>
                </a:cxn>
                <a:cxn ang="0">
                  <a:pos x="303" y="31"/>
                </a:cxn>
                <a:cxn ang="0">
                  <a:pos x="307" y="32"/>
                </a:cxn>
                <a:cxn ang="0">
                  <a:pos x="309" y="34"/>
                </a:cxn>
                <a:cxn ang="0">
                  <a:pos x="310" y="35"/>
                </a:cxn>
              </a:cxnLst>
              <a:rect l="0" t="0" r="r" b="b"/>
              <a:pathLst>
                <a:path w="310" h="35">
                  <a:moveTo>
                    <a:pt x="0" y="30"/>
                  </a:moveTo>
                  <a:lnTo>
                    <a:pt x="0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8" y="17"/>
                  </a:lnTo>
                  <a:lnTo>
                    <a:pt x="47" y="15"/>
                  </a:lnTo>
                  <a:lnTo>
                    <a:pt x="55" y="13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80" y="7"/>
                  </a:lnTo>
                  <a:lnTo>
                    <a:pt x="88" y="6"/>
                  </a:lnTo>
                  <a:lnTo>
                    <a:pt x="96" y="5"/>
                  </a:lnTo>
                  <a:lnTo>
                    <a:pt x="104" y="4"/>
                  </a:lnTo>
                  <a:lnTo>
                    <a:pt x="112" y="2"/>
                  </a:lnTo>
                  <a:lnTo>
                    <a:pt x="119" y="1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2" y="1"/>
                  </a:lnTo>
                  <a:lnTo>
                    <a:pt x="179" y="1"/>
                  </a:lnTo>
                  <a:lnTo>
                    <a:pt x="187" y="2"/>
                  </a:lnTo>
                  <a:lnTo>
                    <a:pt x="195" y="4"/>
                  </a:lnTo>
                  <a:lnTo>
                    <a:pt x="202" y="4"/>
                  </a:lnTo>
                  <a:lnTo>
                    <a:pt x="210" y="6"/>
                  </a:lnTo>
                  <a:lnTo>
                    <a:pt x="218" y="7"/>
                  </a:lnTo>
                  <a:lnTo>
                    <a:pt x="226" y="8"/>
                  </a:lnTo>
                  <a:lnTo>
                    <a:pt x="234" y="10"/>
                  </a:lnTo>
                  <a:lnTo>
                    <a:pt x="243" y="13"/>
                  </a:lnTo>
                  <a:lnTo>
                    <a:pt x="251" y="14"/>
                  </a:lnTo>
                  <a:lnTo>
                    <a:pt x="261" y="16"/>
                  </a:lnTo>
                  <a:lnTo>
                    <a:pt x="269" y="20"/>
                  </a:lnTo>
                  <a:lnTo>
                    <a:pt x="278" y="22"/>
                  </a:lnTo>
                  <a:lnTo>
                    <a:pt x="288" y="25"/>
                  </a:lnTo>
                  <a:lnTo>
                    <a:pt x="288" y="25"/>
                  </a:lnTo>
                  <a:lnTo>
                    <a:pt x="290" y="25"/>
                  </a:lnTo>
                  <a:lnTo>
                    <a:pt x="291" y="25"/>
                  </a:lnTo>
                  <a:lnTo>
                    <a:pt x="292" y="27"/>
                  </a:lnTo>
                  <a:lnTo>
                    <a:pt x="294" y="27"/>
                  </a:lnTo>
                  <a:lnTo>
                    <a:pt x="295" y="28"/>
                  </a:lnTo>
                  <a:lnTo>
                    <a:pt x="298" y="29"/>
                  </a:lnTo>
                  <a:lnTo>
                    <a:pt x="300" y="29"/>
                  </a:lnTo>
                  <a:lnTo>
                    <a:pt x="302" y="30"/>
                  </a:lnTo>
                  <a:lnTo>
                    <a:pt x="303" y="31"/>
                  </a:lnTo>
                  <a:lnTo>
                    <a:pt x="306" y="31"/>
                  </a:lnTo>
                  <a:lnTo>
                    <a:pt x="307" y="32"/>
                  </a:lnTo>
                  <a:lnTo>
                    <a:pt x="308" y="34"/>
                  </a:lnTo>
                  <a:lnTo>
                    <a:pt x="309" y="34"/>
                  </a:lnTo>
                  <a:lnTo>
                    <a:pt x="310" y="35"/>
                  </a:lnTo>
                  <a:lnTo>
                    <a:pt x="310" y="3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4831" y="3800"/>
              <a:ext cx="110" cy="4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121"/>
                </a:cxn>
                <a:cxn ang="0">
                  <a:pos x="30" y="108"/>
                </a:cxn>
                <a:cxn ang="0">
                  <a:pos x="56" y="100"/>
                </a:cxn>
                <a:cxn ang="0">
                  <a:pos x="84" y="94"/>
                </a:cxn>
                <a:cxn ang="0">
                  <a:pos x="115" y="88"/>
                </a:cxn>
                <a:cxn ang="0">
                  <a:pos x="148" y="86"/>
                </a:cxn>
                <a:cxn ang="0">
                  <a:pos x="164" y="86"/>
                </a:cxn>
                <a:cxn ang="0">
                  <a:pos x="195" y="86"/>
                </a:cxn>
                <a:cxn ang="0">
                  <a:pos x="223" y="90"/>
                </a:cxn>
                <a:cxn ang="0">
                  <a:pos x="258" y="97"/>
                </a:cxn>
                <a:cxn ang="0">
                  <a:pos x="286" y="105"/>
                </a:cxn>
                <a:cxn ang="0">
                  <a:pos x="310" y="115"/>
                </a:cxn>
                <a:cxn ang="0">
                  <a:pos x="324" y="120"/>
                </a:cxn>
                <a:cxn ang="0">
                  <a:pos x="331" y="123"/>
                </a:cxn>
                <a:cxn ang="0">
                  <a:pos x="331" y="30"/>
                </a:cxn>
                <a:cxn ang="0">
                  <a:pos x="303" y="22"/>
                </a:cxn>
                <a:cxn ang="0">
                  <a:pos x="274" y="14"/>
                </a:cxn>
                <a:cxn ang="0">
                  <a:pos x="249" y="8"/>
                </a:cxn>
                <a:cxn ang="0">
                  <a:pos x="228" y="5"/>
                </a:cxn>
                <a:cxn ang="0">
                  <a:pos x="209" y="3"/>
                </a:cxn>
                <a:cxn ang="0">
                  <a:pos x="180" y="0"/>
                </a:cxn>
                <a:cxn ang="0">
                  <a:pos x="163" y="0"/>
                </a:cxn>
                <a:cxn ang="0">
                  <a:pos x="144" y="0"/>
                </a:cxn>
                <a:cxn ang="0">
                  <a:pos x="126" y="3"/>
                </a:cxn>
                <a:cxn ang="0">
                  <a:pos x="105" y="4"/>
                </a:cxn>
                <a:cxn ang="0">
                  <a:pos x="88" y="7"/>
                </a:cxn>
                <a:cxn ang="0">
                  <a:pos x="55" y="13"/>
                </a:cxn>
                <a:cxn ang="0">
                  <a:pos x="35" y="19"/>
                </a:cxn>
                <a:cxn ang="0">
                  <a:pos x="10" y="26"/>
                </a:cxn>
                <a:cxn ang="0">
                  <a:pos x="0" y="30"/>
                </a:cxn>
              </a:cxnLst>
              <a:rect l="0" t="0" r="r" b="b"/>
              <a:pathLst>
                <a:path w="331" h="123">
                  <a:moveTo>
                    <a:pt x="0" y="30"/>
                  </a:moveTo>
                  <a:lnTo>
                    <a:pt x="0" y="121"/>
                  </a:lnTo>
                  <a:lnTo>
                    <a:pt x="30" y="108"/>
                  </a:lnTo>
                  <a:lnTo>
                    <a:pt x="56" y="100"/>
                  </a:lnTo>
                  <a:lnTo>
                    <a:pt x="84" y="94"/>
                  </a:lnTo>
                  <a:lnTo>
                    <a:pt x="115" y="88"/>
                  </a:lnTo>
                  <a:lnTo>
                    <a:pt x="148" y="86"/>
                  </a:lnTo>
                  <a:lnTo>
                    <a:pt x="164" y="86"/>
                  </a:lnTo>
                  <a:lnTo>
                    <a:pt x="195" y="86"/>
                  </a:lnTo>
                  <a:lnTo>
                    <a:pt x="223" y="90"/>
                  </a:lnTo>
                  <a:lnTo>
                    <a:pt x="258" y="97"/>
                  </a:lnTo>
                  <a:lnTo>
                    <a:pt x="286" y="105"/>
                  </a:lnTo>
                  <a:lnTo>
                    <a:pt x="310" y="115"/>
                  </a:lnTo>
                  <a:lnTo>
                    <a:pt x="324" y="120"/>
                  </a:lnTo>
                  <a:lnTo>
                    <a:pt x="331" y="123"/>
                  </a:lnTo>
                  <a:lnTo>
                    <a:pt x="331" y="30"/>
                  </a:lnTo>
                  <a:lnTo>
                    <a:pt x="303" y="22"/>
                  </a:lnTo>
                  <a:lnTo>
                    <a:pt x="274" y="14"/>
                  </a:lnTo>
                  <a:lnTo>
                    <a:pt x="249" y="8"/>
                  </a:lnTo>
                  <a:lnTo>
                    <a:pt x="228" y="5"/>
                  </a:lnTo>
                  <a:lnTo>
                    <a:pt x="209" y="3"/>
                  </a:lnTo>
                  <a:lnTo>
                    <a:pt x="180" y="0"/>
                  </a:lnTo>
                  <a:lnTo>
                    <a:pt x="163" y="0"/>
                  </a:lnTo>
                  <a:lnTo>
                    <a:pt x="144" y="0"/>
                  </a:lnTo>
                  <a:lnTo>
                    <a:pt x="126" y="3"/>
                  </a:lnTo>
                  <a:lnTo>
                    <a:pt x="105" y="4"/>
                  </a:lnTo>
                  <a:lnTo>
                    <a:pt x="88" y="7"/>
                  </a:lnTo>
                  <a:lnTo>
                    <a:pt x="55" y="13"/>
                  </a:lnTo>
                  <a:lnTo>
                    <a:pt x="35" y="19"/>
                  </a:lnTo>
                  <a:lnTo>
                    <a:pt x="10" y="2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4829" y="3810"/>
              <a:ext cx="4" cy="34"/>
            </a:xfrm>
            <a:custGeom>
              <a:avLst/>
              <a:gdLst/>
              <a:ahLst/>
              <a:cxnLst>
                <a:cxn ang="0">
                  <a:pos x="3" y="88"/>
                </a:cxn>
                <a:cxn ang="0">
                  <a:pos x="10" y="9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1"/>
                </a:cxn>
                <a:cxn ang="0">
                  <a:pos x="7" y="96"/>
                </a:cxn>
                <a:cxn ang="0">
                  <a:pos x="0" y="91"/>
                </a:cxn>
                <a:cxn ang="0">
                  <a:pos x="0" y="100"/>
                </a:cxn>
                <a:cxn ang="0">
                  <a:pos x="7" y="96"/>
                </a:cxn>
                <a:cxn ang="0">
                  <a:pos x="3" y="88"/>
                </a:cxn>
              </a:cxnLst>
              <a:rect l="0" t="0" r="r" b="b"/>
              <a:pathLst>
                <a:path w="10" h="100">
                  <a:moveTo>
                    <a:pt x="3" y="88"/>
                  </a:moveTo>
                  <a:lnTo>
                    <a:pt x="10" y="9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7" y="96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7" y="96"/>
                  </a:lnTo>
                  <a:lnTo>
                    <a:pt x="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4830" y="3835"/>
              <a:ext cx="12" cy="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0" y="14"/>
                </a:cxn>
                <a:cxn ang="0">
                  <a:pos x="3" y="22"/>
                </a:cxn>
                <a:cxn ang="0">
                  <a:pos x="34" y="9"/>
                </a:cxn>
                <a:cxn ang="0">
                  <a:pos x="33" y="9"/>
                </a:cxn>
                <a:cxn ang="0">
                  <a:pos x="31" y="0"/>
                </a:cxn>
              </a:cxnLst>
              <a:rect l="0" t="0" r="r" b="b"/>
              <a:pathLst>
                <a:path w="34" h="22">
                  <a:moveTo>
                    <a:pt x="31" y="0"/>
                  </a:moveTo>
                  <a:lnTo>
                    <a:pt x="31" y="0"/>
                  </a:lnTo>
                  <a:lnTo>
                    <a:pt x="0" y="14"/>
                  </a:lnTo>
                  <a:lnTo>
                    <a:pt x="3" y="22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4841" y="3832"/>
              <a:ext cx="9" cy="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0" y="7"/>
                </a:cxn>
                <a:cxn ang="0">
                  <a:pos x="2" y="16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6" y="0"/>
                </a:cxn>
              </a:cxnLst>
              <a:rect l="0" t="0" r="r" b="b"/>
              <a:pathLst>
                <a:path w="29" h="16">
                  <a:moveTo>
                    <a:pt x="26" y="0"/>
                  </a:moveTo>
                  <a:lnTo>
                    <a:pt x="26" y="0"/>
                  </a:lnTo>
                  <a:lnTo>
                    <a:pt x="0" y="7"/>
                  </a:lnTo>
                  <a:lnTo>
                    <a:pt x="2" y="16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4849" y="3830"/>
              <a:ext cx="10" cy="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0" y="7"/>
                </a:cxn>
                <a:cxn ang="0">
                  <a:pos x="3" y="16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7" y="0"/>
                </a:cxn>
              </a:cxnLst>
              <a:rect l="0" t="0" r="r" b="b"/>
              <a:pathLst>
                <a:path w="29" h="16">
                  <a:moveTo>
                    <a:pt x="27" y="0"/>
                  </a:moveTo>
                  <a:lnTo>
                    <a:pt x="27" y="0"/>
                  </a:lnTo>
                  <a:lnTo>
                    <a:pt x="0" y="7"/>
                  </a:lnTo>
                  <a:lnTo>
                    <a:pt x="3" y="16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4859" y="3828"/>
              <a:ext cx="11" cy="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0" y="6"/>
                </a:cxn>
                <a:cxn ang="0">
                  <a:pos x="1" y="17"/>
                </a:cxn>
                <a:cxn ang="0">
                  <a:pos x="32" y="11"/>
                </a:cxn>
                <a:cxn ang="0">
                  <a:pos x="32" y="11"/>
                </a:cxn>
                <a:cxn ang="0">
                  <a:pos x="31" y="0"/>
                </a:cxn>
              </a:cxnLst>
              <a:rect l="0" t="0" r="r" b="b"/>
              <a:pathLst>
                <a:path w="32" h="17">
                  <a:moveTo>
                    <a:pt x="31" y="0"/>
                  </a:moveTo>
                  <a:lnTo>
                    <a:pt x="31" y="0"/>
                  </a:lnTo>
                  <a:lnTo>
                    <a:pt x="0" y="6"/>
                  </a:lnTo>
                  <a:lnTo>
                    <a:pt x="1" y="17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6" name="Freeform 86"/>
            <p:cNvSpPr>
              <a:spLocks/>
            </p:cNvSpPr>
            <p:nvPr/>
          </p:nvSpPr>
          <p:spPr bwMode="auto">
            <a:xfrm>
              <a:off x="4869" y="3827"/>
              <a:ext cx="11" cy="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0" y="2"/>
                </a:cxn>
                <a:cxn ang="0">
                  <a:pos x="0" y="13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3" y="0"/>
                </a:cxn>
              </a:cxnLst>
              <a:rect l="0" t="0" r="r" b="b"/>
              <a:pathLst>
                <a:path w="33" h="13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7" name="Freeform 87"/>
            <p:cNvSpPr>
              <a:spLocks/>
            </p:cNvSpPr>
            <p:nvPr/>
          </p:nvSpPr>
          <p:spPr bwMode="auto">
            <a:xfrm>
              <a:off x="4880" y="3827"/>
              <a:ext cx="6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6" y="10"/>
                </a:cxn>
                <a:cxn ang="0">
                  <a:pos x="16" y="0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8" name="Freeform 88"/>
            <p:cNvSpPr>
              <a:spLocks/>
            </p:cNvSpPr>
            <p:nvPr/>
          </p:nvSpPr>
          <p:spPr bwMode="auto">
            <a:xfrm>
              <a:off x="4886" y="3827"/>
              <a:ext cx="10" cy="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0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89" name="Freeform 89"/>
            <p:cNvSpPr>
              <a:spLocks/>
            </p:cNvSpPr>
            <p:nvPr/>
          </p:nvSpPr>
          <p:spPr bwMode="auto">
            <a:xfrm>
              <a:off x="4896" y="3827"/>
              <a:ext cx="9" cy="5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1" y="0"/>
                </a:cxn>
                <a:cxn ang="0">
                  <a:pos x="0" y="10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9" y="5"/>
                </a:cxn>
              </a:cxnLst>
              <a:rect l="0" t="0" r="r" b="b"/>
              <a:pathLst>
                <a:path w="29" h="15">
                  <a:moveTo>
                    <a:pt x="29" y="5"/>
                  </a:moveTo>
                  <a:lnTo>
                    <a:pt x="29" y="5"/>
                  </a:lnTo>
                  <a:lnTo>
                    <a:pt x="1" y="0"/>
                  </a:lnTo>
                  <a:lnTo>
                    <a:pt x="0" y="10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0" name="Freeform 90"/>
            <p:cNvSpPr>
              <a:spLocks/>
            </p:cNvSpPr>
            <p:nvPr/>
          </p:nvSpPr>
          <p:spPr bwMode="auto">
            <a:xfrm>
              <a:off x="4905" y="3829"/>
              <a:ext cx="13" cy="6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8" y="7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37" y="17"/>
                </a:cxn>
                <a:cxn ang="0">
                  <a:pos x="36" y="17"/>
                </a:cxn>
                <a:cxn ang="0">
                  <a:pos x="40" y="7"/>
                </a:cxn>
              </a:cxnLst>
              <a:rect l="0" t="0" r="r" b="b"/>
              <a:pathLst>
                <a:path w="40" h="17">
                  <a:moveTo>
                    <a:pt x="40" y="7"/>
                  </a:moveTo>
                  <a:lnTo>
                    <a:pt x="38" y="7"/>
                  </a:lnTo>
                  <a:lnTo>
                    <a:pt x="2" y="0"/>
                  </a:lnTo>
                  <a:lnTo>
                    <a:pt x="0" y="10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1" name="Freeform 91"/>
            <p:cNvSpPr>
              <a:spLocks/>
            </p:cNvSpPr>
            <p:nvPr/>
          </p:nvSpPr>
          <p:spPr bwMode="auto">
            <a:xfrm>
              <a:off x="4917" y="3831"/>
              <a:ext cx="10" cy="6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30" y="9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30" y="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lnTo>
                    <a:pt x="30" y="9"/>
                  </a:lnTo>
                  <a:lnTo>
                    <a:pt x="4" y="0"/>
                  </a:lnTo>
                  <a:lnTo>
                    <a:pt x="0" y="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2" name="Freeform 92"/>
            <p:cNvSpPr>
              <a:spLocks/>
            </p:cNvSpPr>
            <p:nvPr/>
          </p:nvSpPr>
          <p:spPr bwMode="auto">
            <a:xfrm>
              <a:off x="4926" y="3834"/>
              <a:ext cx="9" cy="6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8" y="8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25" y="17"/>
                </a:cxn>
                <a:cxn ang="0">
                  <a:pos x="24" y="17"/>
                </a:cxn>
                <a:cxn ang="0">
                  <a:pos x="28" y="8"/>
                </a:cxn>
              </a:cxnLst>
              <a:rect l="0" t="0" r="r" b="b"/>
              <a:pathLst>
                <a:path w="28" h="17">
                  <a:moveTo>
                    <a:pt x="28" y="8"/>
                  </a:moveTo>
                  <a:lnTo>
                    <a:pt x="28" y="8"/>
                  </a:lnTo>
                  <a:lnTo>
                    <a:pt x="3" y="0"/>
                  </a:lnTo>
                  <a:lnTo>
                    <a:pt x="0" y="9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3" name="Freeform 93"/>
            <p:cNvSpPr>
              <a:spLocks/>
            </p:cNvSpPr>
            <p:nvPr/>
          </p:nvSpPr>
          <p:spPr bwMode="auto">
            <a:xfrm>
              <a:off x="4934" y="3837"/>
              <a:ext cx="6" cy="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7" y="6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16" y="6"/>
                </a:cxn>
              </a:cxnLst>
              <a:rect l="0" t="0" r="r" b="b"/>
              <a:pathLst>
                <a:path w="17" h="15">
                  <a:moveTo>
                    <a:pt x="16" y="6"/>
                  </a:moveTo>
                  <a:lnTo>
                    <a:pt x="17" y="6"/>
                  </a:lnTo>
                  <a:lnTo>
                    <a:pt x="3" y="0"/>
                  </a:lnTo>
                  <a:lnTo>
                    <a:pt x="0" y="8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4" name="Freeform 94"/>
            <p:cNvSpPr>
              <a:spLocks/>
            </p:cNvSpPr>
            <p:nvPr/>
          </p:nvSpPr>
          <p:spPr bwMode="auto">
            <a:xfrm>
              <a:off x="4939" y="3839"/>
              <a:ext cx="4" cy="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9" y="2"/>
                </a:cxn>
                <a:cxn ang="0">
                  <a:pos x="2" y="0"/>
                </a:cxn>
                <a:cxn ang="0">
                  <a:pos x="0" y="9"/>
                </a:cxn>
                <a:cxn ang="0">
                  <a:pos x="7" y="11"/>
                </a:cxn>
                <a:cxn ang="0">
                  <a:pos x="13" y="7"/>
                </a:cxn>
                <a:cxn ang="0">
                  <a:pos x="7" y="11"/>
                </a:cxn>
                <a:cxn ang="0">
                  <a:pos x="13" y="14"/>
                </a:cxn>
                <a:cxn ang="0">
                  <a:pos x="13" y="7"/>
                </a:cxn>
                <a:cxn ang="0">
                  <a:pos x="3" y="7"/>
                </a:cxn>
              </a:cxnLst>
              <a:rect l="0" t="0" r="r" b="b"/>
              <a:pathLst>
                <a:path w="13" h="14">
                  <a:moveTo>
                    <a:pt x="3" y="7"/>
                  </a:moveTo>
                  <a:lnTo>
                    <a:pt x="9" y="2"/>
                  </a:lnTo>
                  <a:lnTo>
                    <a:pt x="2" y="0"/>
                  </a:lnTo>
                  <a:lnTo>
                    <a:pt x="0" y="9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7" y="11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5" name="Freeform 95"/>
            <p:cNvSpPr>
              <a:spLocks/>
            </p:cNvSpPr>
            <p:nvPr/>
          </p:nvSpPr>
          <p:spPr bwMode="auto">
            <a:xfrm>
              <a:off x="4940" y="3809"/>
              <a:ext cx="3" cy="3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0" y="4"/>
                </a:cxn>
                <a:cxn ang="0">
                  <a:pos x="0" y="97"/>
                </a:cxn>
                <a:cxn ang="0">
                  <a:pos x="10" y="97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10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4" y="9"/>
                </a:cxn>
              </a:cxnLst>
              <a:rect l="0" t="0" r="r" b="b"/>
              <a:pathLst>
                <a:path w="10" h="97">
                  <a:moveTo>
                    <a:pt x="4" y="9"/>
                  </a:moveTo>
                  <a:lnTo>
                    <a:pt x="0" y="4"/>
                  </a:lnTo>
                  <a:lnTo>
                    <a:pt x="0" y="97"/>
                  </a:lnTo>
                  <a:lnTo>
                    <a:pt x="10" y="9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6" name="Freeform 96"/>
            <p:cNvSpPr>
              <a:spLocks/>
            </p:cNvSpPr>
            <p:nvPr/>
          </p:nvSpPr>
          <p:spPr bwMode="auto">
            <a:xfrm>
              <a:off x="4932" y="3806"/>
              <a:ext cx="10" cy="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8" y="19"/>
                </a:cxn>
                <a:cxn ang="0">
                  <a:pos x="30" y="1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0"/>
                </a:cxn>
              </a:cxnLst>
              <a:rect l="0" t="0" r="r" b="b"/>
              <a:pathLst>
                <a:path w="30" h="19">
                  <a:moveTo>
                    <a:pt x="0" y="10"/>
                  </a:moveTo>
                  <a:lnTo>
                    <a:pt x="0" y="10"/>
                  </a:lnTo>
                  <a:lnTo>
                    <a:pt x="28" y="19"/>
                  </a:lnTo>
                  <a:lnTo>
                    <a:pt x="30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7" name="Freeform 97"/>
            <p:cNvSpPr>
              <a:spLocks/>
            </p:cNvSpPr>
            <p:nvPr/>
          </p:nvSpPr>
          <p:spPr bwMode="auto">
            <a:xfrm>
              <a:off x="4922" y="3804"/>
              <a:ext cx="10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28" y="16"/>
                </a:cxn>
                <a:cxn ang="0">
                  <a:pos x="30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9"/>
                </a:cxn>
              </a:cxnLst>
              <a:rect l="0" t="0" r="r" b="b"/>
              <a:pathLst>
                <a:path w="30" h="16">
                  <a:moveTo>
                    <a:pt x="0" y="9"/>
                  </a:moveTo>
                  <a:lnTo>
                    <a:pt x="0" y="9"/>
                  </a:lnTo>
                  <a:lnTo>
                    <a:pt x="28" y="16"/>
                  </a:lnTo>
                  <a:lnTo>
                    <a:pt x="30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8" name="Freeform 98"/>
            <p:cNvSpPr>
              <a:spLocks/>
            </p:cNvSpPr>
            <p:nvPr/>
          </p:nvSpPr>
          <p:spPr bwMode="auto">
            <a:xfrm>
              <a:off x="4914" y="3802"/>
              <a:ext cx="9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26" y="14"/>
                </a:cxn>
                <a:cxn ang="0">
                  <a:pos x="29" y="4"/>
                </a:cxn>
                <a:cxn ang="0">
                  <a:pos x="2" y="0"/>
                </a:cxn>
                <a:cxn ang="0">
                  <a:pos x="0" y="9"/>
                </a:cxn>
              </a:cxnLst>
              <a:rect l="0" t="0" r="r" b="b"/>
              <a:pathLst>
                <a:path w="29" h="14">
                  <a:moveTo>
                    <a:pt x="0" y="9"/>
                  </a:moveTo>
                  <a:lnTo>
                    <a:pt x="0" y="9"/>
                  </a:lnTo>
                  <a:lnTo>
                    <a:pt x="26" y="14"/>
                  </a:lnTo>
                  <a:lnTo>
                    <a:pt x="29" y="4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299" name="Freeform 99"/>
            <p:cNvSpPr>
              <a:spLocks/>
            </p:cNvSpPr>
            <p:nvPr/>
          </p:nvSpPr>
          <p:spPr bwMode="auto">
            <a:xfrm>
              <a:off x="4907" y="3800"/>
              <a:ext cx="7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19" y="13"/>
                </a:cxn>
                <a:cxn ang="0">
                  <a:pos x="2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9"/>
                </a:cxn>
              </a:cxnLst>
              <a:rect l="0" t="0" r="r" b="b"/>
              <a:pathLst>
                <a:path w="21" h="13">
                  <a:moveTo>
                    <a:pt x="0" y="9"/>
                  </a:moveTo>
                  <a:lnTo>
                    <a:pt x="0" y="9"/>
                  </a:lnTo>
                  <a:lnTo>
                    <a:pt x="19" y="13"/>
                  </a:lnTo>
                  <a:lnTo>
                    <a:pt x="2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0" name="Freeform 100"/>
            <p:cNvSpPr>
              <a:spLocks/>
            </p:cNvSpPr>
            <p:nvPr/>
          </p:nvSpPr>
          <p:spPr bwMode="auto">
            <a:xfrm>
              <a:off x="4901" y="3800"/>
              <a:ext cx="6" cy="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9" y="13"/>
                </a:cxn>
                <a:cxn ang="0">
                  <a:pos x="2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20" h="13">
                  <a:moveTo>
                    <a:pt x="0" y="10"/>
                  </a:moveTo>
                  <a:lnTo>
                    <a:pt x="0" y="10"/>
                  </a:lnTo>
                  <a:lnTo>
                    <a:pt x="19" y="13"/>
                  </a:lnTo>
                  <a:lnTo>
                    <a:pt x="2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1" name="Freeform 101"/>
            <p:cNvSpPr>
              <a:spLocks/>
            </p:cNvSpPr>
            <p:nvPr/>
          </p:nvSpPr>
          <p:spPr bwMode="auto">
            <a:xfrm>
              <a:off x="4891" y="3799"/>
              <a:ext cx="10" cy="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28" h="12">
                  <a:moveTo>
                    <a:pt x="0" y="10"/>
                  </a:moveTo>
                  <a:lnTo>
                    <a:pt x="0" y="10"/>
                  </a:lnTo>
                  <a:lnTo>
                    <a:pt x="27" y="12"/>
                  </a:lnTo>
                  <a:lnTo>
                    <a:pt x="28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2" name="Freeform 102"/>
            <p:cNvSpPr>
              <a:spLocks/>
            </p:cNvSpPr>
            <p:nvPr/>
          </p:nvSpPr>
          <p:spPr bwMode="auto">
            <a:xfrm>
              <a:off x="4885" y="3799"/>
              <a:ext cx="6" cy="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3" name="Freeform 103"/>
            <p:cNvSpPr>
              <a:spLocks/>
            </p:cNvSpPr>
            <p:nvPr/>
          </p:nvSpPr>
          <p:spPr bwMode="auto">
            <a:xfrm>
              <a:off x="4879" y="3799"/>
              <a:ext cx="6" cy="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10"/>
                </a:cxn>
                <a:cxn ang="0">
                  <a:pos x="17" y="1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4" name="Freeform 104"/>
            <p:cNvSpPr>
              <a:spLocks/>
            </p:cNvSpPr>
            <p:nvPr/>
          </p:nvSpPr>
          <p:spPr bwMode="auto">
            <a:xfrm>
              <a:off x="4873" y="3799"/>
              <a:ext cx="6" cy="4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20" y="10"/>
                </a:cxn>
                <a:cxn ang="0">
                  <a:pos x="19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2"/>
                </a:cxn>
              </a:cxnLst>
              <a:rect l="0" t="0" r="r" b="b"/>
              <a:pathLst>
                <a:path w="20" h="12">
                  <a:moveTo>
                    <a:pt x="1" y="12"/>
                  </a:moveTo>
                  <a:lnTo>
                    <a:pt x="1" y="12"/>
                  </a:lnTo>
                  <a:lnTo>
                    <a:pt x="20" y="10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5" name="Freeform 105"/>
            <p:cNvSpPr>
              <a:spLocks/>
            </p:cNvSpPr>
            <p:nvPr/>
          </p:nvSpPr>
          <p:spPr bwMode="auto">
            <a:xfrm>
              <a:off x="4866" y="3800"/>
              <a:ext cx="7" cy="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11"/>
                </a:cxn>
                <a:cxn ang="0">
                  <a:pos x="21" y="10"/>
                </a:cxn>
                <a:cxn ang="0">
                  <a:pos x="2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1"/>
                </a:cxn>
              </a:cxnLst>
              <a:rect l="0" t="0" r="r" b="b"/>
              <a:pathLst>
                <a:path w="21" h="11">
                  <a:moveTo>
                    <a:pt x="1" y="11"/>
                  </a:moveTo>
                  <a:lnTo>
                    <a:pt x="1" y="11"/>
                  </a:lnTo>
                  <a:lnTo>
                    <a:pt x="21" y="10"/>
                  </a:lnTo>
                  <a:lnTo>
                    <a:pt x="2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6" name="Freeform 106"/>
            <p:cNvSpPr>
              <a:spLocks/>
            </p:cNvSpPr>
            <p:nvPr/>
          </p:nvSpPr>
          <p:spPr bwMode="auto">
            <a:xfrm>
              <a:off x="4859" y="3800"/>
              <a:ext cx="7" cy="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3" y="13"/>
                </a:cxn>
                <a:cxn ang="0">
                  <a:pos x="21" y="9"/>
                </a:cxn>
                <a:cxn ang="0">
                  <a:pos x="2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13"/>
                </a:cxn>
              </a:cxnLst>
              <a:rect l="0" t="0" r="r" b="b"/>
              <a:pathLst>
                <a:path w="21" h="13">
                  <a:moveTo>
                    <a:pt x="3" y="13"/>
                  </a:moveTo>
                  <a:lnTo>
                    <a:pt x="3" y="13"/>
                  </a:lnTo>
                  <a:lnTo>
                    <a:pt x="21" y="9"/>
                  </a:lnTo>
                  <a:lnTo>
                    <a:pt x="2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7" name="Freeform 107"/>
            <p:cNvSpPr>
              <a:spLocks/>
            </p:cNvSpPr>
            <p:nvPr/>
          </p:nvSpPr>
          <p:spPr bwMode="auto">
            <a:xfrm>
              <a:off x="4849" y="3801"/>
              <a:ext cx="11" cy="5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2" y="15"/>
                </a:cxn>
                <a:cxn ang="0">
                  <a:pos x="35" y="9"/>
                </a:cxn>
                <a:cxn ang="0">
                  <a:pos x="3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5"/>
                </a:cxn>
              </a:cxnLst>
              <a:rect l="0" t="0" r="r" b="b"/>
              <a:pathLst>
                <a:path w="35" h="15">
                  <a:moveTo>
                    <a:pt x="2" y="15"/>
                  </a:moveTo>
                  <a:lnTo>
                    <a:pt x="2" y="15"/>
                  </a:lnTo>
                  <a:lnTo>
                    <a:pt x="35" y="9"/>
                  </a:lnTo>
                  <a:lnTo>
                    <a:pt x="3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8" name="Freeform 108"/>
            <p:cNvSpPr>
              <a:spLocks/>
            </p:cNvSpPr>
            <p:nvPr/>
          </p:nvSpPr>
          <p:spPr bwMode="auto">
            <a:xfrm>
              <a:off x="4842" y="3803"/>
              <a:ext cx="7" cy="5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3" y="14"/>
                </a:cxn>
                <a:cxn ang="0">
                  <a:pos x="22" y="10"/>
                </a:cxn>
                <a:cxn ang="0">
                  <a:pos x="2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14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lnTo>
                    <a:pt x="3" y="14"/>
                  </a:lnTo>
                  <a:lnTo>
                    <a:pt x="22" y="10"/>
                  </a:lnTo>
                  <a:lnTo>
                    <a:pt x="2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09" name="Freeform 109"/>
            <p:cNvSpPr>
              <a:spLocks/>
            </p:cNvSpPr>
            <p:nvPr/>
          </p:nvSpPr>
          <p:spPr bwMode="auto">
            <a:xfrm>
              <a:off x="4834" y="3805"/>
              <a:ext cx="9" cy="6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4" y="17"/>
                </a:cxn>
                <a:cxn ang="0">
                  <a:pos x="28" y="9"/>
                </a:cxn>
                <a:cxn ang="0">
                  <a:pos x="25" y="0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4" y="17"/>
                </a:cxn>
              </a:cxnLst>
              <a:rect l="0" t="0" r="r" b="b"/>
              <a:pathLst>
                <a:path w="28" h="17">
                  <a:moveTo>
                    <a:pt x="4" y="17"/>
                  </a:moveTo>
                  <a:lnTo>
                    <a:pt x="4" y="17"/>
                  </a:lnTo>
                  <a:lnTo>
                    <a:pt x="28" y="9"/>
                  </a:lnTo>
                  <a:lnTo>
                    <a:pt x="25" y="0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0" name="Freeform 110"/>
            <p:cNvSpPr>
              <a:spLocks/>
            </p:cNvSpPr>
            <p:nvPr/>
          </p:nvSpPr>
          <p:spPr bwMode="auto">
            <a:xfrm>
              <a:off x="4829" y="3808"/>
              <a:ext cx="6" cy="4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13" y="0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0" y="8"/>
                </a:cxn>
              </a:cxnLst>
              <a:rect l="0" t="0" r="r" b="b"/>
              <a:pathLst>
                <a:path w="17" h="13">
                  <a:moveTo>
                    <a:pt x="10" y="8"/>
                  </a:moveTo>
                  <a:lnTo>
                    <a:pt x="7" y="13"/>
                  </a:lnTo>
                  <a:lnTo>
                    <a:pt x="17" y="8"/>
                  </a:lnTo>
                  <a:lnTo>
                    <a:pt x="13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1" name="Freeform 111"/>
            <p:cNvSpPr>
              <a:spLocks/>
            </p:cNvSpPr>
            <p:nvPr/>
          </p:nvSpPr>
          <p:spPr bwMode="auto">
            <a:xfrm>
              <a:off x="4823" y="3841"/>
              <a:ext cx="127" cy="14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319" y="0"/>
                </a:cxn>
                <a:cxn ang="0">
                  <a:pos x="336" y="28"/>
                </a:cxn>
                <a:cxn ang="0">
                  <a:pos x="349" y="55"/>
                </a:cxn>
                <a:cxn ang="0">
                  <a:pos x="366" y="106"/>
                </a:cxn>
                <a:cxn ang="0">
                  <a:pos x="376" y="147"/>
                </a:cxn>
                <a:cxn ang="0">
                  <a:pos x="381" y="197"/>
                </a:cxn>
                <a:cxn ang="0">
                  <a:pos x="378" y="251"/>
                </a:cxn>
                <a:cxn ang="0">
                  <a:pos x="373" y="289"/>
                </a:cxn>
                <a:cxn ang="0">
                  <a:pos x="364" y="334"/>
                </a:cxn>
                <a:cxn ang="0">
                  <a:pos x="349" y="380"/>
                </a:cxn>
                <a:cxn ang="0">
                  <a:pos x="332" y="416"/>
                </a:cxn>
                <a:cxn ang="0">
                  <a:pos x="320" y="436"/>
                </a:cxn>
                <a:cxn ang="0">
                  <a:pos x="55" y="436"/>
                </a:cxn>
                <a:cxn ang="0">
                  <a:pos x="37" y="404"/>
                </a:cxn>
                <a:cxn ang="0">
                  <a:pos x="25" y="374"/>
                </a:cxn>
                <a:cxn ang="0">
                  <a:pos x="17" y="347"/>
                </a:cxn>
                <a:cxn ang="0">
                  <a:pos x="9" y="316"/>
                </a:cxn>
                <a:cxn ang="0">
                  <a:pos x="3" y="285"/>
                </a:cxn>
                <a:cxn ang="0">
                  <a:pos x="1" y="255"/>
                </a:cxn>
                <a:cxn ang="0">
                  <a:pos x="0" y="220"/>
                </a:cxn>
                <a:cxn ang="0">
                  <a:pos x="1" y="191"/>
                </a:cxn>
                <a:cxn ang="0">
                  <a:pos x="4" y="160"/>
                </a:cxn>
                <a:cxn ang="0">
                  <a:pos x="11" y="115"/>
                </a:cxn>
                <a:cxn ang="0">
                  <a:pos x="24" y="74"/>
                </a:cxn>
                <a:cxn ang="0">
                  <a:pos x="41" y="35"/>
                </a:cxn>
                <a:cxn ang="0">
                  <a:pos x="54" y="10"/>
                </a:cxn>
                <a:cxn ang="0">
                  <a:pos x="62" y="0"/>
                </a:cxn>
              </a:cxnLst>
              <a:rect l="0" t="0" r="r" b="b"/>
              <a:pathLst>
                <a:path w="381" h="436">
                  <a:moveTo>
                    <a:pt x="62" y="0"/>
                  </a:moveTo>
                  <a:lnTo>
                    <a:pt x="319" y="0"/>
                  </a:lnTo>
                  <a:lnTo>
                    <a:pt x="336" y="28"/>
                  </a:lnTo>
                  <a:lnTo>
                    <a:pt x="349" y="55"/>
                  </a:lnTo>
                  <a:lnTo>
                    <a:pt x="366" y="106"/>
                  </a:lnTo>
                  <a:lnTo>
                    <a:pt x="376" y="147"/>
                  </a:lnTo>
                  <a:lnTo>
                    <a:pt x="381" y="197"/>
                  </a:lnTo>
                  <a:lnTo>
                    <a:pt x="378" y="251"/>
                  </a:lnTo>
                  <a:lnTo>
                    <a:pt x="373" y="289"/>
                  </a:lnTo>
                  <a:lnTo>
                    <a:pt x="364" y="334"/>
                  </a:lnTo>
                  <a:lnTo>
                    <a:pt x="349" y="380"/>
                  </a:lnTo>
                  <a:lnTo>
                    <a:pt x="332" y="416"/>
                  </a:lnTo>
                  <a:lnTo>
                    <a:pt x="320" y="436"/>
                  </a:lnTo>
                  <a:lnTo>
                    <a:pt x="55" y="436"/>
                  </a:lnTo>
                  <a:lnTo>
                    <a:pt x="37" y="404"/>
                  </a:lnTo>
                  <a:lnTo>
                    <a:pt x="25" y="374"/>
                  </a:lnTo>
                  <a:lnTo>
                    <a:pt x="17" y="347"/>
                  </a:lnTo>
                  <a:lnTo>
                    <a:pt x="9" y="316"/>
                  </a:lnTo>
                  <a:lnTo>
                    <a:pt x="3" y="285"/>
                  </a:lnTo>
                  <a:lnTo>
                    <a:pt x="1" y="255"/>
                  </a:lnTo>
                  <a:lnTo>
                    <a:pt x="0" y="220"/>
                  </a:lnTo>
                  <a:lnTo>
                    <a:pt x="1" y="191"/>
                  </a:lnTo>
                  <a:lnTo>
                    <a:pt x="4" y="160"/>
                  </a:lnTo>
                  <a:lnTo>
                    <a:pt x="11" y="115"/>
                  </a:lnTo>
                  <a:lnTo>
                    <a:pt x="24" y="74"/>
                  </a:lnTo>
                  <a:lnTo>
                    <a:pt x="41" y="35"/>
                  </a:lnTo>
                  <a:lnTo>
                    <a:pt x="54" y="1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2" name="Freeform 112"/>
            <p:cNvSpPr>
              <a:spLocks/>
            </p:cNvSpPr>
            <p:nvPr/>
          </p:nvSpPr>
          <p:spPr bwMode="auto">
            <a:xfrm>
              <a:off x="4843" y="3839"/>
              <a:ext cx="87" cy="3"/>
            </a:xfrm>
            <a:custGeom>
              <a:avLst/>
              <a:gdLst/>
              <a:ahLst/>
              <a:cxnLst>
                <a:cxn ang="0">
                  <a:pos x="260" y="2"/>
                </a:cxn>
                <a:cxn ang="0">
                  <a:pos x="256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56" y="10"/>
                </a:cxn>
                <a:cxn ang="0">
                  <a:pos x="252" y="8"/>
                </a:cxn>
                <a:cxn ang="0">
                  <a:pos x="260" y="2"/>
                </a:cxn>
                <a:cxn ang="0">
                  <a:pos x="259" y="0"/>
                </a:cxn>
                <a:cxn ang="0">
                  <a:pos x="256" y="0"/>
                </a:cxn>
                <a:cxn ang="0">
                  <a:pos x="260" y="2"/>
                </a:cxn>
              </a:cxnLst>
              <a:rect l="0" t="0" r="r" b="b"/>
              <a:pathLst>
                <a:path w="260" h="10">
                  <a:moveTo>
                    <a:pt x="260" y="2"/>
                  </a:moveTo>
                  <a:lnTo>
                    <a:pt x="25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56" y="10"/>
                  </a:lnTo>
                  <a:lnTo>
                    <a:pt x="252" y="8"/>
                  </a:lnTo>
                  <a:lnTo>
                    <a:pt x="260" y="2"/>
                  </a:lnTo>
                  <a:lnTo>
                    <a:pt x="259" y="0"/>
                  </a:lnTo>
                  <a:lnTo>
                    <a:pt x="256" y="0"/>
                  </a:lnTo>
                  <a:lnTo>
                    <a:pt x="26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3" name="Freeform 113"/>
            <p:cNvSpPr>
              <a:spLocks/>
            </p:cNvSpPr>
            <p:nvPr/>
          </p:nvSpPr>
          <p:spPr bwMode="auto">
            <a:xfrm>
              <a:off x="4927" y="3840"/>
              <a:ext cx="9" cy="11"/>
            </a:xfrm>
            <a:custGeom>
              <a:avLst/>
              <a:gdLst/>
              <a:ahLst/>
              <a:cxnLst>
                <a:cxn ang="0">
                  <a:pos x="26" y="29"/>
                </a:cxn>
                <a:cxn ang="0">
                  <a:pos x="26" y="29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18" y="34"/>
                </a:cxn>
                <a:cxn ang="0">
                  <a:pos x="17" y="34"/>
                </a:cxn>
                <a:cxn ang="0">
                  <a:pos x="26" y="29"/>
                </a:cxn>
              </a:cxnLst>
              <a:rect l="0" t="0" r="r" b="b"/>
              <a:pathLst>
                <a:path w="26" h="34">
                  <a:moveTo>
                    <a:pt x="26" y="29"/>
                  </a:moveTo>
                  <a:lnTo>
                    <a:pt x="26" y="29"/>
                  </a:lnTo>
                  <a:lnTo>
                    <a:pt x="8" y="0"/>
                  </a:lnTo>
                  <a:lnTo>
                    <a:pt x="0" y="5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4" name="Freeform 114"/>
            <p:cNvSpPr>
              <a:spLocks/>
            </p:cNvSpPr>
            <p:nvPr/>
          </p:nvSpPr>
          <p:spPr bwMode="auto">
            <a:xfrm>
              <a:off x="4933" y="3849"/>
              <a:ext cx="8" cy="11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2" y="28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12" y="32"/>
                </a:cxn>
                <a:cxn ang="0">
                  <a:pos x="12" y="31"/>
                </a:cxn>
                <a:cxn ang="0">
                  <a:pos x="22" y="29"/>
                </a:cxn>
              </a:cxnLst>
              <a:rect l="0" t="0" r="r" b="b"/>
              <a:pathLst>
                <a:path w="22" h="32">
                  <a:moveTo>
                    <a:pt x="22" y="29"/>
                  </a:moveTo>
                  <a:lnTo>
                    <a:pt x="22" y="28"/>
                  </a:lnTo>
                  <a:lnTo>
                    <a:pt x="9" y="0"/>
                  </a:lnTo>
                  <a:lnTo>
                    <a:pt x="0" y="5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5" name="Freeform 115"/>
            <p:cNvSpPr>
              <a:spLocks/>
            </p:cNvSpPr>
            <p:nvPr/>
          </p:nvSpPr>
          <p:spPr bwMode="auto">
            <a:xfrm>
              <a:off x="4937" y="3859"/>
              <a:ext cx="9" cy="17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7" y="49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8" y="53"/>
                </a:cxn>
                <a:cxn ang="0">
                  <a:pos x="18" y="53"/>
                </a:cxn>
                <a:cxn ang="0">
                  <a:pos x="27" y="50"/>
                </a:cxn>
              </a:cxnLst>
              <a:rect l="0" t="0" r="r" b="b"/>
              <a:pathLst>
                <a:path w="27" h="53">
                  <a:moveTo>
                    <a:pt x="27" y="50"/>
                  </a:moveTo>
                  <a:lnTo>
                    <a:pt x="27" y="49"/>
                  </a:lnTo>
                  <a:lnTo>
                    <a:pt x="9" y="0"/>
                  </a:lnTo>
                  <a:lnTo>
                    <a:pt x="0" y="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6" name="Freeform 116"/>
            <p:cNvSpPr>
              <a:spLocks/>
            </p:cNvSpPr>
            <p:nvPr/>
          </p:nvSpPr>
          <p:spPr bwMode="auto">
            <a:xfrm>
              <a:off x="4943" y="3875"/>
              <a:ext cx="6" cy="15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18" y="42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9" y="44"/>
                </a:cxn>
                <a:cxn ang="0">
                  <a:pos x="9" y="44"/>
                </a:cxn>
                <a:cxn ang="0">
                  <a:pos x="18" y="43"/>
                </a:cxn>
              </a:cxnLst>
              <a:rect l="0" t="0" r="r" b="b"/>
              <a:pathLst>
                <a:path w="18" h="44">
                  <a:moveTo>
                    <a:pt x="18" y="43"/>
                  </a:moveTo>
                  <a:lnTo>
                    <a:pt x="18" y="42"/>
                  </a:lnTo>
                  <a:lnTo>
                    <a:pt x="9" y="0"/>
                  </a:lnTo>
                  <a:lnTo>
                    <a:pt x="0" y="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7" name="Freeform 117"/>
            <p:cNvSpPr>
              <a:spLocks/>
            </p:cNvSpPr>
            <p:nvPr/>
          </p:nvSpPr>
          <p:spPr bwMode="auto">
            <a:xfrm>
              <a:off x="4946" y="3890"/>
              <a:ext cx="5" cy="16"/>
            </a:xfrm>
            <a:custGeom>
              <a:avLst/>
              <a:gdLst/>
              <a:ahLst/>
              <a:cxnLst>
                <a:cxn ang="0">
                  <a:pos x="16" y="50"/>
                </a:cxn>
                <a:cxn ang="0">
                  <a:pos x="16" y="49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6" y="50"/>
                </a:cxn>
                <a:cxn ang="0">
                  <a:pos x="6" y="49"/>
                </a:cxn>
                <a:cxn ang="0">
                  <a:pos x="16" y="50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lnTo>
                    <a:pt x="16" y="49"/>
                  </a:lnTo>
                  <a:lnTo>
                    <a:pt x="10" y="0"/>
                  </a:lnTo>
                  <a:lnTo>
                    <a:pt x="0" y="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8" name="Freeform 118"/>
            <p:cNvSpPr>
              <a:spLocks/>
            </p:cNvSpPr>
            <p:nvPr/>
          </p:nvSpPr>
          <p:spPr bwMode="auto">
            <a:xfrm>
              <a:off x="4947" y="3906"/>
              <a:ext cx="4" cy="18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10" y="55"/>
                </a:cxn>
                <a:cxn ang="0">
                  <a:pos x="14" y="0"/>
                </a:cxn>
                <a:cxn ang="0">
                  <a:pos x="4" y="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0" y="55"/>
                </a:cxn>
              </a:cxnLst>
              <a:rect l="0" t="0" r="r" b="b"/>
              <a:pathLst>
                <a:path w="14" h="55">
                  <a:moveTo>
                    <a:pt x="10" y="55"/>
                  </a:moveTo>
                  <a:lnTo>
                    <a:pt x="10" y="55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19" name="Freeform 119"/>
            <p:cNvSpPr>
              <a:spLocks/>
            </p:cNvSpPr>
            <p:nvPr/>
          </p:nvSpPr>
          <p:spPr bwMode="auto">
            <a:xfrm>
              <a:off x="4946" y="3924"/>
              <a:ext cx="4" cy="13"/>
            </a:xfrm>
            <a:custGeom>
              <a:avLst/>
              <a:gdLst/>
              <a:ahLst/>
              <a:cxnLst>
                <a:cxn ang="0">
                  <a:pos x="9" y="40"/>
                </a:cxn>
                <a:cxn ang="0">
                  <a:pos x="9" y="40"/>
                </a:cxn>
                <a:cxn ang="0">
                  <a:pos x="13" y="1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9" y="40"/>
                </a:cxn>
              </a:cxnLst>
              <a:rect l="0" t="0" r="r" b="b"/>
              <a:pathLst>
                <a:path w="13" h="40">
                  <a:moveTo>
                    <a:pt x="9" y="40"/>
                  </a:moveTo>
                  <a:lnTo>
                    <a:pt x="9" y="40"/>
                  </a:lnTo>
                  <a:lnTo>
                    <a:pt x="13" y="1"/>
                  </a:lnTo>
                  <a:lnTo>
                    <a:pt x="4" y="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0" name="Freeform 120"/>
            <p:cNvSpPr>
              <a:spLocks/>
            </p:cNvSpPr>
            <p:nvPr/>
          </p:nvSpPr>
          <p:spPr bwMode="auto">
            <a:xfrm>
              <a:off x="4942" y="3937"/>
              <a:ext cx="7" cy="15"/>
            </a:xfrm>
            <a:custGeom>
              <a:avLst/>
              <a:gdLst/>
              <a:ahLst/>
              <a:cxnLst>
                <a:cxn ang="0">
                  <a:pos x="10" y="46"/>
                </a:cxn>
                <a:cxn ang="0">
                  <a:pos x="10" y="46"/>
                </a:cxn>
                <a:cxn ang="0">
                  <a:pos x="19" y="3"/>
                </a:cxn>
                <a:cxn ang="0">
                  <a:pos x="10" y="0"/>
                </a:cxn>
                <a:cxn ang="0">
                  <a:pos x="0" y="44"/>
                </a:cxn>
                <a:cxn ang="0">
                  <a:pos x="0" y="43"/>
                </a:cxn>
                <a:cxn ang="0">
                  <a:pos x="10" y="46"/>
                </a:cxn>
              </a:cxnLst>
              <a:rect l="0" t="0" r="r" b="b"/>
              <a:pathLst>
                <a:path w="19" h="46">
                  <a:moveTo>
                    <a:pt x="10" y="46"/>
                  </a:moveTo>
                  <a:lnTo>
                    <a:pt x="10" y="46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1" name="Freeform 121"/>
            <p:cNvSpPr>
              <a:spLocks/>
            </p:cNvSpPr>
            <p:nvPr/>
          </p:nvSpPr>
          <p:spPr bwMode="auto">
            <a:xfrm>
              <a:off x="4937" y="3952"/>
              <a:ext cx="9" cy="16"/>
            </a:xfrm>
            <a:custGeom>
              <a:avLst/>
              <a:gdLst/>
              <a:ahLst/>
              <a:cxnLst>
                <a:cxn ang="0">
                  <a:pos x="9" y="49"/>
                </a:cxn>
                <a:cxn ang="0">
                  <a:pos x="9" y="49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9" y="49"/>
                </a:cxn>
              </a:cxnLst>
              <a:rect l="0" t="0" r="r" b="b"/>
              <a:pathLst>
                <a:path w="26" h="49">
                  <a:moveTo>
                    <a:pt x="9" y="49"/>
                  </a:moveTo>
                  <a:lnTo>
                    <a:pt x="9" y="49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2" name="Freeform 122"/>
            <p:cNvSpPr>
              <a:spLocks/>
            </p:cNvSpPr>
            <p:nvPr/>
          </p:nvSpPr>
          <p:spPr bwMode="auto">
            <a:xfrm>
              <a:off x="4932" y="3967"/>
              <a:ext cx="8" cy="14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8" y="42"/>
                </a:cxn>
                <a:cxn ang="0">
                  <a:pos x="25" y="5"/>
                </a:cxn>
                <a:cxn ang="0">
                  <a:pos x="17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8" y="42"/>
                </a:cxn>
              </a:cxnLst>
              <a:rect l="0" t="0" r="r" b="b"/>
              <a:pathLst>
                <a:path w="25" h="42">
                  <a:moveTo>
                    <a:pt x="8" y="42"/>
                  </a:moveTo>
                  <a:lnTo>
                    <a:pt x="8" y="42"/>
                  </a:lnTo>
                  <a:lnTo>
                    <a:pt x="25" y="5"/>
                  </a:lnTo>
                  <a:lnTo>
                    <a:pt x="1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3" name="Freeform 123"/>
            <p:cNvSpPr>
              <a:spLocks/>
            </p:cNvSpPr>
            <p:nvPr/>
          </p:nvSpPr>
          <p:spPr bwMode="auto">
            <a:xfrm>
              <a:off x="4928" y="3979"/>
              <a:ext cx="7" cy="9"/>
            </a:xfrm>
            <a:custGeom>
              <a:avLst/>
              <a:gdLst/>
              <a:ahLst/>
              <a:cxnLst>
                <a:cxn ang="0">
                  <a:pos x="4" y="27"/>
                </a:cxn>
                <a:cxn ang="0">
                  <a:pos x="9" y="24"/>
                </a:cxn>
                <a:cxn ang="0">
                  <a:pos x="20" y="5"/>
                </a:cxn>
                <a:cxn ang="0">
                  <a:pos x="11" y="0"/>
                </a:cxn>
                <a:cxn ang="0">
                  <a:pos x="0" y="20"/>
                </a:cxn>
                <a:cxn ang="0">
                  <a:pos x="4" y="17"/>
                </a:cxn>
                <a:cxn ang="0">
                  <a:pos x="4" y="27"/>
                </a:cxn>
                <a:cxn ang="0">
                  <a:pos x="6" y="27"/>
                </a:cxn>
                <a:cxn ang="0">
                  <a:pos x="9" y="24"/>
                </a:cxn>
                <a:cxn ang="0">
                  <a:pos x="4" y="27"/>
                </a:cxn>
              </a:cxnLst>
              <a:rect l="0" t="0" r="r" b="b"/>
              <a:pathLst>
                <a:path w="20" h="27">
                  <a:moveTo>
                    <a:pt x="4" y="27"/>
                  </a:moveTo>
                  <a:lnTo>
                    <a:pt x="9" y="24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0" y="20"/>
                  </a:lnTo>
                  <a:lnTo>
                    <a:pt x="4" y="1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9" y="24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4" name="Freeform 124"/>
            <p:cNvSpPr>
              <a:spLocks/>
            </p:cNvSpPr>
            <p:nvPr/>
          </p:nvSpPr>
          <p:spPr bwMode="auto">
            <a:xfrm>
              <a:off x="4840" y="3984"/>
              <a:ext cx="89" cy="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11"/>
                </a:cxn>
                <a:cxn ang="0">
                  <a:pos x="268" y="11"/>
                </a:cxn>
                <a:cxn ang="0">
                  <a:pos x="268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4" y="11"/>
                </a:cxn>
                <a:cxn ang="0">
                  <a:pos x="0" y="8"/>
                </a:cxn>
              </a:cxnLst>
              <a:rect l="0" t="0" r="r" b="b"/>
              <a:pathLst>
                <a:path w="268" h="11">
                  <a:moveTo>
                    <a:pt x="0" y="8"/>
                  </a:moveTo>
                  <a:lnTo>
                    <a:pt x="4" y="11"/>
                  </a:lnTo>
                  <a:lnTo>
                    <a:pt x="268" y="11"/>
                  </a:lnTo>
                  <a:lnTo>
                    <a:pt x="268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5" name="Freeform 125"/>
            <p:cNvSpPr>
              <a:spLocks/>
            </p:cNvSpPr>
            <p:nvPr/>
          </p:nvSpPr>
          <p:spPr bwMode="auto">
            <a:xfrm>
              <a:off x="4834" y="3974"/>
              <a:ext cx="9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19" y="37"/>
                </a:cxn>
                <a:cxn ang="0">
                  <a:pos x="27" y="33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0" y="5"/>
                </a:cxn>
              </a:cxnLst>
              <a:rect l="0" t="0" r="r" b="b"/>
              <a:pathLst>
                <a:path w="27" h="37">
                  <a:moveTo>
                    <a:pt x="0" y="5"/>
                  </a:moveTo>
                  <a:lnTo>
                    <a:pt x="0" y="5"/>
                  </a:lnTo>
                  <a:lnTo>
                    <a:pt x="19" y="37"/>
                  </a:lnTo>
                  <a:lnTo>
                    <a:pt x="27" y="33"/>
                  </a:lnTo>
                  <a:lnTo>
                    <a:pt x="8" y="0"/>
                  </a:lnTo>
                  <a:lnTo>
                    <a:pt x="9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6" name="Freeform 126"/>
            <p:cNvSpPr>
              <a:spLocks/>
            </p:cNvSpPr>
            <p:nvPr/>
          </p:nvSpPr>
          <p:spPr bwMode="auto">
            <a:xfrm>
              <a:off x="4829" y="3964"/>
              <a:ext cx="8" cy="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3" y="34"/>
                </a:cxn>
                <a:cxn ang="0">
                  <a:pos x="22" y="3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4"/>
                </a:cxn>
              </a:cxnLst>
              <a:rect l="0" t="0" r="r" b="b"/>
              <a:pathLst>
                <a:path w="22" h="34">
                  <a:moveTo>
                    <a:pt x="0" y="4"/>
                  </a:moveTo>
                  <a:lnTo>
                    <a:pt x="0" y="4"/>
                  </a:lnTo>
                  <a:lnTo>
                    <a:pt x="13" y="34"/>
                  </a:lnTo>
                  <a:lnTo>
                    <a:pt x="22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7" name="Freeform 127"/>
            <p:cNvSpPr>
              <a:spLocks/>
            </p:cNvSpPr>
            <p:nvPr/>
          </p:nvSpPr>
          <p:spPr bwMode="auto">
            <a:xfrm>
              <a:off x="4827" y="3956"/>
              <a:ext cx="6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30"/>
                </a:cxn>
                <a:cxn ang="0">
                  <a:pos x="19" y="27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19" h="30">
                  <a:moveTo>
                    <a:pt x="0" y="2"/>
                  </a:moveTo>
                  <a:lnTo>
                    <a:pt x="0" y="2"/>
                  </a:lnTo>
                  <a:lnTo>
                    <a:pt x="10" y="30"/>
                  </a:lnTo>
                  <a:lnTo>
                    <a:pt x="19" y="27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8" name="Freeform 128"/>
            <p:cNvSpPr>
              <a:spLocks/>
            </p:cNvSpPr>
            <p:nvPr/>
          </p:nvSpPr>
          <p:spPr bwMode="auto">
            <a:xfrm>
              <a:off x="4824" y="3946"/>
              <a:ext cx="6" cy="1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7" y="33"/>
                </a:cxn>
                <a:cxn ang="0">
                  <a:pos x="17" y="3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2"/>
                </a:cxn>
              </a:cxnLst>
              <a:rect l="0" t="0" r="r" b="b"/>
              <a:pathLst>
                <a:path w="17" h="33">
                  <a:moveTo>
                    <a:pt x="0" y="2"/>
                  </a:moveTo>
                  <a:lnTo>
                    <a:pt x="0" y="2"/>
                  </a:lnTo>
                  <a:lnTo>
                    <a:pt x="7" y="33"/>
                  </a:lnTo>
                  <a:lnTo>
                    <a:pt x="17" y="3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29" name="Freeform 129"/>
            <p:cNvSpPr>
              <a:spLocks/>
            </p:cNvSpPr>
            <p:nvPr/>
          </p:nvSpPr>
          <p:spPr bwMode="auto">
            <a:xfrm>
              <a:off x="4822" y="3936"/>
              <a:ext cx="5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6" y="31"/>
                </a:cxn>
                <a:cxn ang="0">
                  <a:pos x="15" y="28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0" y="1"/>
                </a:cxn>
              </a:cxnLst>
              <a:rect l="0" t="0" r="r" b="b"/>
              <a:pathLst>
                <a:path w="15" h="31">
                  <a:moveTo>
                    <a:pt x="0" y="1"/>
                  </a:moveTo>
                  <a:lnTo>
                    <a:pt x="0" y="2"/>
                  </a:lnTo>
                  <a:lnTo>
                    <a:pt x="6" y="31"/>
                  </a:lnTo>
                  <a:lnTo>
                    <a:pt x="15" y="28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0" name="Freeform 130"/>
            <p:cNvSpPr>
              <a:spLocks/>
            </p:cNvSpPr>
            <p:nvPr/>
          </p:nvSpPr>
          <p:spPr bwMode="auto">
            <a:xfrm>
              <a:off x="4821" y="3926"/>
              <a:ext cx="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31"/>
                </a:cxn>
                <a:cxn ang="0">
                  <a:pos x="13" y="3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0" y="1"/>
                  </a:lnTo>
                  <a:lnTo>
                    <a:pt x="2" y="31"/>
                  </a:lnTo>
                  <a:lnTo>
                    <a:pt x="13" y="3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1" name="Freeform 131"/>
            <p:cNvSpPr>
              <a:spLocks/>
            </p:cNvSpPr>
            <p:nvPr/>
          </p:nvSpPr>
          <p:spPr bwMode="auto">
            <a:xfrm>
              <a:off x="4821" y="3914"/>
              <a:ext cx="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35"/>
                </a:cxn>
                <a:cxn ang="0">
                  <a:pos x="12" y="3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2" h="35">
                  <a:moveTo>
                    <a:pt x="0" y="0"/>
                  </a:moveTo>
                  <a:lnTo>
                    <a:pt x="0" y="0"/>
                  </a:lnTo>
                  <a:lnTo>
                    <a:pt x="1" y="35"/>
                  </a:lnTo>
                  <a:lnTo>
                    <a:pt x="12" y="3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2" name="Freeform 132"/>
            <p:cNvSpPr>
              <a:spLocks/>
            </p:cNvSpPr>
            <p:nvPr/>
          </p:nvSpPr>
          <p:spPr bwMode="auto">
            <a:xfrm>
              <a:off x="4821" y="3904"/>
              <a:ext cx="4" cy="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9"/>
                </a:cxn>
                <a:cxn ang="0">
                  <a:pos x="10" y="29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" y="0"/>
                </a:cxn>
              </a:cxnLst>
              <a:rect l="0" t="0" r="r" b="b"/>
              <a:pathLst>
                <a:path w="12" h="29">
                  <a:moveTo>
                    <a:pt x="1" y="0"/>
                  </a:moveTo>
                  <a:lnTo>
                    <a:pt x="1" y="0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3" name="Freeform 133"/>
            <p:cNvSpPr>
              <a:spLocks/>
            </p:cNvSpPr>
            <p:nvPr/>
          </p:nvSpPr>
          <p:spPr bwMode="auto">
            <a:xfrm>
              <a:off x="4821" y="3894"/>
              <a:ext cx="5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1"/>
                </a:cxn>
                <a:cxn ang="0">
                  <a:pos x="11" y="3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4" y="0"/>
                </a:cxn>
              </a:cxnLst>
              <a:rect l="0" t="0" r="r" b="b"/>
              <a:pathLst>
                <a:path w="14" h="32">
                  <a:moveTo>
                    <a:pt x="4" y="0"/>
                  </a:moveTo>
                  <a:lnTo>
                    <a:pt x="4" y="0"/>
                  </a:lnTo>
                  <a:lnTo>
                    <a:pt x="0" y="31"/>
                  </a:lnTo>
                  <a:lnTo>
                    <a:pt x="11" y="3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4" name="Freeform 134"/>
            <p:cNvSpPr>
              <a:spLocks/>
            </p:cNvSpPr>
            <p:nvPr/>
          </p:nvSpPr>
          <p:spPr bwMode="auto">
            <a:xfrm>
              <a:off x="4823" y="3879"/>
              <a:ext cx="5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45"/>
                </a:cxn>
                <a:cxn ang="0">
                  <a:pos x="9" y="46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7" y="0"/>
                </a:cxn>
              </a:cxnLst>
              <a:rect l="0" t="0" r="r" b="b"/>
              <a:pathLst>
                <a:path w="16" h="46">
                  <a:moveTo>
                    <a:pt x="7" y="0"/>
                  </a:moveTo>
                  <a:lnTo>
                    <a:pt x="7" y="1"/>
                  </a:lnTo>
                  <a:lnTo>
                    <a:pt x="0" y="45"/>
                  </a:lnTo>
                  <a:lnTo>
                    <a:pt x="9" y="4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5" name="Freeform 135"/>
            <p:cNvSpPr>
              <a:spLocks/>
            </p:cNvSpPr>
            <p:nvPr/>
          </p:nvSpPr>
          <p:spPr bwMode="auto">
            <a:xfrm>
              <a:off x="4825" y="3865"/>
              <a:ext cx="8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43"/>
                </a:cxn>
                <a:cxn ang="0">
                  <a:pos x="9" y="45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2" y="0"/>
                </a:cxn>
              </a:cxnLst>
              <a:rect l="0" t="0" r="r" b="b"/>
              <a:pathLst>
                <a:path w="22" h="45">
                  <a:moveTo>
                    <a:pt x="12" y="0"/>
                  </a:moveTo>
                  <a:lnTo>
                    <a:pt x="12" y="0"/>
                  </a:lnTo>
                  <a:lnTo>
                    <a:pt x="0" y="43"/>
                  </a:lnTo>
                  <a:lnTo>
                    <a:pt x="9" y="4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6" name="Freeform 136"/>
            <p:cNvSpPr>
              <a:spLocks/>
            </p:cNvSpPr>
            <p:nvPr/>
          </p:nvSpPr>
          <p:spPr bwMode="auto">
            <a:xfrm>
              <a:off x="4829" y="3851"/>
              <a:ext cx="9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41"/>
                </a:cxn>
                <a:cxn ang="0">
                  <a:pos x="9" y="45"/>
                </a:cxn>
                <a:cxn ang="0">
                  <a:pos x="27" y="4"/>
                </a:cxn>
                <a:cxn ang="0">
                  <a:pos x="27" y="4"/>
                </a:cxn>
                <a:cxn ang="0">
                  <a:pos x="18" y="0"/>
                </a:cxn>
              </a:cxnLst>
              <a:rect l="0" t="0" r="r" b="b"/>
              <a:pathLst>
                <a:path w="27" h="45">
                  <a:moveTo>
                    <a:pt x="18" y="0"/>
                  </a:moveTo>
                  <a:lnTo>
                    <a:pt x="18" y="0"/>
                  </a:lnTo>
                  <a:lnTo>
                    <a:pt x="0" y="41"/>
                  </a:lnTo>
                  <a:lnTo>
                    <a:pt x="9" y="4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7" name="Freeform 137"/>
            <p:cNvSpPr>
              <a:spLocks/>
            </p:cNvSpPr>
            <p:nvPr/>
          </p:nvSpPr>
          <p:spPr bwMode="auto">
            <a:xfrm>
              <a:off x="4835" y="3843"/>
              <a:ext cx="7" cy="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0" y="25"/>
                </a:cxn>
                <a:cxn ang="0">
                  <a:pos x="8" y="29"/>
                </a:cxn>
                <a:cxn ang="0">
                  <a:pos x="20" y="5"/>
                </a:cxn>
                <a:cxn ang="0">
                  <a:pos x="20" y="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0"/>
                </a:cxn>
              </a:cxnLst>
              <a:rect l="0" t="0" r="r" b="b"/>
              <a:pathLst>
                <a:path w="20" h="29">
                  <a:moveTo>
                    <a:pt x="12" y="0"/>
                  </a:moveTo>
                  <a:lnTo>
                    <a:pt x="12" y="2"/>
                  </a:lnTo>
                  <a:lnTo>
                    <a:pt x="0" y="25"/>
                  </a:lnTo>
                  <a:lnTo>
                    <a:pt x="8" y="29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8" name="Freeform 138"/>
            <p:cNvSpPr>
              <a:spLocks/>
            </p:cNvSpPr>
            <p:nvPr/>
          </p:nvSpPr>
          <p:spPr bwMode="auto">
            <a:xfrm>
              <a:off x="4839" y="3839"/>
              <a:ext cx="6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" y="2"/>
                </a:cxn>
                <a:cxn ang="0">
                  <a:pos x="0" y="11"/>
                </a:cxn>
                <a:cxn ang="0">
                  <a:pos x="8" y="18"/>
                </a:cxn>
                <a:cxn ang="0">
                  <a:pos x="17" y="8"/>
                </a:cxn>
                <a:cxn ang="0">
                  <a:pos x="13" y="1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13" y="0"/>
                </a:cxn>
              </a:cxnLst>
              <a:rect l="0" t="0" r="r" b="b"/>
              <a:pathLst>
                <a:path w="17" h="18">
                  <a:moveTo>
                    <a:pt x="13" y="0"/>
                  </a:moveTo>
                  <a:lnTo>
                    <a:pt x="8" y="2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39" name="Freeform 139"/>
            <p:cNvSpPr>
              <a:spLocks/>
            </p:cNvSpPr>
            <p:nvPr/>
          </p:nvSpPr>
          <p:spPr bwMode="auto">
            <a:xfrm>
              <a:off x="4846" y="3850"/>
              <a:ext cx="76" cy="12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21" y="3"/>
                </a:cxn>
                <a:cxn ang="0">
                  <a:pos x="211" y="12"/>
                </a:cxn>
                <a:cxn ang="0">
                  <a:pos x="203" y="21"/>
                </a:cxn>
                <a:cxn ang="0">
                  <a:pos x="196" y="29"/>
                </a:cxn>
                <a:cxn ang="0">
                  <a:pos x="191" y="37"/>
                </a:cxn>
                <a:cxn ang="0">
                  <a:pos x="57" y="254"/>
                </a:cxn>
                <a:cxn ang="0">
                  <a:pos x="34" y="241"/>
                </a:cxn>
                <a:cxn ang="0">
                  <a:pos x="25" y="254"/>
                </a:cxn>
                <a:cxn ang="0">
                  <a:pos x="49" y="269"/>
                </a:cxn>
                <a:cxn ang="0">
                  <a:pos x="2" y="350"/>
                </a:cxn>
                <a:cxn ang="0">
                  <a:pos x="0" y="355"/>
                </a:cxn>
                <a:cxn ang="0">
                  <a:pos x="0" y="360"/>
                </a:cxn>
                <a:cxn ang="0">
                  <a:pos x="1" y="366"/>
                </a:cxn>
                <a:cxn ang="0">
                  <a:pos x="7" y="372"/>
                </a:cxn>
                <a:cxn ang="0">
                  <a:pos x="12" y="375"/>
                </a:cxn>
                <a:cxn ang="0">
                  <a:pos x="23" y="373"/>
                </a:cxn>
                <a:cxn ang="0">
                  <a:pos x="30" y="370"/>
                </a:cxn>
                <a:cxn ang="0">
                  <a:pos x="31" y="362"/>
                </a:cxn>
                <a:cxn ang="0">
                  <a:pos x="31" y="355"/>
                </a:cxn>
                <a:cxn ang="0">
                  <a:pos x="33" y="348"/>
                </a:cxn>
                <a:cxn ang="0">
                  <a:pos x="41" y="342"/>
                </a:cxn>
                <a:cxn ang="0">
                  <a:pos x="48" y="338"/>
                </a:cxn>
                <a:cxn ang="0">
                  <a:pos x="54" y="328"/>
                </a:cxn>
                <a:cxn ang="0">
                  <a:pos x="57" y="318"/>
                </a:cxn>
                <a:cxn ang="0">
                  <a:pos x="60" y="308"/>
                </a:cxn>
                <a:cxn ang="0">
                  <a:pos x="60" y="299"/>
                </a:cxn>
                <a:cxn ang="0">
                  <a:pos x="66" y="291"/>
                </a:cxn>
                <a:cxn ang="0">
                  <a:pos x="70" y="288"/>
                </a:cxn>
                <a:cxn ang="0">
                  <a:pos x="76" y="288"/>
                </a:cxn>
                <a:cxn ang="0">
                  <a:pos x="84" y="293"/>
                </a:cxn>
                <a:cxn ang="0">
                  <a:pos x="101" y="303"/>
                </a:cxn>
                <a:cxn ang="0">
                  <a:pos x="110" y="286"/>
                </a:cxn>
                <a:cxn ang="0">
                  <a:pos x="87" y="273"/>
                </a:cxn>
                <a:cxn ang="0">
                  <a:pos x="220" y="49"/>
                </a:cxn>
                <a:cxn ang="0">
                  <a:pos x="226" y="34"/>
                </a:cxn>
                <a:cxn ang="0">
                  <a:pos x="229" y="22"/>
                </a:cxn>
                <a:cxn ang="0">
                  <a:pos x="230" y="13"/>
                </a:cxn>
                <a:cxn ang="0">
                  <a:pos x="230" y="5"/>
                </a:cxn>
                <a:cxn ang="0">
                  <a:pos x="229" y="0"/>
                </a:cxn>
              </a:cxnLst>
              <a:rect l="0" t="0" r="r" b="b"/>
              <a:pathLst>
                <a:path w="230" h="375">
                  <a:moveTo>
                    <a:pt x="229" y="0"/>
                  </a:moveTo>
                  <a:lnTo>
                    <a:pt x="221" y="3"/>
                  </a:lnTo>
                  <a:lnTo>
                    <a:pt x="211" y="12"/>
                  </a:lnTo>
                  <a:lnTo>
                    <a:pt x="203" y="21"/>
                  </a:lnTo>
                  <a:lnTo>
                    <a:pt x="196" y="29"/>
                  </a:lnTo>
                  <a:lnTo>
                    <a:pt x="191" y="37"/>
                  </a:lnTo>
                  <a:lnTo>
                    <a:pt x="57" y="254"/>
                  </a:lnTo>
                  <a:lnTo>
                    <a:pt x="34" y="241"/>
                  </a:lnTo>
                  <a:lnTo>
                    <a:pt x="25" y="254"/>
                  </a:lnTo>
                  <a:lnTo>
                    <a:pt x="49" y="269"/>
                  </a:lnTo>
                  <a:lnTo>
                    <a:pt x="2" y="350"/>
                  </a:lnTo>
                  <a:lnTo>
                    <a:pt x="0" y="355"/>
                  </a:lnTo>
                  <a:lnTo>
                    <a:pt x="0" y="360"/>
                  </a:lnTo>
                  <a:lnTo>
                    <a:pt x="1" y="366"/>
                  </a:lnTo>
                  <a:lnTo>
                    <a:pt x="7" y="372"/>
                  </a:lnTo>
                  <a:lnTo>
                    <a:pt x="12" y="375"/>
                  </a:lnTo>
                  <a:lnTo>
                    <a:pt x="23" y="373"/>
                  </a:lnTo>
                  <a:lnTo>
                    <a:pt x="30" y="370"/>
                  </a:lnTo>
                  <a:lnTo>
                    <a:pt x="31" y="362"/>
                  </a:lnTo>
                  <a:lnTo>
                    <a:pt x="31" y="355"/>
                  </a:lnTo>
                  <a:lnTo>
                    <a:pt x="33" y="348"/>
                  </a:lnTo>
                  <a:lnTo>
                    <a:pt x="41" y="342"/>
                  </a:lnTo>
                  <a:lnTo>
                    <a:pt x="48" y="338"/>
                  </a:lnTo>
                  <a:lnTo>
                    <a:pt x="54" y="328"/>
                  </a:lnTo>
                  <a:lnTo>
                    <a:pt x="57" y="318"/>
                  </a:lnTo>
                  <a:lnTo>
                    <a:pt x="60" y="308"/>
                  </a:lnTo>
                  <a:lnTo>
                    <a:pt x="60" y="299"/>
                  </a:lnTo>
                  <a:lnTo>
                    <a:pt x="66" y="291"/>
                  </a:lnTo>
                  <a:lnTo>
                    <a:pt x="70" y="288"/>
                  </a:lnTo>
                  <a:lnTo>
                    <a:pt x="76" y="288"/>
                  </a:lnTo>
                  <a:lnTo>
                    <a:pt x="84" y="293"/>
                  </a:lnTo>
                  <a:lnTo>
                    <a:pt x="101" y="303"/>
                  </a:lnTo>
                  <a:lnTo>
                    <a:pt x="110" y="286"/>
                  </a:lnTo>
                  <a:lnTo>
                    <a:pt x="87" y="273"/>
                  </a:lnTo>
                  <a:lnTo>
                    <a:pt x="220" y="49"/>
                  </a:lnTo>
                  <a:lnTo>
                    <a:pt x="226" y="34"/>
                  </a:lnTo>
                  <a:lnTo>
                    <a:pt x="229" y="22"/>
                  </a:lnTo>
                  <a:lnTo>
                    <a:pt x="230" y="13"/>
                  </a:lnTo>
                  <a:lnTo>
                    <a:pt x="230" y="5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0" name="Freeform 140"/>
            <p:cNvSpPr>
              <a:spLocks/>
            </p:cNvSpPr>
            <p:nvPr/>
          </p:nvSpPr>
          <p:spPr bwMode="auto">
            <a:xfrm>
              <a:off x="4848" y="3852"/>
              <a:ext cx="76" cy="12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8" y="11"/>
                </a:cxn>
                <a:cxn ang="0">
                  <a:pos x="27" y="21"/>
                </a:cxn>
                <a:cxn ang="0">
                  <a:pos x="34" y="29"/>
                </a:cxn>
                <a:cxn ang="0">
                  <a:pos x="39" y="37"/>
                </a:cxn>
                <a:cxn ang="0">
                  <a:pos x="171" y="254"/>
                </a:cxn>
                <a:cxn ang="0">
                  <a:pos x="194" y="240"/>
                </a:cxn>
                <a:cxn ang="0">
                  <a:pos x="204" y="254"/>
                </a:cxn>
                <a:cxn ang="0">
                  <a:pos x="179" y="269"/>
                </a:cxn>
                <a:cxn ang="0">
                  <a:pos x="227" y="351"/>
                </a:cxn>
                <a:cxn ang="0">
                  <a:pos x="229" y="354"/>
                </a:cxn>
                <a:cxn ang="0">
                  <a:pos x="229" y="359"/>
                </a:cxn>
                <a:cxn ang="0">
                  <a:pos x="228" y="366"/>
                </a:cxn>
                <a:cxn ang="0">
                  <a:pos x="222" y="372"/>
                </a:cxn>
                <a:cxn ang="0">
                  <a:pos x="216" y="374"/>
                </a:cxn>
                <a:cxn ang="0">
                  <a:pos x="206" y="373"/>
                </a:cxn>
                <a:cxn ang="0">
                  <a:pos x="200" y="369"/>
                </a:cxn>
                <a:cxn ang="0">
                  <a:pos x="198" y="361"/>
                </a:cxn>
                <a:cxn ang="0">
                  <a:pos x="198" y="354"/>
                </a:cxn>
                <a:cxn ang="0">
                  <a:pos x="196" y="347"/>
                </a:cxn>
                <a:cxn ang="0">
                  <a:pos x="188" y="342"/>
                </a:cxn>
                <a:cxn ang="0">
                  <a:pos x="181" y="337"/>
                </a:cxn>
                <a:cxn ang="0">
                  <a:pos x="175" y="328"/>
                </a:cxn>
                <a:cxn ang="0">
                  <a:pos x="171" y="319"/>
                </a:cxn>
                <a:cxn ang="0">
                  <a:pos x="170" y="307"/>
                </a:cxn>
                <a:cxn ang="0">
                  <a:pos x="169" y="299"/>
                </a:cxn>
                <a:cxn ang="0">
                  <a:pos x="164" y="291"/>
                </a:cxn>
                <a:cxn ang="0">
                  <a:pos x="159" y="287"/>
                </a:cxn>
                <a:cxn ang="0">
                  <a:pos x="153" y="287"/>
                </a:cxn>
                <a:cxn ang="0">
                  <a:pos x="146" y="292"/>
                </a:cxn>
                <a:cxn ang="0">
                  <a:pos x="128" y="302"/>
                </a:cxn>
                <a:cxn ang="0">
                  <a:pos x="118" y="286"/>
                </a:cxn>
                <a:cxn ang="0">
                  <a:pos x="141" y="272"/>
                </a:cxn>
                <a:cxn ang="0">
                  <a:pos x="10" y="48"/>
                </a:cxn>
                <a:cxn ang="0">
                  <a:pos x="4" y="33"/>
                </a:cxn>
                <a:cxn ang="0">
                  <a:pos x="1" y="22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229" h="374">
                  <a:moveTo>
                    <a:pt x="1" y="0"/>
                  </a:moveTo>
                  <a:lnTo>
                    <a:pt x="9" y="2"/>
                  </a:lnTo>
                  <a:lnTo>
                    <a:pt x="18" y="11"/>
                  </a:lnTo>
                  <a:lnTo>
                    <a:pt x="27" y="21"/>
                  </a:lnTo>
                  <a:lnTo>
                    <a:pt x="34" y="29"/>
                  </a:lnTo>
                  <a:lnTo>
                    <a:pt x="39" y="37"/>
                  </a:lnTo>
                  <a:lnTo>
                    <a:pt x="171" y="254"/>
                  </a:lnTo>
                  <a:lnTo>
                    <a:pt x="194" y="240"/>
                  </a:lnTo>
                  <a:lnTo>
                    <a:pt x="204" y="254"/>
                  </a:lnTo>
                  <a:lnTo>
                    <a:pt x="179" y="269"/>
                  </a:lnTo>
                  <a:lnTo>
                    <a:pt x="227" y="351"/>
                  </a:lnTo>
                  <a:lnTo>
                    <a:pt x="229" y="354"/>
                  </a:lnTo>
                  <a:lnTo>
                    <a:pt x="229" y="359"/>
                  </a:lnTo>
                  <a:lnTo>
                    <a:pt x="228" y="366"/>
                  </a:lnTo>
                  <a:lnTo>
                    <a:pt x="222" y="372"/>
                  </a:lnTo>
                  <a:lnTo>
                    <a:pt x="216" y="374"/>
                  </a:lnTo>
                  <a:lnTo>
                    <a:pt x="206" y="373"/>
                  </a:lnTo>
                  <a:lnTo>
                    <a:pt x="200" y="369"/>
                  </a:lnTo>
                  <a:lnTo>
                    <a:pt x="198" y="361"/>
                  </a:lnTo>
                  <a:lnTo>
                    <a:pt x="198" y="354"/>
                  </a:lnTo>
                  <a:lnTo>
                    <a:pt x="196" y="347"/>
                  </a:lnTo>
                  <a:lnTo>
                    <a:pt x="188" y="342"/>
                  </a:lnTo>
                  <a:lnTo>
                    <a:pt x="181" y="337"/>
                  </a:lnTo>
                  <a:lnTo>
                    <a:pt x="175" y="328"/>
                  </a:lnTo>
                  <a:lnTo>
                    <a:pt x="171" y="319"/>
                  </a:lnTo>
                  <a:lnTo>
                    <a:pt x="170" y="307"/>
                  </a:lnTo>
                  <a:lnTo>
                    <a:pt x="169" y="299"/>
                  </a:lnTo>
                  <a:lnTo>
                    <a:pt x="164" y="291"/>
                  </a:lnTo>
                  <a:lnTo>
                    <a:pt x="159" y="287"/>
                  </a:lnTo>
                  <a:lnTo>
                    <a:pt x="153" y="287"/>
                  </a:lnTo>
                  <a:lnTo>
                    <a:pt x="146" y="292"/>
                  </a:lnTo>
                  <a:lnTo>
                    <a:pt x="128" y="302"/>
                  </a:lnTo>
                  <a:lnTo>
                    <a:pt x="118" y="286"/>
                  </a:lnTo>
                  <a:lnTo>
                    <a:pt x="141" y="272"/>
                  </a:lnTo>
                  <a:lnTo>
                    <a:pt x="10" y="48"/>
                  </a:lnTo>
                  <a:lnTo>
                    <a:pt x="4" y="33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1" name="Freeform 141"/>
            <p:cNvSpPr>
              <a:spLocks/>
            </p:cNvSpPr>
            <p:nvPr/>
          </p:nvSpPr>
          <p:spPr bwMode="auto">
            <a:xfrm>
              <a:off x="4894" y="3855"/>
              <a:ext cx="43" cy="112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76" y="48"/>
                </a:cxn>
                <a:cxn ang="0">
                  <a:pos x="83" y="31"/>
                </a:cxn>
                <a:cxn ang="0">
                  <a:pos x="89" y="16"/>
                </a:cxn>
                <a:cxn ang="0">
                  <a:pos x="90" y="0"/>
                </a:cxn>
                <a:cxn ang="0">
                  <a:pos x="98" y="20"/>
                </a:cxn>
                <a:cxn ang="0">
                  <a:pos x="103" y="36"/>
                </a:cxn>
                <a:cxn ang="0">
                  <a:pos x="111" y="60"/>
                </a:cxn>
                <a:cxn ang="0">
                  <a:pos x="117" y="83"/>
                </a:cxn>
                <a:cxn ang="0">
                  <a:pos x="120" y="100"/>
                </a:cxn>
                <a:cxn ang="0">
                  <a:pos x="124" y="120"/>
                </a:cxn>
                <a:cxn ang="0">
                  <a:pos x="126" y="142"/>
                </a:cxn>
                <a:cxn ang="0">
                  <a:pos x="127" y="167"/>
                </a:cxn>
                <a:cxn ang="0">
                  <a:pos x="126" y="192"/>
                </a:cxn>
                <a:cxn ang="0">
                  <a:pos x="122" y="220"/>
                </a:cxn>
                <a:cxn ang="0">
                  <a:pos x="119" y="243"/>
                </a:cxn>
                <a:cxn ang="0">
                  <a:pos x="116" y="260"/>
                </a:cxn>
                <a:cxn ang="0">
                  <a:pos x="110" y="287"/>
                </a:cxn>
                <a:cxn ang="0">
                  <a:pos x="99" y="317"/>
                </a:cxn>
                <a:cxn ang="0">
                  <a:pos x="91" y="336"/>
                </a:cxn>
                <a:cxn ang="0">
                  <a:pos x="48" y="261"/>
                </a:cxn>
                <a:cxn ang="0">
                  <a:pos x="72" y="245"/>
                </a:cxn>
                <a:cxn ang="0">
                  <a:pos x="56" y="220"/>
                </a:cxn>
                <a:cxn ang="0">
                  <a:pos x="34" y="234"/>
                </a:cxn>
                <a:cxn ang="0">
                  <a:pos x="0" y="178"/>
                </a:cxn>
              </a:cxnLst>
              <a:rect l="0" t="0" r="r" b="b"/>
              <a:pathLst>
                <a:path w="127" h="336">
                  <a:moveTo>
                    <a:pt x="0" y="178"/>
                  </a:moveTo>
                  <a:lnTo>
                    <a:pt x="76" y="48"/>
                  </a:lnTo>
                  <a:lnTo>
                    <a:pt x="83" y="31"/>
                  </a:lnTo>
                  <a:lnTo>
                    <a:pt x="89" y="16"/>
                  </a:lnTo>
                  <a:lnTo>
                    <a:pt x="90" y="0"/>
                  </a:lnTo>
                  <a:lnTo>
                    <a:pt x="98" y="20"/>
                  </a:lnTo>
                  <a:lnTo>
                    <a:pt x="103" y="36"/>
                  </a:lnTo>
                  <a:lnTo>
                    <a:pt x="111" y="60"/>
                  </a:lnTo>
                  <a:lnTo>
                    <a:pt x="117" y="83"/>
                  </a:lnTo>
                  <a:lnTo>
                    <a:pt x="120" y="100"/>
                  </a:lnTo>
                  <a:lnTo>
                    <a:pt x="124" y="120"/>
                  </a:lnTo>
                  <a:lnTo>
                    <a:pt x="126" y="142"/>
                  </a:lnTo>
                  <a:lnTo>
                    <a:pt x="127" y="167"/>
                  </a:lnTo>
                  <a:lnTo>
                    <a:pt x="126" y="192"/>
                  </a:lnTo>
                  <a:lnTo>
                    <a:pt x="122" y="220"/>
                  </a:lnTo>
                  <a:lnTo>
                    <a:pt x="119" y="243"/>
                  </a:lnTo>
                  <a:lnTo>
                    <a:pt x="116" y="260"/>
                  </a:lnTo>
                  <a:lnTo>
                    <a:pt x="110" y="287"/>
                  </a:lnTo>
                  <a:lnTo>
                    <a:pt x="99" y="317"/>
                  </a:lnTo>
                  <a:lnTo>
                    <a:pt x="91" y="336"/>
                  </a:lnTo>
                  <a:lnTo>
                    <a:pt x="48" y="261"/>
                  </a:lnTo>
                  <a:lnTo>
                    <a:pt x="72" y="245"/>
                  </a:lnTo>
                  <a:lnTo>
                    <a:pt x="56" y="220"/>
                  </a:lnTo>
                  <a:lnTo>
                    <a:pt x="34" y="23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2" name="Freeform 142"/>
            <p:cNvSpPr>
              <a:spLocks/>
            </p:cNvSpPr>
            <p:nvPr/>
          </p:nvSpPr>
          <p:spPr bwMode="auto">
            <a:xfrm>
              <a:off x="4833" y="3855"/>
              <a:ext cx="42" cy="112"/>
            </a:xfrm>
            <a:custGeom>
              <a:avLst/>
              <a:gdLst/>
              <a:ahLst/>
              <a:cxnLst>
                <a:cxn ang="0">
                  <a:pos x="126" y="179"/>
                </a:cxn>
                <a:cxn ang="0">
                  <a:pos x="50" y="49"/>
                </a:cxn>
                <a:cxn ang="0">
                  <a:pos x="43" y="31"/>
                </a:cxn>
                <a:cxn ang="0">
                  <a:pos x="38" y="16"/>
                </a:cxn>
                <a:cxn ang="0">
                  <a:pos x="37" y="0"/>
                </a:cxn>
                <a:cxn ang="0">
                  <a:pos x="28" y="20"/>
                </a:cxn>
                <a:cxn ang="0">
                  <a:pos x="24" y="36"/>
                </a:cxn>
                <a:cxn ang="0">
                  <a:pos x="16" y="60"/>
                </a:cxn>
                <a:cxn ang="0">
                  <a:pos x="10" y="83"/>
                </a:cxn>
                <a:cxn ang="0">
                  <a:pos x="7" y="100"/>
                </a:cxn>
                <a:cxn ang="0">
                  <a:pos x="3" y="121"/>
                </a:cxn>
                <a:cxn ang="0">
                  <a:pos x="1" y="143"/>
                </a:cxn>
                <a:cxn ang="0">
                  <a:pos x="0" y="167"/>
                </a:cxn>
                <a:cxn ang="0">
                  <a:pos x="1" y="192"/>
                </a:cxn>
                <a:cxn ang="0">
                  <a:pos x="4" y="221"/>
                </a:cxn>
                <a:cxn ang="0">
                  <a:pos x="8" y="244"/>
                </a:cxn>
                <a:cxn ang="0">
                  <a:pos x="11" y="261"/>
                </a:cxn>
                <a:cxn ang="0">
                  <a:pos x="17" y="288"/>
                </a:cxn>
                <a:cxn ang="0">
                  <a:pos x="26" y="318"/>
                </a:cxn>
                <a:cxn ang="0">
                  <a:pos x="35" y="337"/>
                </a:cxn>
                <a:cxn ang="0">
                  <a:pos x="79" y="261"/>
                </a:cxn>
                <a:cxn ang="0">
                  <a:pos x="55" y="246"/>
                </a:cxn>
                <a:cxn ang="0">
                  <a:pos x="71" y="221"/>
                </a:cxn>
                <a:cxn ang="0">
                  <a:pos x="93" y="235"/>
                </a:cxn>
                <a:cxn ang="0">
                  <a:pos x="126" y="179"/>
                </a:cxn>
              </a:cxnLst>
              <a:rect l="0" t="0" r="r" b="b"/>
              <a:pathLst>
                <a:path w="126" h="337">
                  <a:moveTo>
                    <a:pt x="126" y="179"/>
                  </a:moveTo>
                  <a:lnTo>
                    <a:pt x="50" y="49"/>
                  </a:lnTo>
                  <a:lnTo>
                    <a:pt x="43" y="31"/>
                  </a:lnTo>
                  <a:lnTo>
                    <a:pt x="38" y="16"/>
                  </a:lnTo>
                  <a:lnTo>
                    <a:pt x="37" y="0"/>
                  </a:lnTo>
                  <a:lnTo>
                    <a:pt x="28" y="20"/>
                  </a:lnTo>
                  <a:lnTo>
                    <a:pt x="24" y="36"/>
                  </a:lnTo>
                  <a:lnTo>
                    <a:pt x="16" y="60"/>
                  </a:lnTo>
                  <a:lnTo>
                    <a:pt x="10" y="83"/>
                  </a:lnTo>
                  <a:lnTo>
                    <a:pt x="7" y="100"/>
                  </a:lnTo>
                  <a:lnTo>
                    <a:pt x="3" y="121"/>
                  </a:lnTo>
                  <a:lnTo>
                    <a:pt x="1" y="143"/>
                  </a:lnTo>
                  <a:lnTo>
                    <a:pt x="0" y="167"/>
                  </a:lnTo>
                  <a:lnTo>
                    <a:pt x="1" y="192"/>
                  </a:lnTo>
                  <a:lnTo>
                    <a:pt x="4" y="221"/>
                  </a:lnTo>
                  <a:lnTo>
                    <a:pt x="8" y="244"/>
                  </a:lnTo>
                  <a:lnTo>
                    <a:pt x="11" y="261"/>
                  </a:lnTo>
                  <a:lnTo>
                    <a:pt x="17" y="288"/>
                  </a:lnTo>
                  <a:lnTo>
                    <a:pt x="26" y="318"/>
                  </a:lnTo>
                  <a:lnTo>
                    <a:pt x="35" y="337"/>
                  </a:lnTo>
                  <a:lnTo>
                    <a:pt x="79" y="261"/>
                  </a:lnTo>
                  <a:lnTo>
                    <a:pt x="55" y="246"/>
                  </a:lnTo>
                  <a:lnTo>
                    <a:pt x="71" y="221"/>
                  </a:lnTo>
                  <a:lnTo>
                    <a:pt x="93" y="235"/>
                  </a:lnTo>
                  <a:lnTo>
                    <a:pt x="126" y="17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3" name="Freeform 143"/>
            <p:cNvSpPr>
              <a:spLocks/>
            </p:cNvSpPr>
            <p:nvPr/>
          </p:nvSpPr>
          <p:spPr bwMode="auto">
            <a:xfrm>
              <a:off x="4853" y="3852"/>
              <a:ext cx="64" cy="47"/>
            </a:xfrm>
            <a:custGeom>
              <a:avLst/>
              <a:gdLst/>
              <a:ahLst/>
              <a:cxnLst>
                <a:cxn ang="0">
                  <a:pos x="95" y="142"/>
                </a:cxn>
                <a:cxn ang="0">
                  <a:pos x="25" y="25"/>
                </a:cxn>
                <a:cxn ang="0">
                  <a:pos x="17" y="17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193" y="0"/>
                </a:cxn>
                <a:cxn ang="0">
                  <a:pos x="185" y="6"/>
                </a:cxn>
                <a:cxn ang="0">
                  <a:pos x="177" y="14"/>
                </a:cxn>
                <a:cxn ang="0">
                  <a:pos x="169" y="22"/>
                </a:cxn>
                <a:cxn ang="0">
                  <a:pos x="162" y="31"/>
                </a:cxn>
                <a:cxn ang="0">
                  <a:pos x="95" y="142"/>
                </a:cxn>
              </a:cxnLst>
              <a:rect l="0" t="0" r="r" b="b"/>
              <a:pathLst>
                <a:path w="193" h="142">
                  <a:moveTo>
                    <a:pt x="95" y="142"/>
                  </a:moveTo>
                  <a:lnTo>
                    <a:pt x="25" y="25"/>
                  </a:lnTo>
                  <a:lnTo>
                    <a:pt x="17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85" y="6"/>
                  </a:lnTo>
                  <a:lnTo>
                    <a:pt x="177" y="14"/>
                  </a:lnTo>
                  <a:lnTo>
                    <a:pt x="169" y="22"/>
                  </a:lnTo>
                  <a:lnTo>
                    <a:pt x="162" y="31"/>
                  </a:lnTo>
                  <a:lnTo>
                    <a:pt x="95" y="142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4" name="Freeform 144"/>
            <p:cNvSpPr>
              <a:spLocks/>
            </p:cNvSpPr>
            <p:nvPr/>
          </p:nvSpPr>
          <p:spPr bwMode="auto">
            <a:xfrm>
              <a:off x="4878" y="3929"/>
              <a:ext cx="14" cy="1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37"/>
                </a:cxn>
                <a:cxn ang="0">
                  <a:pos x="20" y="50"/>
                </a:cxn>
                <a:cxn ang="0">
                  <a:pos x="41" y="37"/>
                </a:cxn>
                <a:cxn ang="0">
                  <a:pos x="20" y="0"/>
                </a:cxn>
              </a:cxnLst>
              <a:rect l="0" t="0" r="r" b="b"/>
              <a:pathLst>
                <a:path w="41" h="50">
                  <a:moveTo>
                    <a:pt x="20" y="0"/>
                  </a:moveTo>
                  <a:lnTo>
                    <a:pt x="0" y="37"/>
                  </a:lnTo>
                  <a:lnTo>
                    <a:pt x="20" y="50"/>
                  </a:lnTo>
                  <a:lnTo>
                    <a:pt x="41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5" name="Freeform 145"/>
            <p:cNvSpPr>
              <a:spLocks/>
            </p:cNvSpPr>
            <p:nvPr/>
          </p:nvSpPr>
          <p:spPr bwMode="auto">
            <a:xfrm>
              <a:off x="4857" y="3947"/>
              <a:ext cx="55" cy="29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77"/>
                </a:cxn>
                <a:cxn ang="0">
                  <a:pos x="3" y="69"/>
                </a:cxn>
                <a:cxn ang="0">
                  <a:pos x="6" y="64"/>
                </a:cxn>
                <a:cxn ang="0">
                  <a:pos x="13" y="59"/>
                </a:cxn>
                <a:cxn ang="0">
                  <a:pos x="21" y="51"/>
                </a:cxn>
                <a:cxn ang="0">
                  <a:pos x="26" y="42"/>
                </a:cxn>
                <a:cxn ang="0">
                  <a:pos x="29" y="34"/>
                </a:cxn>
                <a:cxn ang="0">
                  <a:pos x="30" y="22"/>
                </a:cxn>
                <a:cxn ang="0">
                  <a:pos x="30" y="18"/>
                </a:cxn>
                <a:cxn ang="0">
                  <a:pos x="34" y="11"/>
                </a:cxn>
                <a:cxn ang="0">
                  <a:pos x="38" y="8"/>
                </a:cxn>
                <a:cxn ang="0">
                  <a:pos x="48" y="11"/>
                </a:cxn>
                <a:cxn ang="0">
                  <a:pos x="58" y="17"/>
                </a:cxn>
                <a:cxn ang="0">
                  <a:pos x="71" y="22"/>
                </a:cxn>
                <a:cxn ang="0">
                  <a:pos x="83" y="0"/>
                </a:cxn>
                <a:cxn ang="0">
                  <a:pos x="97" y="25"/>
                </a:cxn>
                <a:cxn ang="0">
                  <a:pos x="116" y="12"/>
                </a:cxn>
                <a:cxn ang="0">
                  <a:pos x="127" y="7"/>
                </a:cxn>
                <a:cxn ang="0">
                  <a:pos x="131" y="8"/>
                </a:cxn>
                <a:cxn ang="0">
                  <a:pos x="135" y="13"/>
                </a:cxn>
                <a:cxn ang="0">
                  <a:pos x="135" y="21"/>
                </a:cxn>
                <a:cxn ang="0">
                  <a:pos x="135" y="30"/>
                </a:cxn>
                <a:cxn ang="0">
                  <a:pos x="138" y="40"/>
                </a:cxn>
                <a:cxn ang="0">
                  <a:pos x="142" y="47"/>
                </a:cxn>
                <a:cxn ang="0">
                  <a:pos x="148" y="52"/>
                </a:cxn>
                <a:cxn ang="0">
                  <a:pos x="153" y="56"/>
                </a:cxn>
                <a:cxn ang="0">
                  <a:pos x="157" y="60"/>
                </a:cxn>
                <a:cxn ang="0">
                  <a:pos x="162" y="63"/>
                </a:cxn>
                <a:cxn ang="0">
                  <a:pos x="164" y="67"/>
                </a:cxn>
                <a:cxn ang="0">
                  <a:pos x="164" y="73"/>
                </a:cxn>
                <a:cxn ang="0">
                  <a:pos x="164" y="78"/>
                </a:cxn>
                <a:cxn ang="0">
                  <a:pos x="165" y="85"/>
                </a:cxn>
                <a:cxn ang="0">
                  <a:pos x="0" y="86"/>
                </a:cxn>
              </a:cxnLst>
              <a:rect l="0" t="0" r="r" b="b"/>
              <a:pathLst>
                <a:path w="165" h="86">
                  <a:moveTo>
                    <a:pt x="0" y="86"/>
                  </a:moveTo>
                  <a:lnTo>
                    <a:pt x="2" y="77"/>
                  </a:lnTo>
                  <a:lnTo>
                    <a:pt x="3" y="69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1"/>
                  </a:lnTo>
                  <a:lnTo>
                    <a:pt x="26" y="42"/>
                  </a:lnTo>
                  <a:lnTo>
                    <a:pt x="29" y="34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1"/>
                  </a:lnTo>
                  <a:lnTo>
                    <a:pt x="38" y="8"/>
                  </a:lnTo>
                  <a:lnTo>
                    <a:pt x="48" y="11"/>
                  </a:lnTo>
                  <a:lnTo>
                    <a:pt x="58" y="17"/>
                  </a:lnTo>
                  <a:lnTo>
                    <a:pt x="71" y="22"/>
                  </a:lnTo>
                  <a:lnTo>
                    <a:pt x="83" y="0"/>
                  </a:lnTo>
                  <a:lnTo>
                    <a:pt x="97" y="25"/>
                  </a:lnTo>
                  <a:lnTo>
                    <a:pt x="116" y="12"/>
                  </a:lnTo>
                  <a:lnTo>
                    <a:pt x="127" y="7"/>
                  </a:lnTo>
                  <a:lnTo>
                    <a:pt x="131" y="8"/>
                  </a:lnTo>
                  <a:lnTo>
                    <a:pt x="135" y="13"/>
                  </a:lnTo>
                  <a:lnTo>
                    <a:pt x="135" y="21"/>
                  </a:lnTo>
                  <a:lnTo>
                    <a:pt x="135" y="30"/>
                  </a:lnTo>
                  <a:lnTo>
                    <a:pt x="138" y="40"/>
                  </a:lnTo>
                  <a:lnTo>
                    <a:pt x="142" y="47"/>
                  </a:lnTo>
                  <a:lnTo>
                    <a:pt x="148" y="52"/>
                  </a:lnTo>
                  <a:lnTo>
                    <a:pt x="153" y="56"/>
                  </a:lnTo>
                  <a:lnTo>
                    <a:pt x="157" y="60"/>
                  </a:lnTo>
                  <a:lnTo>
                    <a:pt x="162" y="63"/>
                  </a:lnTo>
                  <a:lnTo>
                    <a:pt x="164" y="67"/>
                  </a:lnTo>
                  <a:lnTo>
                    <a:pt x="164" y="73"/>
                  </a:lnTo>
                  <a:lnTo>
                    <a:pt x="164" y="78"/>
                  </a:lnTo>
                  <a:lnTo>
                    <a:pt x="165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6" name="Freeform 146"/>
            <p:cNvSpPr>
              <a:spLocks noEditPoints="1"/>
            </p:cNvSpPr>
            <p:nvPr/>
          </p:nvSpPr>
          <p:spPr bwMode="auto">
            <a:xfrm>
              <a:off x="4837" y="3807"/>
              <a:ext cx="98" cy="26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0" y="31"/>
                </a:cxn>
                <a:cxn ang="0">
                  <a:pos x="15" y="35"/>
                </a:cxn>
                <a:cxn ang="0">
                  <a:pos x="74" y="35"/>
                </a:cxn>
                <a:cxn ang="0">
                  <a:pos x="74" y="45"/>
                </a:cxn>
                <a:cxn ang="0">
                  <a:pos x="73" y="49"/>
                </a:cxn>
                <a:cxn ang="0">
                  <a:pos x="71" y="52"/>
                </a:cxn>
                <a:cxn ang="0">
                  <a:pos x="67" y="54"/>
                </a:cxn>
                <a:cxn ang="0">
                  <a:pos x="64" y="57"/>
                </a:cxn>
                <a:cxn ang="0">
                  <a:pos x="59" y="58"/>
                </a:cxn>
                <a:cxn ang="0">
                  <a:pos x="56" y="58"/>
                </a:cxn>
                <a:cxn ang="0">
                  <a:pos x="52" y="57"/>
                </a:cxn>
                <a:cxn ang="0">
                  <a:pos x="50" y="54"/>
                </a:cxn>
                <a:cxn ang="0">
                  <a:pos x="49" y="52"/>
                </a:cxn>
                <a:cxn ang="0">
                  <a:pos x="48" y="44"/>
                </a:cxn>
                <a:cxn ang="0">
                  <a:pos x="48" y="25"/>
                </a:cxn>
                <a:cxn ang="0">
                  <a:pos x="49" y="21"/>
                </a:cxn>
                <a:cxn ang="0">
                  <a:pos x="51" y="17"/>
                </a:cxn>
                <a:cxn ang="0">
                  <a:pos x="53" y="14"/>
                </a:cxn>
                <a:cxn ang="0">
                  <a:pos x="57" y="12"/>
                </a:cxn>
                <a:cxn ang="0">
                  <a:pos x="62" y="10"/>
                </a:cxn>
                <a:cxn ang="0">
                  <a:pos x="65" y="10"/>
                </a:cxn>
                <a:cxn ang="0">
                  <a:pos x="68" y="10"/>
                </a:cxn>
                <a:cxn ang="0">
                  <a:pos x="72" y="12"/>
                </a:cxn>
                <a:cxn ang="0">
                  <a:pos x="73" y="15"/>
                </a:cxn>
                <a:cxn ang="0">
                  <a:pos x="74" y="18"/>
                </a:cxn>
                <a:cxn ang="0">
                  <a:pos x="74" y="35"/>
                </a:cxn>
                <a:cxn ang="0">
                  <a:pos x="63" y="18"/>
                </a:cxn>
                <a:cxn ang="0">
                  <a:pos x="60" y="18"/>
                </a:cxn>
                <a:cxn ang="0">
                  <a:pos x="59" y="21"/>
                </a:cxn>
                <a:cxn ang="0">
                  <a:pos x="59" y="47"/>
                </a:cxn>
                <a:cxn ang="0">
                  <a:pos x="60" y="50"/>
                </a:cxn>
                <a:cxn ang="0">
                  <a:pos x="63" y="49"/>
                </a:cxn>
                <a:cxn ang="0">
                  <a:pos x="63" y="22"/>
                </a:cxn>
                <a:cxn ang="0">
                  <a:pos x="115" y="36"/>
                </a:cxn>
                <a:cxn ang="0">
                  <a:pos x="115" y="40"/>
                </a:cxn>
                <a:cxn ang="0">
                  <a:pos x="112" y="44"/>
                </a:cxn>
                <a:cxn ang="0">
                  <a:pos x="110" y="46"/>
                </a:cxn>
                <a:cxn ang="0">
                  <a:pos x="107" y="47"/>
                </a:cxn>
                <a:cxn ang="0">
                  <a:pos x="103" y="49"/>
                </a:cxn>
                <a:cxn ang="0">
                  <a:pos x="98" y="50"/>
                </a:cxn>
                <a:cxn ang="0">
                  <a:pos x="95" y="49"/>
                </a:cxn>
                <a:cxn ang="0">
                  <a:pos x="92" y="46"/>
                </a:cxn>
                <a:cxn ang="0">
                  <a:pos x="89" y="43"/>
                </a:cxn>
                <a:cxn ang="0">
                  <a:pos x="88" y="31"/>
                </a:cxn>
                <a:cxn ang="0">
                  <a:pos x="101" y="39"/>
                </a:cxn>
                <a:cxn ang="0">
                  <a:pos x="101" y="42"/>
                </a:cxn>
                <a:cxn ang="0">
                  <a:pos x="103" y="40"/>
                </a:cxn>
                <a:cxn ang="0">
                  <a:pos x="103" y="3"/>
                </a:cxn>
                <a:cxn ang="0">
                  <a:pos x="146" y="45"/>
                </a:cxn>
                <a:cxn ang="0">
                  <a:pos x="140" y="0"/>
                </a:cxn>
                <a:cxn ang="0">
                  <a:pos x="194" y="3"/>
                </a:cxn>
                <a:cxn ang="0">
                  <a:pos x="176" y="10"/>
                </a:cxn>
                <a:cxn ang="0">
                  <a:pos x="225" y="9"/>
                </a:cxn>
                <a:cxn ang="0">
                  <a:pos x="215" y="51"/>
                </a:cxn>
                <a:cxn ang="0">
                  <a:pos x="220" y="36"/>
                </a:cxn>
                <a:cxn ang="0">
                  <a:pos x="217" y="20"/>
                </a:cxn>
                <a:cxn ang="0">
                  <a:pos x="216" y="32"/>
                </a:cxn>
                <a:cxn ang="0">
                  <a:pos x="255" y="16"/>
                </a:cxn>
                <a:cxn ang="0">
                  <a:pos x="255" y="16"/>
                </a:cxn>
                <a:cxn ang="0">
                  <a:pos x="279" y="68"/>
                </a:cxn>
                <a:cxn ang="0">
                  <a:pos x="285" y="25"/>
                </a:cxn>
              </a:cxnLst>
              <a:rect l="0" t="0" r="r" b="b"/>
              <a:pathLst>
                <a:path w="294" h="76">
                  <a:moveTo>
                    <a:pt x="34" y="17"/>
                  </a:moveTo>
                  <a:lnTo>
                    <a:pt x="34" y="62"/>
                  </a:lnTo>
                  <a:lnTo>
                    <a:pt x="24" y="66"/>
                  </a:lnTo>
                  <a:lnTo>
                    <a:pt x="24" y="36"/>
                  </a:lnTo>
                  <a:lnTo>
                    <a:pt x="20" y="68"/>
                  </a:lnTo>
                  <a:lnTo>
                    <a:pt x="13" y="70"/>
                  </a:lnTo>
                  <a:lnTo>
                    <a:pt x="10" y="43"/>
                  </a:lnTo>
                  <a:lnTo>
                    <a:pt x="10" y="73"/>
                  </a:lnTo>
                  <a:lnTo>
                    <a:pt x="0" y="76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7" y="45"/>
                  </a:lnTo>
                  <a:lnTo>
                    <a:pt x="19" y="23"/>
                  </a:lnTo>
                  <a:lnTo>
                    <a:pt x="34" y="17"/>
                  </a:lnTo>
                  <a:lnTo>
                    <a:pt x="34" y="17"/>
                  </a:lnTo>
                  <a:close/>
                  <a:moveTo>
                    <a:pt x="74" y="35"/>
                  </a:moveTo>
                  <a:lnTo>
                    <a:pt x="74" y="37"/>
                  </a:lnTo>
                  <a:lnTo>
                    <a:pt x="74" y="40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0" y="52"/>
                  </a:lnTo>
                  <a:lnTo>
                    <a:pt x="70" y="53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6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50" y="55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8" y="49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4" y="17"/>
                  </a:lnTo>
                  <a:lnTo>
                    <a:pt x="74" y="18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4" y="27"/>
                  </a:lnTo>
                  <a:lnTo>
                    <a:pt x="74" y="35"/>
                  </a:lnTo>
                  <a:lnTo>
                    <a:pt x="74" y="35"/>
                  </a:lnTo>
                  <a:close/>
                  <a:moveTo>
                    <a:pt x="63" y="22"/>
                  </a:moveTo>
                  <a:lnTo>
                    <a:pt x="63" y="21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44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3" y="22"/>
                  </a:lnTo>
                  <a:lnTo>
                    <a:pt x="63" y="22"/>
                  </a:lnTo>
                  <a:close/>
                  <a:moveTo>
                    <a:pt x="115" y="2"/>
                  </a:moveTo>
                  <a:lnTo>
                    <a:pt x="115" y="31"/>
                  </a:lnTo>
                  <a:lnTo>
                    <a:pt x="115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3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08" y="47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3" y="49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98" y="5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89" y="44"/>
                  </a:lnTo>
                  <a:lnTo>
                    <a:pt x="89" y="43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8" y="35"/>
                  </a:lnTo>
                  <a:lnTo>
                    <a:pt x="88" y="31"/>
                  </a:lnTo>
                  <a:lnTo>
                    <a:pt x="88" y="5"/>
                  </a:lnTo>
                  <a:lnTo>
                    <a:pt x="100" y="3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03" y="42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3" y="3"/>
                  </a:lnTo>
                  <a:lnTo>
                    <a:pt x="115" y="2"/>
                  </a:lnTo>
                  <a:lnTo>
                    <a:pt x="115" y="2"/>
                  </a:lnTo>
                  <a:close/>
                  <a:moveTo>
                    <a:pt x="156" y="0"/>
                  </a:moveTo>
                  <a:lnTo>
                    <a:pt x="156" y="45"/>
                  </a:lnTo>
                  <a:lnTo>
                    <a:pt x="146" y="45"/>
                  </a:lnTo>
                  <a:lnTo>
                    <a:pt x="140" y="24"/>
                  </a:lnTo>
                  <a:lnTo>
                    <a:pt x="140" y="45"/>
                  </a:lnTo>
                  <a:lnTo>
                    <a:pt x="130" y="45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7" y="21"/>
                  </a:lnTo>
                  <a:lnTo>
                    <a:pt x="147" y="0"/>
                  </a:lnTo>
                  <a:lnTo>
                    <a:pt x="156" y="0"/>
                  </a:lnTo>
                  <a:lnTo>
                    <a:pt x="156" y="0"/>
                  </a:lnTo>
                  <a:close/>
                  <a:moveTo>
                    <a:pt x="194" y="3"/>
                  </a:moveTo>
                  <a:lnTo>
                    <a:pt x="194" y="12"/>
                  </a:lnTo>
                  <a:lnTo>
                    <a:pt x="187" y="12"/>
                  </a:lnTo>
                  <a:lnTo>
                    <a:pt x="187" y="47"/>
                  </a:lnTo>
                  <a:lnTo>
                    <a:pt x="176" y="46"/>
                  </a:lnTo>
                  <a:lnTo>
                    <a:pt x="176" y="10"/>
                  </a:lnTo>
                  <a:lnTo>
                    <a:pt x="169" y="9"/>
                  </a:lnTo>
                  <a:lnTo>
                    <a:pt x="169" y="0"/>
                  </a:lnTo>
                  <a:lnTo>
                    <a:pt x="194" y="3"/>
                  </a:lnTo>
                  <a:lnTo>
                    <a:pt x="194" y="3"/>
                  </a:lnTo>
                  <a:close/>
                  <a:moveTo>
                    <a:pt x="225" y="9"/>
                  </a:moveTo>
                  <a:lnTo>
                    <a:pt x="231" y="54"/>
                  </a:lnTo>
                  <a:lnTo>
                    <a:pt x="220" y="52"/>
                  </a:lnTo>
                  <a:lnTo>
                    <a:pt x="220" y="44"/>
                  </a:lnTo>
                  <a:lnTo>
                    <a:pt x="215" y="44"/>
                  </a:lnTo>
                  <a:lnTo>
                    <a:pt x="215" y="51"/>
                  </a:lnTo>
                  <a:lnTo>
                    <a:pt x="203" y="49"/>
                  </a:lnTo>
                  <a:lnTo>
                    <a:pt x="209" y="6"/>
                  </a:lnTo>
                  <a:lnTo>
                    <a:pt x="225" y="9"/>
                  </a:lnTo>
                  <a:lnTo>
                    <a:pt x="225" y="9"/>
                  </a:lnTo>
                  <a:close/>
                  <a:moveTo>
                    <a:pt x="220" y="36"/>
                  </a:moveTo>
                  <a:lnTo>
                    <a:pt x="218" y="32"/>
                  </a:lnTo>
                  <a:lnTo>
                    <a:pt x="218" y="28"/>
                  </a:lnTo>
                  <a:lnTo>
                    <a:pt x="217" y="23"/>
                  </a:lnTo>
                  <a:lnTo>
                    <a:pt x="217" y="17"/>
                  </a:lnTo>
                  <a:lnTo>
                    <a:pt x="217" y="20"/>
                  </a:lnTo>
                  <a:lnTo>
                    <a:pt x="216" y="23"/>
                  </a:lnTo>
                  <a:lnTo>
                    <a:pt x="216" y="25"/>
                  </a:lnTo>
                  <a:lnTo>
                    <a:pt x="216" y="28"/>
                  </a:lnTo>
                  <a:lnTo>
                    <a:pt x="216" y="30"/>
                  </a:lnTo>
                  <a:lnTo>
                    <a:pt x="216" y="32"/>
                  </a:lnTo>
                  <a:lnTo>
                    <a:pt x="215" y="33"/>
                  </a:lnTo>
                  <a:lnTo>
                    <a:pt x="215" y="36"/>
                  </a:lnTo>
                  <a:lnTo>
                    <a:pt x="220" y="36"/>
                  </a:lnTo>
                  <a:lnTo>
                    <a:pt x="220" y="36"/>
                  </a:lnTo>
                  <a:close/>
                  <a:moveTo>
                    <a:pt x="255" y="16"/>
                  </a:moveTo>
                  <a:lnTo>
                    <a:pt x="255" y="61"/>
                  </a:lnTo>
                  <a:lnTo>
                    <a:pt x="244" y="58"/>
                  </a:lnTo>
                  <a:lnTo>
                    <a:pt x="244" y="13"/>
                  </a:lnTo>
                  <a:lnTo>
                    <a:pt x="255" y="16"/>
                  </a:lnTo>
                  <a:lnTo>
                    <a:pt x="255" y="16"/>
                  </a:lnTo>
                  <a:close/>
                  <a:moveTo>
                    <a:pt x="294" y="28"/>
                  </a:moveTo>
                  <a:lnTo>
                    <a:pt x="294" y="73"/>
                  </a:lnTo>
                  <a:lnTo>
                    <a:pt x="285" y="69"/>
                  </a:lnTo>
                  <a:lnTo>
                    <a:pt x="279" y="47"/>
                  </a:lnTo>
                  <a:lnTo>
                    <a:pt x="279" y="68"/>
                  </a:lnTo>
                  <a:lnTo>
                    <a:pt x="270" y="65"/>
                  </a:lnTo>
                  <a:lnTo>
                    <a:pt x="270" y="21"/>
                  </a:lnTo>
                  <a:lnTo>
                    <a:pt x="279" y="23"/>
                  </a:lnTo>
                  <a:lnTo>
                    <a:pt x="285" y="45"/>
                  </a:lnTo>
                  <a:lnTo>
                    <a:pt x="285" y="25"/>
                  </a:lnTo>
                  <a:lnTo>
                    <a:pt x="294" y="28"/>
                  </a:lnTo>
                  <a:lnTo>
                    <a:pt x="294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5" name="Group 147"/>
          <p:cNvGrpSpPr>
            <a:grpSpLocks noChangeAspect="1"/>
          </p:cNvGrpSpPr>
          <p:nvPr/>
        </p:nvGrpSpPr>
        <p:grpSpPr bwMode="auto">
          <a:xfrm>
            <a:off x="3848100" y="5743575"/>
            <a:ext cx="495300" cy="495300"/>
            <a:chOff x="935" y="4655"/>
            <a:chExt cx="518" cy="518"/>
          </a:xfrm>
        </p:grpSpPr>
        <p:sp>
          <p:nvSpPr>
            <p:cNvPr id="51348" name="Freeform 148"/>
            <p:cNvSpPr>
              <a:spLocks noChangeAspect="1"/>
            </p:cNvSpPr>
            <p:nvPr/>
          </p:nvSpPr>
          <p:spPr bwMode="auto">
            <a:xfrm>
              <a:off x="935" y="4655"/>
              <a:ext cx="518" cy="518"/>
            </a:xfrm>
            <a:custGeom>
              <a:avLst/>
              <a:gdLst/>
              <a:ahLst/>
              <a:cxnLst>
                <a:cxn ang="0">
                  <a:pos x="1713" y="3100"/>
                </a:cxn>
                <a:cxn ang="0">
                  <a:pos x="1942" y="3059"/>
                </a:cxn>
                <a:cxn ang="0">
                  <a:pos x="2158" y="2986"/>
                </a:cxn>
                <a:cxn ang="0">
                  <a:pos x="2360" y="2883"/>
                </a:cxn>
                <a:cxn ang="0">
                  <a:pos x="2542" y="2753"/>
                </a:cxn>
                <a:cxn ang="0">
                  <a:pos x="2704" y="2600"/>
                </a:cxn>
                <a:cxn ang="0">
                  <a:pos x="2843" y="2423"/>
                </a:cxn>
                <a:cxn ang="0">
                  <a:pos x="2954" y="2228"/>
                </a:cxn>
                <a:cxn ang="0">
                  <a:pos x="3038" y="2017"/>
                </a:cxn>
                <a:cxn ang="0">
                  <a:pos x="3091" y="1791"/>
                </a:cxn>
                <a:cxn ang="0">
                  <a:pos x="3108" y="1555"/>
                </a:cxn>
                <a:cxn ang="0">
                  <a:pos x="3091" y="1318"/>
                </a:cxn>
                <a:cxn ang="0">
                  <a:pos x="3038" y="1093"/>
                </a:cxn>
                <a:cxn ang="0">
                  <a:pos x="2954" y="881"/>
                </a:cxn>
                <a:cxn ang="0">
                  <a:pos x="2843" y="685"/>
                </a:cxn>
                <a:cxn ang="0">
                  <a:pos x="2704" y="510"/>
                </a:cxn>
                <a:cxn ang="0">
                  <a:pos x="2542" y="355"/>
                </a:cxn>
                <a:cxn ang="0">
                  <a:pos x="2360" y="225"/>
                </a:cxn>
                <a:cxn ang="0">
                  <a:pos x="2158" y="122"/>
                </a:cxn>
                <a:cxn ang="0">
                  <a:pos x="1942" y="49"/>
                </a:cxn>
                <a:cxn ang="0">
                  <a:pos x="1713" y="8"/>
                </a:cxn>
                <a:cxn ang="0">
                  <a:pos x="1473" y="2"/>
                </a:cxn>
                <a:cxn ang="0">
                  <a:pos x="1240" y="31"/>
                </a:cxn>
                <a:cxn ang="0">
                  <a:pos x="1019" y="94"/>
                </a:cxn>
                <a:cxn ang="0">
                  <a:pos x="813" y="187"/>
                </a:cxn>
                <a:cxn ang="0">
                  <a:pos x="624" y="308"/>
                </a:cxn>
                <a:cxn ang="0">
                  <a:pos x="455" y="455"/>
                </a:cxn>
                <a:cxn ang="0">
                  <a:pos x="308" y="625"/>
                </a:cxn>
                <a:cxn ang="0">
                  <a:pos x="187" y="813"/>
                </a:cxn>
                <a:cxn ang="0">
                  <a:pos x="94" y="1020"/>
                </a:cxn>
                <a:cxn ang="0">
                  <a:pos x="31" y="1242"/>
                </a:cxn>
                <a:cxn ang="0">
                  <a:pos x="2" y="1474"/>
                </a:cxn>
                <a:cxn ang="0">
                  <a:pos x="8" y="1713"/>
                </a:cxn>
                <a:cxn ang="0">
                  <a:pos x="49" y="1943"/>
                </a:cxn>
                <a:cxn ang="0">
                  <a:pos x="122" y="2160"/>
                </a:cxn>
                <a:cxn ang="0">
                  <a:pos x="225" y="2360"/>
                </a:cxn>
                <a:cxn ang="0">
                  <a:pos x="355" y="2542"/>
                </a:cxn>
                <a:cxn ang="0">
                  <a:pos x="508" y="2704"/>
                </a:cxn>
                <a:cxn ang="0">
                  <a:pos x="685" y="2843"/>
                </a:cxn>
                <a:cxn ang="0">
                  <a:pos x="880" y="2954"/>
                </a:cxn>
                <a:cxn ang="0">
                  <a:pos x="1091" y="3038"/>
                </a:cxn>
                <a:cxn ang="0">
                  <a:pos x="1317" y="3091"/>
                </a:cxn>
                <a:cxn ang="0">
                  <a:pos x="1553" y="3108"/>
                </a:cxn>
              </a:cxnLst>
              <a:rect l="0" t="0" r="r" b="b"/>
              <a:pathLst>
                <a:path w="3108" h="3108">
                  <a:moveTo>
                    <a:pt x="1553" y="3108"/>
                  </a:moveTo>
                  <a:lnTo>
                    <a:pt x="1634" y="3106"/>
                  </a:lnTo>
                  <a:lnTo>
                    <a:pt x="1713" y="3100"/>
                  </a:lnTo>
                  <a:lnTo>
                    <a:pt x="1790" y="3091"/>
                  </a:lnTo>
                  <a:lnTo>
                    <a:pt x="1866" y="3077"/>
                  </a:lnTo>
                  <a:lnTo>
                    <a:pt x="1942" y="3059"/>
                  </a:lnTo>
                  <a:lnTo>
                    <a:pt x="2015" y="3038"/>
                  </a:lnTo>
                  <a:lnTo>
                    <a:pt x="2088" y="3014"/>
                  </a:lnTo>
                  <a:lnTo>
                    <a:pt x="2158" y="2986"/>
                  </a:lnTo>
                  <a:lnTo>
                    <a:pt x="2227" y="2954"/>
                  </a:lnTo>
                  <a:lnTo>
                    <a:pt x="2295" y="2921"/>
                  </a:lnTo>
                  <a:lnTo>
                    <a:pt x="2360" y="2883"/>
                  </a:lnTo>
                  <a:lnTo>
                    <a:pt x="2423" y="2843"/>
                  </a:lnTo>
                  <a:lnTo>
                    <a:pt x="2483" y="2800"/>
                  </a:lnTo>
                  <a:lnTo>
                    <a:pt x="2542" y="2753"/>
                  </a:lnTo>
                  <a:lnTo>
                    <a:pt x="2598" y="2704"/>
                  </a:lnTo>
                  <a:lnTo>
                    <a:pt x="2653" y="2653"/>
                  </a:lnTo>
                  <a:lnTo>
                    <a:pt x="2704" y="2600"/>
                  </a:lnTo>
                  <a:lnTo>
                    <a:pt x="2753" y="2542"/>
                  </a:lnTo>
                  <a:lnTo>
                    <a:pt x="2800" y="2484"/>
                  </a:lnTo>
                  <a:lnTo>
                    <a:pt x="2843" y="2423"/>
                  </a:lnTo>
                  <a:lnTo>
                    <a:pt x="2883" y="2360"/>
                  </a:lnTo>
                  <a:lnTo>
                    <a:pt x="2921" y="2295"/>
                  </a:lnTo>
                  <a:lnTo>
                    <a:pt x="2954" y="2228"/>
                  </a:lnTo>
                  <a:lnTo>
                    <a:pt x="2986" y="2160"/>
                  </a:lnTo>
                  <a:lnTo>
                    <a:pt x="3014" y="2089"/>
                  </a:lnTo>
                  <a:lnTo>
                    <a:pt x="3038" y="2017"/>
                  </a:lnTo>
                  <a:lnTo>
                    <a:pt x="3059" y="1943"/>
                  </a:lnTo>
                  <a:lnTo>
                    <a:pt x="3077" y="1868"/>
                  </a:lnTo>
                  <a:lnTo>
                    <a:pt x="3091" y="1791"/>
                  </a:lnTo>
                  <a:lnTo>
                    <a:pt x="3100" y="1713"/>
                  </a:lnTo>
                  <a:lnTo>
                    <a:pt x="3106" y="1635"/>
                  </a:lnTo>
                  <a:lnTo>
                    <a:pt x="3108" y="1555"/>
                  </a:lnTo>
                  <a:lnTo>
                    <a:pt x="3106" y="1474"/>
                  </a:lnTo>
                  <a:lnTo>
                    <a:pt x="3100" y="1395"/>
                  </a:lnTo>
                  <a:lnTo>
                    <a:pt x="3091" y="1318"/>
                  </a:lnTo>
                  <a:lnTo>
                    <a:pt x="3077" y="1242"/>
                  </a:lnTo>
                  <a:lnTo>
                    <a:pt x="3059" y="1166"/>
                  </a:lnTo>
                  <a:lnTo>
                    <a:pt x="3038" y="1093"/>
                  </a:lnTo>
                  <a:lnTo>
                    <a:pt x="3014" y="1020"/>
                  </a:lnTo>
                  <a:lnTo>
                    <a:pt x="2986" y="950"/>
                  </a:lnTo>
                  <a:lnTo>
                    <a:pt x="2954" y="881"/>
                  </a:lnTo>
                  <a:lnTo>
                    <a:pt x="2921" y="813"/>
                  </a:lnTo>
                  <a:lnTo>
                    <a:pt x="2883" y="748"/>
                  </a:lnTo>
                  <a:lnTo>
                    <a:pt x="2843" y="685"/>
                  </a:lnTo>
                  <a:lnTo>
                    <a:pt x="2800" y="625"/>
                  </a:lnTo>
                  <a:lnTo>
                    <a:pt x="2753" y="566"/>
                  </a:lnTo>
                  <a:lnTo>
                    <a:pt x="2704" y="510"/>
                  </a:lnTo>
                  <a:lnTo>
                    <a:pt x="2653" y="455"/>
                  </a:lnTo>
                  <a:lnTo>
                    <a:pt x="2598" y="404"/>
                  </a:lnTo>
                  <a:lnTo>
                    <a:pt x="2542" y="355"/>
                  </a:lnTo>
                  <a:lnTo>
                    <a:pt x="2483" y="308"/>
                  </a:lnTo>
                  <a:lnTo>
                    <a:pt x="2423" y="265"/>
                  </a:lnTo>
                  <a:lnTo>
                    <a:pt x="2360" y="225"/>
                  </a:lnTo>
                  <a:lnTo>
                    <a:pt x="2295" y="187"/>
                  </a:lnTo>
                  <a:lnTo>
                    <a:pt x="2227" y="154"/>
                  </a:lnTo>
                  <a:lnTo>
                    <a:pt x="2158" y="122"/>
                  </a:lnTo>
                  <a:lnTo>
                    <a:pt x="2088" y="94"/>
                  </a:lnTo>
                  <a:lnTo>
                    <a:pt x="2015" y="70"/>
                  </a:lnTo>
                  <a:lnTo>
                    <a:pt x="1942" y="49"/>
                  </a:lnTo>
                  <a:lnTo>
                    <a:pt x="1866" y="31"/>
                  </a:lnTo>
                  <a:lnTo>
                    <a:pt x="1790" y="17"/>
                  </a:lnTo>
                  <a:lnTo>
                    <a:pt x="1713" y="8"/>
                  </a:lnTo>
                  <a:lnTo>
                    <a:pt x="1634" y="2"/>
                  </a:lnTo>
                  <a:lnTo>
                    <a:pt x="1553" y="0"/>
                  </a:lnTo>
                  <a:lnTo>
                    <a:pt x="1473" y="2"/>
                  </a:lnTo>
                  <a:lnTo>
                    <a:pt x="1395" y="8"/>
                  </a:lnTo>
                  <a:lnTo>
                    <a:pt x="1317" y="17"/>
                  </a:lnTo>
                  <a:lnTo>
                    <a:pt x="1240" y="31"/>
                  </a:lnTo>
                  <a:lnTo>
                    <a:pt x="1165" y="49"/>
                  </a:lnTo>
                  <a:lnTo>
                    <a:pt x="1091" y="70"/>
                  </a:lnTo>
                  <a:lnTo>
                    <a:pt x="1019" y="94"/>
                  </a:lnTo>
                  <a:lnTo>
                    <a:pt x="948" y="122"/>
                  </a:lnTo>
                  <a:lnTo>
                    <a:pt x="880" y="154"/>
                  </a:lnTo>
                  <a:lnTo>
                    <a:pt x="813" y="187"/>
                  </a:lnTo>
                  <a:lnTo>
                    <a:pt x="748" y="225"/>
                  </a:lnTo>
                  <a:lnTo>
                    <a:pt x="685" y="265"/>
                  </a:lnTo>
                  <a:lnTo>
                    <a:pt x="624" y="308"/>
                  </a:lnTo>
                  <a:lnTo>
                    <a:pt x="566" y="355"/>
                  </a:lnTo>
                  <a:lnTo>
                    <a:pt x="508" y="404"/>
                  </a:lnTo>
                  <a:lnTo>
                    <a:pt x="455" y="455"/>
                  </a:lnTo>
                  <a:lnTo>
                    <a:pt x="404" y="510"/>
                  </a:lnTo>
                  <a:lnTo>
                    <a:pt x="355" y="566"/>
                  </a:lnTo>
                  <a:lnTo>
                    <a:pt x="308" y="625"/>
                  </a:lnTo>
                  <a:lnTo>
                    <a:pt x="265" y="685"/>
                  </a:lnTo>
                  <a:lnTo>
                    <a:pt x="225" y="748"/>
                  </a:lnTo>
                  <a:lnTo>
                    <a:pt x="187" y="813"/>
                  </a:lnTo>
                  <a:lnTo>
                    <a:pt x="154" y="881"/>
                  </a:lnTo>
                  <a:lnTo>
                    <a:pt x="122" y="950"/>
                  </a:lnTo>
                  <a:lnTo>
                    <a:pt x="94" y="1020"/>
                  </a:lnTo>
                  <a:lnTo>
                    <a:pt x="70" y="1093"/>
                  </a:lnTo>
                  <a:lnTo>
                    <a:pt x="49" y="1166"/>
                  </a:lnTo>
                  <a:lnTo>
                    <a:pt x="31" y="1242"/>
                  </a:lnTo>
                  <a:lnTo>
                    <a:pt x="17" y="1318"/>
                  </a:lnTo>
                  <a:lnTo>
                    <a:pt x="8" y="1395"/>
                  </a:lnTo>
                  <a:lnTo>
                    <a:pt x="2" y="1474"/>
                  </a:lnTo>
                  <a:lnTo>
                    <a:pt x="0" y="1555"/>
                  </a:lnTo>
                  <a:lnTo>
                    <a:pt x="2" y="1635"/>
                  </a:lnTo>
                  <a:lnTo>
                    <a:pt x="8" y="1713"/>
                  </a:lnTo>
                  <a:lnTo>
                    <a:pt x="17" y="1791"/>
                  </a:lnTo>
                  <a:lnTo>
                    <a:pt x="31" y="1868"/>
                  </a:lnTo>
                  <a:lnTo>
                    <a:pt x="49" y="1943"/>
                  </a:lnTo>
                  <a:lnTo>
                    <a:pt x="70" y="2017"/>
                  </a:lnTo>
                  <a:lnTo>
                    <a:pt x="94" y="2089"/>
                  </a:lnTo>
                  <a:lnTo>
                    <a:pt x="122" y="2160"/>
                  </a:lnTo>
                  <a:lnTo>
                    <a:pt x="154" y="2228"/>
                  </a:lnTo>
                  <a:lnTo>
                    <a:pt x="187" y="2295"/>
                  </a:lnTo>
                  <a:lnTo>
                    <a:pt x="225" y="2360"/>
                  </a:lnTo>
                  <a:lnTo>
                    <a:pt x="265" y="2423"/>
                  </a:lnTo>
                  <a:lnTo>
                    <a:pt x="308" y="2484"/>
                  </a:lnTo>
                  <a:lnTo>
                    <a:pt x="355" y="2542"/>
                  </a:lnTo>
                  <a:lnTo>
                    <a:pt x="404" y="2600"/>
                  </a:lnTo>
                  <a:lnTo>
                    <a:pt x="455" y="2653"/>
                  </a:lnTo>
                  <a:lnTo>
                    <a:pt x="508" y="2704"/>
                  </a:lnTo>
                  <a:lnTo>
                    <a:pt x="566" y="2753"/>
                  </a:lnTo>
                  <a:lnTo>
                    <a:pt x="624" y="2800"/>
                  </a:lnTo>
                  <a:lnTo>
                    <a:pt x="685" y="2843"/>
                  </a:lnTo>
                  <a:lnTo>
                    <a:pt x="748" y="2883"/>
                  </a:lnTo>
                  <a:lnTo>
                    <a:pt x="813" y="2921"/>
                  </a:lnTo>
                  <a:lnTo>
                    <a:pt x="880" y="2954"/>
                  </a:lnTo>
                  <a:lnTo>
                    <a:pt x="948" y="2986"/>
                  </a:lnTo>
                  <a:lnTo>
                    <a:pt x="1019" y="3014"/>
                  </a:lnTo>
                  <a:lnTo>
                    <a:pt x="1091" y="3038"/>
                  </a:lnTo>
                  <a:lnTo>
                    <a:pt x="1165" y="3059"/>
                  </a:lnTo>
                  <a:lnTo>
                    <a:pt x="1240" y="3077"/>
                  </a:lnTo>
                  <a:lnTo>
                    <a:pt x="1317" y="3091"/>
                  </a:lnTo>
                  <a:lnTo>
                    <a:pt x="1395" y="3100"/>
                  </a:lnTo>
                  <a:lnTo>
                    <a:pt x="1473" y="3106"/>
                  </a:lnTo>
                  <a:lnTo>
                    <a:pt x="1553" y="3108"/>
                  </a:lnTo>
                  <a:close/>
                </a:path>
              </a:pathLst>
            </a:custGeom>
            <a:solidFill>
              <a:srgbClr val="00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49" name="Freeform 149"/>
            <p:cNvSpPr>
              <a:spLocks noChangeAspect="1"/>
            </p:cNvSpPr>
            <p:nvPr/>
          </p:nvSpPr>
          <p:spPr bwMode="auto">
            <a:xfrm>
              <a:off x="965" y="4685"/>
              <a:ext cx="458" cy="458"/>
            </a:xfrm>
            <a:custGeom>
              <a:avLst/>
              <a:gdLst/>
              <a:ahLst/>
              <a:cxnLst>
                <a:cxn ang="0">
                  <a:pos x="1512" y="2736"/>
                </a:cxn>
                <a:cxn ang="0">
                  <a:pos x="1715" y="2700"/>
                </a:cxn>
                <a:cxn ang="0">
                  <a:pos x="1906" y="2635"/>
                </a:cxn>
                <a:cxn ang="0">
                  <a:pos x="2082" y="2544"/>
                </a:cxn>
                <a:cxn ang="0">
                  <a:pos x="2244" y="2430"/>
                </a:cxn>
                <a:cxn ang="0">
                  <a:pos x="2387" y="2294"/>
                </a:cxn>
                <a:cxn ang="0">
                  <a:pos x="2509" y="2138"/>
                </a:cxn>
                <a:cxn ang="0">
                  <a:pos x="2608" y="1966"/>
                </a:cxn>
                <a:cxn ang="0">
                  <a:pos x="2682" y="1780"/>
                </a:cxn>
                <a:cxn ang="0">
                  <a:pos x="2727" y="1581"/>
                </a:cxn>
                <a:cxn ang="0">
                  <a:pos x="2743" y="1372"/>
                </a:cxn>
                <a:cxn ang="0">
                  <a:pos x="2727" y="1162"/>
                </a:cxn>
                <a:cxn ang="0">
                  <a:pos x="2682" y="963"/>
                </a:cxn>
                <a:cxn ang="0">
                  <a:pos x="2608" y="777"/>
                </a:cxn>
                <a:cxn ang="0">
                  <a:pos x="2509" y="605"/>
                </a:cxn>
                <a:cxn ang="0">
                  <a:pos x="2387" y="449"/>
                </a:cxn>
                <a:cxn ang="0">
                  <a:pos x="2244" y="313"/>
                </a:cxn>
                <a:cxn ang="0">
                  <a:pos x="2082" y="199"/>
                </a:cxn>
                <a:cxn ang="0">
                  <a:pos x="1906" y="108"/>
                </a:cxn>
                <a:cxn ang="0">
                  <a:pos x="1715" y="43"/>
                </a:cxn>
                <a:cxn ang="0">
                  <a:pos x="1512" y="7"/>
                </a:cxn>
                <a:cxn ang="0">
                  <a:pos x="1300" y="2"/>
                </a:cxn>
                <a:cxn ang="0">
                  <a:pos x="1094" y="28"/>
                </a:cxn>
                <a:cxn ang="0">
                  <a:pos x="900" y="83"/>
                </a:cxn>
                <a:cxn ang="0">
                  <a:pos x="717" y="165"/>
                </a:cxn>
                <a:cxn ang="0">
                  <a:pos x="551" y="272"/>
                </a:cxn>
                <a:cxn ang="0">
                  <a:pos x="401" y="401"/>
                </a:cxn>
                <a:cxn ang="0">
                  <a:pos x="272" y="551"/>
                </a:cxn>
                <a:cxn ang="0">
                  <a:pos x="165" y="718"/>
                </a:cxn>
                <a:cxn ang="0">
                  <a:pos x="83" y="900"/>
                </a:cxn>
                <a:cxn ang="0">
                  <a:pos x="27" y="1095"/>
                </a:cxn>
                <a:cxn ang="0">
                  <a:pos x="2" y="1301"/>
                </a:cxn>
                <a:cxn ang="0">
                  <a:pos x="7" y="1512"/>
                </a:cxn>
                <a:cxn ang="0">
                  <a:pos x="43" y="1715"/>
                </a:cxn>
                <a:cxn ang="0">
                  <a:pos x="108" y="1906"/>
                </a:cxn>
                <a:cxn ang="0">
                  <a:pos x="199" y="2083"/>
                </a:cxn>
                <a:cxn ang="0">
                  <a:pos x="313" y="2244"/>
                </a:cxn>
                <a:cxn ang="0">
                  <a:pos x="449" y="2387"/>
                </a:cxn>
                <a:cxn ang="0">
                  <a:pos x="605" y="2510"/>
                </a:cxn>
                <a:cxn ang="0">
                  <a:pos x="777" y="2608"/>
                </a:cxn>
                <a:cxn ang="0">
                  <a:pos x="963" y="2682"/>
                </a:cxn>
                <a:cxn ang="0">
                  <a:pos x="1162" y="2727"/>
                </a:cxn>
                <a:cxn ang="0">
                  <a:pos x="1371" y="2743"/>
                </a:cxn>
              </a:cxnLst>
              <a:rect l="0" t="0" r="r" b="b"/>
              <a:pathLst>
                <a:path w="2743" h="2743">
                  <a:moveTo>
                    <a:pt x="1371" y="2743"/>
                  </a:moveTo>
                  <a:lnTo>
                    <a:pt x="1442" y="2741"/>
                  </a:lnTo>
                  <a:lnTo>
                    <a:pt x="1512" y="2736"/>
                  </a:lnTo>
                  <a:lnTo>
                    <a:pt x="1581" y="2727"/>
                  </a:lnTo>
                  <a:lnTo>
                    <a:pt x="1648" y="2716"/>
                  </a:lnTo>
                  <a:lnTo>
                    <a:pt x="1715" y="2700"/>
                  </a:lnTo>
                  <a:lnTo>
                    <a:pt x="1780" y="2682"/>
                  </a:lnTo>
                  <a:lnTo>
                    <a:pt x="1843" y="2660"/>
                  </a:lnTo>
                  <a:lnTo>
                    <a:pt x="1906" y="2635"/>
                  </a:lnTo>
                  <a:lnTo>
                    <a:pt x="1966" y="2608"/>
                  </a:lnTo>
                  <a:lnTo>
                    <a:pt x="2025" y="2578"/>
                  </a:lnTo>
                  <a:lnTo>
                    <a:pt x="2082" y="2544"/>
                  </a:lnTo>
                  <a:lnTo>
                    <a:pt x="2138" y="2510"/>
                  </a:lnTo>
                  <a:lnTo>
                    <a:pt x="2192" y="2471"/>
                  </a:lnTo>
                  <a:lnTo>
                    <a:pt x="2244" y="2430"/>
                  </a:lnTo>
                  <a:lnTo>
                    <a:pt x="2294" y="2387"/>
                  </a:lnTo>
                  <a:lnTo>
                    <a:pt x="2342" y="2342"/>
                  </a:lnTo>
                  <a:lnTo>
                    <a:pt x="2387" y="2294"/>
                  </a:lnTo>
                  <a:lnTo>
                    <a:pt x="2430" y="2244"/>
                  </a:lnTo>
                  <a:lnTo>
                    <a:pt x="2471" y="2192"/>
                  </a:lnTo>
                  <a:lnTo>
                    <a:pt x="2509" y="2138"/>
                  </a:lnTo>
                  <a:lnTo>
                    <a:pt x="2544" y="2083"/>
                  </a:lnTo>
                  <a:lnTo>
                    <a:pt x="2578" y="2026"/>
                  </a:lnTo>
                  <a:lnTo>
                    <a:pt x="2608" y="1966"/>
                  </a:lnTo>
                  <a:lnTo>
                    <a:pt x="2635" y="1906"/>
                  </a:lnTo>
                  <a:lnTo>
                    <a:pt x="2660" y="1843"/>
                  </a:lnTo>
                  <a:lnTo>
                    <a:pt x="2682" y="1780"/>
                  </a:lnTo>
                  <a:lnTo>
                    <a:pt x="2700" y="1715"/>
                  </a:lnTo>
                  <a:lnTo>
                    <a:pt x="2715" y="1649"/>
                  </a:lnTo>
                  <a:lnTo>
                    <a:pt x="2727" y="1581"/>
                  </a:lnTo>
                  <a:lnTo>
                    <a:pt x="2736" y="1512"/>
                  </a:lnTo>
                  <a:lnTo>
                    <a:pt x="2741" y="1443"/>
                  </a:lnTo>
                  <a:lnTo>
                    <a:pt x="2743" y="1372"/>
                  </a:lnTo>
                  <a:lnTo>
                    <a:pt x="2741" y="1301"/>
                  </a:lnTo>
                  <a:lnTo>
                    <a:pt x="2736" y="1231"/>
                  </a:lnTo>
                  <a:lnTo>
                    <a:pt x="2727" y="1162"/>
                  </a:lnTo>
                  <a:lnTo>
                    <a:pt x="2715" y="1095"/>
                  </a:lnTo>
                  <a:lnTo>
                    <a:pt x="2700" y="1028"/>
                  </a:lnTo>
                  <a:lnTo>
                    <a:pt x="2682" y="963"/>
                  </a:lnTo>
                  <a:lnTo>
                    <a:pt x="2660" y="900"/>
                  </a:lnTo>
                  <a:lnTo>
                    <a:pt x="2635" y="837"/>
                  </a:lnTo>
                  <a:lnTo>
                    <a:pt x="2608" y="777"/>
                  </a:lnTo>
                  <a:lnTo>
                    <a:pt x="2578" y="718"/>
                  </a:lnTo>
                  <a:lnTo>
                    <a:pt x="2544" y="661"/>
                  </a:lnTo>
                  <a:lnTo>
                    <a:pt x="2509" y="605"/>
                  </a:lnTo>
                  <a:lnTo>
                    <a:pt x="2471" y="551"/>
                  </a:lnTo>
                  <a:lnTo>
                    <a:pt x="2430" y="499"/>
                  </a:lnTo>
                  <a:lnTo>
                    <a:pt x="2387" y="449"/>
                  </a:lnTo>
                  <a:lnTo>
                    <a:pt x="2342" y="401"/>
                  </a:lnTo>
                  <a:lnTo>
                    <a:pt x="2294" y="356"/>
                  </a:lnTo>
                  <a:lnTo>
                    <a:pt x="2244" y="313"/>
                  </a:lnTo>
                  <a:lnTo>
                    <a:pt x="2192" y="272"/>
                  </a:lnTo>
                  <a:lnTo>
                    <a:pt x="2138" y="234"/>
                  </a:lnTo>
                  <a:lnTo>
                    <a:pt x="2082" y="199"/>
                  </a:lnTo>
                  <a:lnTo>
                    <a:pt x="2025" y="165"/>
                  </a:lnTo>
                  <a:lnTo>
                    <a:pt x="1966" y="135"/>
                  </a:lnTo>
                  <a:lnTo>
                    <a:pt x="1906" y="108"/>
                  </a:lnTo>
                  <a:lnTo>
                    <a:pt x="1843" y="83"/>
                  </a:lnTo>
                  <a:lnTo>
                    <a:pt x="1780" y="61"/>
                  </a:lnTo>
                  <a:lnTo>
                    <a:pt x="1715" y="43"/>
                  </a:lnTo>
                  <a:lnTo>
                    <a:pt x="1648" y="28"/>
                  </a:lnTo>
                  <a:lnTo>
                    <a:pt x="1581" y="16"/>
                  </a:lnTo>
                  <a:lnTo>
                    <a:pt x="1512" y="7"/>
                  </a:lnTo>
                  <a:lnTo>
                    <a:pt x="1442" y="2"/>
                  </a:lnTo>
                  <a:lnTo>
                    <a:pt x="1371" y="0"/>
                  </a:lnTo>
                  <a:lnTo>
                    <a:pt x="1300" y="2"/>
                  </a:lnTo>
                  <a:lnTo>
                    <a:pt x="1231" y="7"/>
                  </a:lnTo>
                  <a:lnTo>
                    <a:pt x="1162" y="16"/>
                  </a:lnTo>
                  <a:lnTo>
                    <a:pt x="1094" y="28"/>
                  </a:lnTo>
                  <a:lnTo>
                    <a:pt x="1028" y="43"/>
                  </a:lnTo>
                  <a:lnTo>
                    <a:pt x="963" y="61"/>
                  </a:lnTo>
                  <a:lnTo>
                    <a:pt x="900" y="83"/>
                  </a:lnTo>
                  <a:lnTo>
                    <a:pt x="837" y="108"/>
                  </a:lnTo>
                  <a:lnTo>
                    <a:pt x="777" y="135"/>
                  </a:lnTo>
                  <a:lnTo>
                    <a:pt x="717" y="165"/>
                  </a:lnTo>
                  <a:lnTo>
                    <a:pt x="660" y="199"/>
                  </a:lnTo>
                  <a:lnTo>
                    <a:pt x="605" y="234"/>
                  </a:lnTo>
                  <a:lnTo>
                    <a:pt x="551" y="272"/>
                  </a:lnTo>
                  <a:lnTo>
                    <a:pt x="499" y="313"/>
                  </a:lnTo>
                  <a:lnTo>
                    <a:pt x="449" y="356"/>
                  </a:lnTo>
                  <a:lnTo>
                    <a:pt x="401" y="401"/>
                  </a:lnTo>
                  <a:lnTo>
                    <a:pt x="356" y="449"/>
                  </a:lnTo>
                  <a:lnTo>
                    <a:pt x="313" y="499"/>
                  </a:lnTo>
                  <a:lnTo>
                    <a:pt x="272" y="551"/>
                  </a:lnTo>
                  <a:lnTo>
                    <a:pt x="233" y="605"/>
                  </a:lnTo>
                  <a:lnTo>
                    <a:pt x="199" y="661"/>
                  </a:lnTo>
                  <a:lnTo>
                    <a:pt x="165" y="718"/>
                  </a:lnTo>
                  <a:lnTo>
                    <a:pt x="135" y="777"/>
                  </a:lnTo>
                  <a:lnTo>
                    <a:pt x="108" y="837"/>
                  </a:lnTo>
                  <a:lnTo>
                    <a:pt x="83" y="900"/>
                  </a:lnTo>
                  <a:lnTo>
                    <a:pt x="61" y="963"/>
                  </a:lnTo>
                  <a:lnTo>
                    <a:pt x="43" y="1028"/>
                  </a:lnTo>
                  <a:lnTo>
                    <a:pt x="27" y="1095"/>
                  </a:lnTo>
                  <a:lnTo>
                    <a:pt x="16" y="1162"/>
                  </a:lnTo>
                  <a:lnTo>
                    <a:pt x="7" y="1231"/>
                  </a:lnTo>
                  <a:lnTo>
                    <a:pt x="2" y="1301"/>
                  </a:lnTo>
                  <a:lnTo>
                    <a:pt x="0" y="1372"/>
                  </a:lnTo>
                  <a:lnTo>
                    <a:pt x="2" y="1443"/>
                  </a:lnTo>
                  <a:lnTo>
                    <a:pt x="7" y="1512"/>
                  </a:lnTo>
                  <a:lnTo>
                    <a:pt x="16" y="1581"/>
                  </a:lnTo>
                  <a:lnTo>
                    <a:pt x="27" y="1649"/>
                  </a:lnTo>
                  <a:lnTo>
                    <a:pt x="43" y="1715"/>
                  </a:lnTo>
                  <a:lnTo>
                    <a:pt x="61" y="1780"/>
                  </a:lnTo>
                  <a:lnTo>
                    <a:pt x="83" y="1843"/>
                  </a:lnTo>
                  <a:lnTo>
                    <a:pt x="108" y="1906"/>
                  </a:lnTo>
                  <a:lnTo>
                    <a:pt x="135" y="1966"/>
                  </a:lnTo>
                  <a:lnTo>
                    <a:pt x="165" y="2026"/>
                  </a:lnTo>
                  <a:lnTo>
                    <a:pt x="199" y="2083"/>
                  </a:lnTo>
                  <a:lnTo>
                    <a:pt x="233" y="2138"/>
                  </a:lnTo>
                  <a:lnTo>
                    <a:pt x="272" y="2192"/>
                  </a:lnTo>
                  <a:lnTo>
                    <a:pt x="313" y="2244"/>
                  </a:lnTo>
                  <a:lnTo>
                    <a:pt x="356" y="2294"/>
                  </a:lnTo>
                  <a:lnTo>
                    <a:pt x="401" y="2342"/>
                  </a:lnTo>
                  <a:lnTo>
                    <a:pt x="449" y="2387"/>
                  </a:lnTo>
                  <a:lnTo>
                    <a:pt x="499" y="2430"/>
                  </a:lnTo>
                  <a:lnTo>
                    <a:pt x="551" y="2471"/>
                  </a:lnTo>
                  <a:lnTo>
                    <a:pt x="605" y="2510"/>
                  </a:lnTo>
                  <a:lnTo>
                    <a:pt x="660" y="2544"/>
                  </a:lnTo>
                  <a:lnTo>
                    <a:pt x="717" y="2578"/>
                  </a:lnTo>
                  <a:lnTo>
                    <a:pt x="777" y="2608"/>
                  </a:lnTo>
                  <a:lnTo>
                    <a:pt x="837" y="2635"/>
                  </a:lnTo>
                  <a:lnTo>
                    <a:pt x="900" y="2660"/>
                  </a:lnTo>
                  <a:lnTo>
                    <a:pt x="963" y="2682"/>
                  </a:lnTo>
                  <a:lnTo>
                    <a:pt x="1028" y="2700"/>
                  </a:lnTo>
                  <a:lnTo>
                    <a:pt x="1094" y="2716"/>
                  </a:lnTo>
                  <a:lnTo>
                    <a:pt x="1162" y="2727"/>
                  </a:lnTo>
                  <a:lnTo>
                    <a:pt x="1231" y="2736"/>
                  </a:lnTo>
                  <a:lnTo>
                    <a:pt x="1300" y="2741"/>
                  </a:lnTo>
                  <a:lnTo>
                    <a:pt x="1371" y="2743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0" name="Freeform 150"/>
            <p:cNvSpPr>
              <a:spLocks noChangeAspect="1"/>
            </p:cNvSpPr>
            <p:nvPr/>
          </p:nvSpPr>
          <p:spPr bwMode="auto">
            <a:xfrm>
              <a:off x="993" y="4713"/>
              <a:ext cx="402" cy="402"/>
            </a:xfrm>
            <a:custGeom>
              <a:avLst/>
              <a:gdLst/>
              <a:ahLst/>
              <a:cxnLst>
                <a:cxn ang="0">
                  <a:pos x="1330" y="2407"/>
                </a:cxn>
                <a:cxn ang="0">
                  <a:pos x="1508" y="2375"/>
                </a:cxn>
                <a:cxn ang="0">
                  <a:pos x="1677" y="2319"/>
                </a:cxn>
                <a:cxn ang="0">
                  <a:pos x="1832" y="2239"/>
                </a:cxn>
                <a:cxn ang="0">
                  <a:pos x="1974" y="2137"/>
                </a:cxn>
                <a:cxn ang="0">
                  <a:pos x="2100" y="2018"/>
                </a:cxn>
                <a:cxn ang="0">
                  <a:pos x="2207" y="1881"/>
                </a:cxn>
                <a:cxn ang="0">
                  <a:pos x="2294" y="1730"/>
                </a:cxn>
                <a:cxn ang="0">
                  <a:pos x="2358" y="1565"/>
                </a:cxn>
                <a:cxn ang="0">
                  <a:pos x="2399" y="1390"/>
                </a:cxn>
                <a:cxn ang="0">
                  <a:pos x="2413" y="1207"/>
                </a:cxn>
                <a:cxn ang="0">
                  <a:pos x="2399" y="1023"/>
                </a:cxn>
                <a:cxn ang="0">
                  <a:pos x="2358" y="848"/>
                </a:cxn>
                <a:cxn ang="0">
                  <a:pos x="2294" y="683"/>
                </a:cxn>
                <a:cxn ang="0">
                  <a:pos x="2207" y="532"/>
                </a:cxn>
                <a:cxn ang="0">
                  <a:pos x="2100" y="396"/>
                </a:cxn>
                <a:cxn ang="0">
                  <a:pos x="1974" y="276"/>
                </a:cxn>
                <a:cxn ang="0">
                  <a:pos x="1832" y="174"/>
                </a:cxn>
                <a:cxn ang="0">
                  <a:pos x="1677" y="94"/>
                </a:cxn>
                <a:cxn ang="0">
                  <a:pos x="1508" y="38"/>
                </a:cxn>
                <a:cxn ang="0">
                  <a:pos x="1330" y="6"/>
                </a:cxn>
                <a:cxn ang="0">
                  <a:pos x="1145" y="1"/>
                </a:cxn>
                <a:cxn ang="0">
                  <a:pos x="963" y="24"/>
                </a:cxn>
                <a:cxn ang="0">
                  <a:pos x="791" y="73"/>
                </a:cxn>
                <a:cxn ang="0">
                  <a:pos x="632" y="145"/>
                </a:cxn>
                <a:cxn ang="0">
                  <a:pos x="484" y="240"/>
                </a:cxn>
                <a:cxn ang="0">
                  <a:pos x="353" y="354"/>
                </a:cxn>
                <a:cxn ang="0">
                  <a:pos x="239" y="484"/>
                </a:cxn>
                <a:cxn ang="0">
                  <a:pos x="145" y="632"/>
                </a:cxn>
                <a:cxn ang="0">
                  <a:pos x="73" y="791"/>
                </a:cxn>
                <a:cxn ang="0">
                  <a:pos x="24" y="963"/>
                </a:cxn>
                <a:cxn ang="0">
                  <a:pos x="1" y="1145"/>
                </a:cxn>
                <a:cxn ang="0">
                  <a:pos x="6" y="1330"/>
                </a:cxn>
                <a:cxn ang="0">
                  <a:pos x="38" y="1508"/>
                </a:cxn>
                <a:cxn ang="0">
                  <a:pos x="94" y="1677"/>
                </a:cxn>
                <a:cxn ang="0">
                  <a:pos x="174" y="1833"/>
                </a:cxn>
                <a:cxn ang="0">
                  <a:pos x="276" y="1975"/>
                </a:cxn>
                <a:cxn ang="0">
                  <a:pos x="395" y="2100"/>
                </a:cxn>
                <a:cxn ang="0">
                  <a:pos x="532" y="2207"/>
                </a:cxn>
                <a:cxn ang="0">
                  <a:pos x="683" y="2295"/>
                </a:cxn>
                <a:cxn ang="0">
                  <a:pos x="848" y="2359"/>
                </a:cxn>
                <a:cxn ang="0">
                  <a:pos x="1023" y="2399"/>
                </a:cxn>
                <a:cxn ang="0">
                  <a:pos x="1206" y="2413"/>
                </a:cxn>
              </a:cxnLst>
              <a:rect l="0" t="0" r="r" b="b"/>
              <a:pathLst>
                <a:path w="2413" h="2413">
                  <a:moveTo>
                    <a:pt x="1206" y="2413"/>
                  </a:moveTo>
                  <a:lnTo>
                    <a:pt x="1268" y="2412"/>
                  </a:lnTo>
                  <a:lnTo>
                    <a:pt x="1330" y="2407"/>
                  </a:lnTo>
                  <a:lnTo>
                    <a:pt x="1390" y="2399"/>
                  </a:lnTo>
                  <a:lnTo>
                    <a:pt x="1450" y="2389"/>
                  </a:lnTo>
                  <a:lnTo>
                    <a:pt x="1508" y="2375"/>
                  </a:lnTo>
                  <a:lnTo>
                    <a:pt x="1565" y="2359"/>
                  </a:lnTo>
                  <a:lnTo>
                    <a:pt x="1622" y="2340"/>
                  </a:lnTo>
                  <a:lnTo>
                    <a:pt x="1677" y="2319"/>
                  </a:lnTo>
                  <a:lnTo>
                    <a:pt x="1730" y="2295"/>
                  </a:lnTo>
                  <a:lnTo>
                    <a:pt x="1781" y="2268"/>
                  </a:lnTo>
                  <a:lnTo>
                    <a:pt x="1832" y="2239"/>
                  </a:lnTo>
                  <a:lnTo>
                    <a:pt x="1881" y="2207"/>
                  </a:lnTo>
                  <a:lnTo>
                    <a:pt x="1929" y="2174"/>
                  </a:lnTo>
                  <a:lnTo>
                    <a:pt x="1974" y="2137"/>
                  </a:lnTo>
                  <a:lnTo>
                    <a:pt x="2017" y="2100"/>
                  </a:lnTo>
                  <a:lnTo>
                    <a:pt x="2059" y="2060"/>
                  </a:lnTo>
                  <a:lnTo>
                    <a:pt x="2100" y="2018"/>
                  </a:lnTo>
                  <a:lnTo>
                    <a:pt x="2137" y="1975"/>
                  </a:lnTo>
                  <a:lnTo>
                    <a:pt x="2173" y="1929"/>
                  </a:lnTo>
                  <a:lnTo>
                    <a:pt x="2207" y="1881"/>
                  </a:lnTo>
                  <a:lnTo>
                    <a:pt x="2239" y="1833"/>
                  </a:lnTo>
                  <a:lnTo>
                    <a:pt x="2268" y="1781"/>
                  </a:lnTo>
                  <a:lnTo>
                    <a:pt x="2294" y="1730"/>
                  </a:lnTo>
                  <a:lnTo>
                    <a:pt x="2319" y="1677"/>
                  </a:lnTo>
                  <a:lnTo>
                    <a:pt x="2340" y="1622"/>
                  </a:lnTo>
                  <a:lnTo>
                    <a:pt x="2358" y="1565"/>
                  </a:lnTo>
                  <a:lnTo>
                    <a:pt x="2375" y="1508"/>
                  </a:lnTo>
                  <a:lnTo>
                    <a:pt x="2389" y="1450"/>
                  </a:lnTo>
                  <a:lnTo>
                    <a:pt x="2399" y="1390"/>
                  </a:lnTo>
                  <a:lnTo>
                    <a:pt x="2407" y="1330"/>
                  </a:lnTo>
                  <a:lnTo>
                    <a:pt x="2412" y="1268"/>
                  </a:lnTo>
                  <a:lnTo>
                    <a:pt x="2413" y="1207"/>
                  </a:lnTo>
                  <a:lnTo>
                    <a:pt x="2412" y="1145"/>
                  </a:lnTo>
                  <a:lnTo>
                    <a:pt x="2407" y="1083"/>
                  </a:lnTo>
                  <a:lnTo>
                    <a:pt x="2399" y="1023"/>
                  </a:lnTo>
                  <a:lnTo>
                    <a:pt x="2389" y="963"/>
                  </a:lnTo>
                  <a:lnTo>
                    <a:pt x="2375" y="905"/>
                  </a:lnTo>
                  <a:lnTo>
                    <a:pt x="2358" y="848"/>
                  </a:lnTo>
                  <a:lnTo>
                    <a:pt x="2340" y="791"/>
                  </a:lnTo>
                  <a:lnTo>
                    <a:pt x="2319" y="736"/>
                  </a:lnTo>
                  <a:lnTo>
                    <a:pt x="2294" y="683"/>
                  </a:lnTo>
                  <a:lnTo>
                    <a:pt x="2268" y="632"/>
                  </a:lnTo>
                  <a:lnTo>
                    <a:pt x="2239" y="581"/>
                  </a:lnTo>
                  <a:lnTo>
                    <a:pt x="2207" y="532"/>
                  </a:lnTo>
                  <a:lnTo>
                    <a:pt x="2173" y="484"/>
                  </a:lnTo>
                  <a:lnTo>
                    <a:pt x="2137" y="439"/>
                  </a:lnTo>
                  <a:lnTo>
                    <a:pt x="2100" y="396"/>
                  </a:lnTo>
                  <a:lnTo>
                    <a:pt x="2059" y="354"/>
                  </a:lnTo>
                  <a:lnTo>
                    <a:pt x="2017" y="313"/>
                  </a:lnTo>
                  <a:lnTo>
                    <a:pt x="1974" y="276"/>
                  </a:lnTo>
                  <a:lnTo>
                    <a:pt x="1929" y="240"/>
                  </a:lnTo>
                  <a:lnTo>
                    <a:pt x="1881" y="206"/>
                  </a:lnTo>
                  <a:lnTo>
                    <a:pt x="1832" y="174"/>
                  </a:lnTo>
                  <a:lnTo>
                    <a:pt x="1781" y="145"/>
                  </a:lnTo>
                  <a:lnTo>
                    <a:pt x="1730" y="119"/>
                  </a:lnTo>
                  <a:lnTo>
                    <a:pt x="1677" y="94"/>
                  </a:lnTo>
                  <a:lnTo>
                    <a:pt x="1622" y="73"/>
                  </a:lnTo>
                  <a:lnTo>
                    <a:pt x="1565" y="55"/>
                  </a:lnTo>
                  <a:lnTo>
                    <a:pt x="1508" y="38"/>
                  </a:lnTo>
                  <a:lnTo>
                    <a:pt x="1450" y="24"/>
                  </a:lnTo>
                  <a:lnTo>
                    <a:pt x="1390" y="14"/>
                  </a:lnTo>
                  <a:lnTo>
                    <a:pt x="1330" y="6"/>
                  </a:lnTo>
                  <a:lnTo>
                    <a:pt x="1268" y="1"/>
                  </a:lnTo>
                  <a:lnTo>
                    <a:pt x="1206" y="0"/>
                  </a:lnTo>
                  <a:lnTo>
                    <a:pt x="1145" y="1"/>
                  </a:lnTo>
                  <a:lnTo>
                    <a:pt x="1083" y="6"/>
                  </a:lnTo>
                  <a:lnTo>
                    <a:pt x="1023" y="14"/>
                  </a:lnTo>
                  <a:lnTo>
                    <a:pt x="963" y="24"/>
                  </a:lnTo>
                  <a:lnTo>
                    <a:pt x="905" y="38"/>
                  </a:lnTo>
                  <a:lnTo>
                    <a:pt x="848" y="55"/>
                  </a:lnTo>
                  <a:lnTo>
                    <a:pt x="791" y="73"/>
                  </a:lnTo>
                  <a:lnTo>
                    <a:pt x="736" y="94"/>
                  </a:lnTo>
                  <a:lnTo>
                    <a:pt x="683" y="119"/>
                  </a:lnTo>
                  <a:lnTo>
                    <a:pt x="632" y="145"/>
                  </a:lnTo>
                  <a:lnTo>
                    <a:pt x="580" y="174"/>
                  </a:lnTo>
                  <a:lnTo>
                    <a:pt x="532" y="206"/>
                  </a:lnTo>
                  <a:lnTo>
                    <a:pt x="484" y="240"/>
                  </a:lnTo>
                  <a:lnTo>
                    <a:pt x="438" y="276"/>
                  </a:lnTo>
                  <a:lnTo>
                    <a:pt x="395" y="313"/>
                  </a:lnTo>
                  <a:lnTo>
                    <a:pt x="353" y="354"/>
                  </a:lnTo>
                  <a:lnTo>
                    <a:pt x="313" y="396"/>
                  </a:lnTo>
                  <a:lnTo>
                    <a:pt x="276" y="439"/>
                  </a:lnTo>
                  <a:lnTo>
                    <a:pt x="239" y="484"/>
                  </a:lnTo>
                  <a:lnTo>
                    <a:pt x="206" y="532"/>
                  </a:lnTo>
                  <a:lnTo>
                    <a:pt x="174" y="581"/>
                  </a:lnTo>
                  <a:lnTo>
                    <a:pt x="145" y="632"/>
                  </a:lnTo>
                  <a:lnTo>
                    <a:pt x="118" y="683"/>
                  </a:lnTo>
                  <a:lnTo>
                    <a:pt x="94" y="736"/>
                  </a:lnTo>
                  <a:lnTo>
                    <a:pt x="73" y="791"/>
                  </a:lnTo>
                  <a:lnTo>
                    <a:pt x="54" y="848"/>
                  </a:lnTo>
                  <a:lnTo>
                    <a:pt x="38" y="905"/>
                  </a:lnTo>
                  <a:lnTo>
                    <a:pt x="24" y="963"/>
                  </a:lnTo>
                  <a:lnTo>
                    <a:pt x="14" y="1023"/>
                  </a:lnTo>
                  <a:lnTo>
                    <a:pt x="6" y="1083"/>
                  </a:lnTo>
                  <a:lnTo>
                    <a:pt x="1" y="1145"/>
                  </a:lnTo>
                  <a:lnTo>
                    <a:pt x="0" y="1207"/>
                  </a:lnTo>
                  <a:lnTo>
                    <a:pt x="1" y="1268"/>
                  </a:lnTo>
                  <a:lnTo>
                    <a:pt x="6" y="1330"/>
                  </a:lnTo>
                  <a:lnTo>
                    <a:pt x="14" y="1390"/>
                  </a:lnTo>
                  <a:lnTo>
                    <a:pt x="24" y="1450"/>
                  </a:lnTo>
                  <a:lnTo>
                    <a:pt x="38" y="1508"/>
                  </a:lnTo>
                  <a:lnTo>
                    <a:pt x="54" y="1565"/>
                  </a:lnTo>
                  <a:lnTo>
                    <a:pt x="73" y="1622"/>
                  </a:lnTo>
                  <a:lnTo>
                    <a:pt x="94" y="1677"/>
                  </a:lnTo>
                  <a:lnTo>
                    <a:pt x="118" y="1730"/>
                  </a:lnTo>
                  <a:lnTo>
                    <a:pt x="145" y="1781"/>
                  </a:lnTo>
                  <a:lnTo>
                    <a:pt x="174" y="1833"/>
                  </a:lnTo>
                  <a:lnTo>
                    <a:pt x="206" y="1881"/>
                  </a:lnTo>
                  <a:lnTo>
                    <a:pt x="239" y="1929"/>
                  </a:lnTo>
                  <a:lnTo>
                    <a:pt x="276" y="1975"/>
                  </a:lnTo>
                  <a:lnTo>
                    <a:pt x="313" y="2018"/>
                  </a:lnTo>
                  <a:lnTo>
                    <a:pt x="353" y="2060"/>
                  </a:lnTo>
                  <a:lnTo>
                    <a:pt x="395" y="2100"/>
                  </a:lnTo>
                  <a:lnTo>
                    <a:pt x="438" y="2137"/>
                  </a:lnTo>
                  <a:lnTo>
                    <a:pt x="484" y="2174"/>
                  </a:lnTo>
                  <a:lnTo>
                    <a:pt x="532" y="2207"/>
                  </a:lnTo>
                  <a:lnTo>
                    <a:pt x="580" y="2239"/>
                  </a:lnTo>
                  <a:lnTo>
                    <a:pt x="632" y="2268"/>
                  </a:lnTo>
                  <a:lnTo>
                    <a:pt x="683" y="2295"/>
                  </a:lnTo>
                  <a:lnTo>
                    <a:pt x="736" y="2319"/>
                  </a:lnTo>
                  <a:lnTo>
                    <a:pt x="791" y="2340"/>
                  </a:lnTo>
                  <a:lnTo>
                    <a:pt x="848" y="2359"/>
                  </a:lnTo>
                  <a:lnTo>
                    <a:pt x="905" y="2375"/>
                  </a:lnTo>
                  <a:lnTo>
                    <a:pt x="963" y="2389"/>
                  </a:lnTo>
                  <a:lnTo>
                    <a:pt x="1023" y="2399"/>
                  </a:lnTo>
                  <a:lnTo>
                    <a:pt x="1083" y="2407"/>
                  </a:lnTo>
                  <a:lnTo>
                    <a:pt x="1145" y="2412"/>
                  </a:lnTo>
                  <a:lnTo>
                    <a:pt x="1206" y="24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1" name="Freeform 151"/>
            <p:cNvSpPr>
              <a:spLocks noChangeAspect="1"/>
            </p:cNvSpPr>
            <p:nvPr/>
          </p:nvSpPr>
          <p:spPr bwMode="auto">
            <a:xfrm>
              <a:off x="1025" y="4745"/>
              <a:ext cx="338" cy="338"/>
            </a:xfrm>
            <a:custGeom>
              <a:avLst/>
              <a:gdLst/>
              <a:ahLst/>
              <a:cxnLst>
                <a:cxn ang="0">
                  <a:pos x="1119" y="2027"/>
                </a:cxn>
                <a:cxn ang="0">
                  <a:pos x="1270" y="2001"/>
                </a:cxn>
                <a:cxn ang="0">
                  <a:pos x="1411" y="1952"/>
                </a:cxn>
                <a:cxn ang="0">
                  <a:pos x="1543" y="1886"/>
                </a:cxn>
                <a:cxn ang="0">
                  <a:pos x="1662" y="1801"/>
                </a:cxn>
                <a:cxn ang="0">
                  <a:pos x="1768" y="1700"/>
                </a:cxn>
                <a:cxn ang="0">
                  <a:pos x="1859" y="1584"/>
                </a:cxn>
                <a:cxn ang="0">
                  <a:pos x="1932" y="1456"/>
                </a:cxn>
                <a:cxn ang="0">
                  <a:pos x="1987" y="1319"/>
                </a:cxn>
                <a:cxn ang="0">
                  <a:pos x="2021" y="1171"/>
                </a:cxn>
                <a:cxn ang="0">
                  <a:pos x="2032" y="1017"/>
                </a:cxn>
                <a:cxn ang="0">
                  <a:pos x="2021" y="862"/>
                </a:cxn>
                <a:cxn ang="0">
                  <a:pos x="1987" y="714"/>
                </a:cxn>
                <a:cxn ang="0">
                  <a:pos x="1932" y="576"/>
                </a:cxn>
                <a:cxn ang="0">
                  <a:pos x="1859" y="448"/>
                </a:cxn>
                <a:cxn ang="0">
                  <a:pos x="1768" y="332"/>
                </a:cxn>
                <a:cxn ang="0">
                  <a:pos x="1662" y="231"/>
                </a:cxn>
                <a:cxn ang="0">
                  <a:pos x="1543" y="146"/>
                </a:cxn>
                <a:cxn ang="0">
                  <a:pos x="1411" y="80"/>
                </a:cxn>
                <a:cxn ang="0">
                  <a:pos x="1270" y="31"/>
                </a:cxn>
                <a:cxn ang="0">
                  <a:pos x="1119" y="5"/>
                </a:cxn>
                <a:cxn ang="0">
                  <a:pos x="963" y="1"/>
                </a:cxn>
                <a:cxn ang="0">
                  <a:pos x="811" y="21"/>
                </a:cxn>
                <a:cxn ang="0">
                  <a:pos x="666" y="61"/>
                </a:cxn>
                <a:cxn ang="0">
                  <a:pos x="531" y="122"/>
                </a:cxn>
                <a:cxn ang="0">
                  <a:pos x="408" y="202"/>
                </a:cxn>
                <a:cxn ang="0">
                  <a:pos x="297" y="297"/>
                </a:cxn>
                <a:cxn ang="0">
                  <a:pos x="201" y="408"/>
                </a:cxn>
                <a:cxn ang="0">
                  <a:pos x="122" y="531"/>
                </a:cxn>
                <a:cxn ang="0">
                  <a:pos x="61" y="666"/>
                </a:cxn>
                <a:cxn ang="0">
                  <a:pos x="21" y="812"/>
                </a:cxn>
                <a:cxn ang="0">
                  <a:pos x="1" y="964"/>
                </a:cxn>
                <a:cxn ang="0">
                  <a:pos x="5" y="1120"/>
                </a:cxn>
                <a:cxn ang="0">
                  <a:pos x="31" y="1270"/>
                </a:cxn>
                <a:cxn ang="0">
                  <a:pos x="80" y="1412"/>
                </a:cxn>
                <a:cxn ang="0">
                  <a:pos x="146" y="1544"/>
                </a:cxn>
                <a:cxn ang="0">
                  <a:pos x="231" y="1662"/>
                </a:cxn>
                <a:cxn ang="0">
                  <a:pos x="332" y="1768"/>
                </a:cxn>
                <a:cxn ang="0">
                  <a:pos x="448" y="1859"/>
                </a:cxn>
                <a:cxn ang="0">
                  <a:pos x="576" y="1932"/>
                </a:cxn>
                <a:cxn ang="0">
                  <a:pos x="713" y="1987"/>
                </a:cxn>
                <a:cxn ang="0">
                  <a:pos x="861" y="2021"/>
                </a:cxn>
                <a:cxn ang="0">
                  <a:pos x="1015" y="2032"/>
                </a:cxn>
              </a:cxnLst>
              <a:rect l="0" t="0" r="r" b="b"/>
              <a:pathLst>
                <a:path w="2032" h="2032">
                  <a:moveTo>
                    <a:pt x="1015" y="2032"/>
                  </a:moveTo>
                  <a:lnTo>
                    <a:pt x="1068" y="2031"/>
                  </a:lnTo>
                  <a:lnTo>
                    <a:pt x="1119" y="2027"/>
                  </a:lnTo>
                  <a:lnTo>
                    <a:pt x="1170" y="2021"/>
                  </a:lnTo>
                  <a:lnTo>
                    <a:pt x="1220" y="2011"/>
                  </a:lnTo>
                  <a:lnTo>
                    <a:pt x="1270" y="2001"/>
                  </a:lnTo>
                  <a:lnTo>
                    <a:pt x="1318" y="1987"/>
                  </a:lnTo>
                  <a:lnTo>
                    <a:pt x="1366" y="1971"/>
                  </a:lnTo>
                  <a:lnTo>
                    <a:pt x="1411" y="1952"/>
                  </a:lnTo>
                  <a:lnTo>
                    <a:pt x="1456" y="1932"/>
                  </a:lnTo>
                  <a:lnTo>
                    <a:pt x="1501" y="1910"/>
                  </a:lnTo>
                  <a:lnTo>
                    <a:pt x="1543" y="1886"/>
                  </a:lnTo>
                  <a:lnTo>
                    <a:pt x="1584" y="1859"/>
                  </a:lnTo>
                  <a:lnTo>
                    <a:pt x="1624" y="1831"/>
                  </a:lnTo>
                  <a:lnTo>
                    <a:pt x="1662" y="1801"/>
                  </a:lnTo>
                  <a:lnTo>
                    <a:pt x="1700" y="1768"/>
                  </a:lnTo>
                  <a:lnTo>
                    <a:pt x="1735" y="1735"/>
                  </a:lnTo>
                  <a:lnTo>
                    <a:pt x="1768" y="1700"/>
                  </a:lnTo>
                  <a:lnTo>
                    <a:pt x="1801" y="1662"/>
                  </a:lnTo>
                  <a:lnTo>
                    <a:pt x="1830" y="1624"/>
                  </a:lnTo>
                  <a:lnTo>
                    <a:pt x="1859" y="1584"/>
                  </a:lnTo>
                  <a:lnTo>
                    <a:pt x="1886" y="1544"/>
                  </a:lnTo>
                  <a:lnTo>
                    <a:pt x="1910" y="1501"/>
                  </a:lnTo>
                  <a:lnTo>
                    <a:pt x="1932" y="1456"/>
                  </a:lnTo>
                  <a:lnTo>
                    <a:pt x="1952" y="1412"/>
                  </a:lnTo>
                  <a:lnTo>
                    <a:pt x="1971" y="1366"/>
                  </a:lnTo>
                  <a:lnTo>
                    <a:pt x="1987" y="1319"/>
                  </a:lnTo>
                  <a:lnTo>
                    <a:pt x="2001" y="1270"/>
                  </a:lnTo>
                  <a:lnTo>
                    <a:pt x="2011" y="1221"/>
                  </a:lnTo>
                  <a:lnTo>
                    <a:pt x="2021" y="1171"/>
                  </a:lnTo>
                  <a:lnTo>
                    <a:pt x="2027" y="1120"/>
                  </a:lnTo>
                  <a:lnTo>
                    <a:pt x="2031" y="1069"/>
                  </a:lnTo>
                  <a:lnTo>
                    <a:pt x="2032" y="1017"/>
                  </a:lnTo>
                  <a:lnTo>
                    <a:pt x="2031" y="964"/>
                  </a:lnTo>
                  <a:lnTo>
                    <a:pt x="2027" y="913"/>
                  </a:lnTo>
                  <a:lnTo>
                    <a:pt x="2021" y="862"/>
                  </a:lnTo>
                  <a:lnTo>
                    <a:pt x="2011" y="812"/>
                  </a:lnTo>
                  <a:lnTo>
                    <a:pt x="2001" y="762"/>
                  </a:lnTo>
                  <a:lnTo>
                    <a:pt x="1987" y="714"/>
                  </a:lnTo>
                  <a:lnTo>
                    <a:pt x="1971" y="666"/>
                  </a:lnTo>
                  <a:lnTo>
                    <a:pt x="1952" y="621"/>
                  </a:lnTo>
                  <a:lnTo>
                    <a:pt x="1932" y="576"/>
                  </a:lnTo>
                  <a:lnTo>
                    <a:pt x="1910" y="531"/>
                  </a:lnTo>
                  <a:lnTo>
                    <a:pt x="1886" y="489"/>
                  </a:lnTo>
                  <a:lnTo>
                    <a:pt x="1859" y="448"/>
                  </a:lnTo>
                  <a:lnTo>
                    <a:pt x="1830" y="408"/>
                  </a:lnTo>
                  <a:lnTo>
                    <a:pt x="1801" y="370"/>
                  </a:lnTo>
                  <a:lnTo>
                    <a:pt x="1768" y="332"/>
                  </a:lnTo>
                  <a:lnTo>
                    <a:pt x="1735" y="297"/>
                  </a:lnTo>
                  <a:lnTo>
                    <a:pt x="1700" y="264"/>
                  </a:lnTo>
                  <a:lnTo>
                    <a:pt x="1662" y="231"/>
                  </a:lnTo>
                  <a:lnTo>
                    <a:pt x="1624" y="202"/>
                  </a:lnTo>
                  <a:lnTo>
                    <a:pt x="1584" y="173"/>
                  </a:lnTo>
                  <a:lnTo>
                    <a:pt x="1543" y="146"/>
                  </a:lnTo>
                  <a:lnTo>
                    <a:pt x="1501" y="122"/>
                  </a:lnTo>
                  <a:lnTo>
                    <a:pt x="1456" y="100"/>
                  </a:lnTo>
                  <a:lnTo>
                    <a:pt x="1411" y="80"/>
                  </a:lnTo>
                  <a:lnTo>
                    <a:pt x="1366" y="61"/>
                  </a:lnTo>
                  <a:lnTo>
                    <a:pt x="1318" y="45"/>
                  </a:lnTo>
                  <a:lnTo>
                    <a:pt x="1270" y="31"/>
                  </a:lnTo>
                  <a:lnTo>
                    <a:pt x="1220" y="21"/>
                  </a:lnTo>
                  <a:lnTo>
                    <a:pt x="1170" y="11"/>
                  </a:lnTo>
                  <a:lnTo>
                    <a:pt x="1119" y="5"/>
                  </a:lnTo>
                  <a:lnTo>
                    <a:pt x="1068" y="1"/>
                  </a:lnTo>
                  <a:lnTo>
                    <a:pt x="1015" y="0"/>
                  </a:lnTo>
                  <a:lnTo>
                    <a:pt x="963" y="1"/>
                  </a:lnTo>
                  <a:lnTo>
                    <a:pt x="912" y="5"/>
                  </a:lnTo>
                  <a:lnTo>
                    <a:pt x="861" y="11"/>
                  </a:lnTo>
                  <a:lnTo>
                    <a:pt x="811" y="21"/>
                  </a:lnTo>
                  <a:lnTo>
                    <a:pt x="762" y="31"/>
                  </a:lnTo>
                  <a:lnTo>
                    <a:pt x="713" y="45"/>
                  </a:lnTo>
                  <a:lnTo>
                    <a:pt x="666" y="61"/>
                  </a:lnTo>
                  <a:lnTo>
                    <a:pt x="620" y="80"/>
                  </a:lnTo>
                  <a:lnTo>
                    <a:pt x="576" y="100"/>
                  </a:lnTo>
                  <a:lnTo>
                    <a:pt x="531" y="122"/>
                  </a:lnTo>
                  <a:lnTo>
                    <a:pt x="488" y="146"/>
                  </a:lnTo>
                  <a:lnTo>
                    <a:pt x="448" y="173"/>
                  </a:lnTo>
                  <a:lnTo>
                    <a:pt x="408" y="202"/>
                  </a:lnTo>
                  <a:lnTo>
                    <a:pt x="370" y="231"/>
                  </a:lnTo>
                  <a:lnTo>
                    <a:pt x="332" y="264"/>
                  </a:lnTo>
                  <a:lnTo>
                    <a:pt x="297" y="297"/>
                  </a:lnTo>
                  <a:lnTo>
                    <a:pt x="264" y="332"/>
                  </a:lnTo>
                  <a:lnTo>
                    <a:pt x="231" y="370"/>
                  </a:lnTo>
                  <a:lnTo>
                    <a:pt x="201" y="408"/>
                  </a:lnTo>
                  <a:lnTo>
                    <a:pt x="173" y="448"/>
                  </a:lnTo>
                  <a:lnTo>
                    <a:pt x="146" y="489"/>
                  </a:lnTo>
                  <a:lnTo>
                    <a:pt x="122" y="531"/>
                  </a:lnTo>
                  <a:lnTo>
                    <a:pt x="100" y="576"/>
                  </a:lnTo>
                  <a:lnTo>
                    <a:pt x="80" y="621"/>
                  </a:lnTo>
                  <a:lnTo>
                    <a:pt x="61" y="666"/>
                  </a:lnTo>
                  <a:lnTo>
                    <a:pt x="45" y="714"/>
                  </a:lnTo>
                  <a:lnTo>
                    <a:pt x="31" y="762"/>
                  </a:lnTo>
                  <a:lnTo>
                    <a:pt x="21" y="812"/>
                  </a:lnTo>
                  <a:lnTo>
                    <a:pt x="11" y="862"/>
                  </a:lnTo>
                  <a:lnTo>
                    <a:pt x="5" y="913"/>
                  </a:lnTo>
                  <a:lnTo>
                    <a:pt x="1" y="964"/>
                  </a:lnTo>
                  <a:lnTo>
                    <a:pt x="0" y="1017"/>
                  </a:lnTo>
                  <a:lnTo>
                    <a:pt x="1" y="1069"/>
                  </a:lnTo>
                  <a:lnTo>
                    <a:pt x="5" y="1120"/>
                  </a:lnTo>
                  <a:lnTo>
                    <a:pt x="11" y="1171"/>
                  </a:lnTo>
                  <a:lnTo>
                    <a:pt x="21" y="1221"/>
                  </a:lnTo>
                  <a:lnTo>
                    <a:pt x="31" y="1270"/>
                  </a:lnTo>
                  <a:lnTo>
                    <a:pt x="45" y="1319"/>
                  </a:lnTo>
                  <a:lnTo>
                    <a:pt x="61" y="1366"/>
                  </a:lnTo>
                  <a:lnTo>
                    <a:pt x="80" y="1412"/>
                  </a:lnTo>
                  <a:lnTo>
                    <a:pt x="100" y="1456"/>
                  </a:lnTo>
                  <a:lnTo>
                    <a:pt x="122" y="1501"/>
                  </a:lnTo>
                  <a:lnTo>
                    <a:pt x="146" y="1544"/>
                  </a:lnTo>
                  <a:lnTo>
                    <a:pt x="173" y="1584"/>
                  </a:lnTo>
                  <a:lnTo>
                    <a:pt x="201" y="1624"/>
                  </a:lnTo>
                  <a:lnTo>
                    <a:pt x="231" y="1662"/>
                  </a:lnTo>
                  <a:lnTo>
                    <a:pt x="264" y="1700"/>
                  </a:lnTo>
                  <a:lnTo>
                    <a:pt x="297" y="1735"/>
                  </a:lnTo>
                  <a:lnTo>
                    <a:pt x="332" y="1768"/>
                  </a:lnTo>
                  <a:lnTo>
                    <a:pt x="370" y="1801"/>
                  </a:lnTo>
                  <a:lnTo>
                    <a:pt x="408" y="1831"/>
                  </a:lnTo>
                  <a:lnTo>
                    <a:pt x="448" y="1859"/>
                  </a:lnTo>
                  <a:lnTo>
                    <a:pt x="488" y="1886"/>
                  </a:lnTo>
                  <a:lnTo>
                    <a:pt x="531" y="1910"/>
                  </a:lnTo>
                  <a:lnTo>
                    <a:pt x="576" y="1932"/>
                  </a:lnTo>
                  <a:lnTo>
                    <a:pt x="620" y="1952"/>
                  </a:lnTo>
                  <a:lnTo>
                    <a:pt x="666" y="1971"/>
                  </a:lnTo>
                  <a:lnTo>
                    <a:pt x="713" y="1987"/>
                  </a:lnTo>
                  <a:lnTo>
                    <a:pt x="762" y="2001"/>
                  </a:lnTo>
                  <a:lnTo>
                    <a:pt x="811" y="2011"/>
                  </a:lnTo>
                  <a:lnTo>
                    <a:pt x="861" y="2021"/>
                  </a:lnTo>
                  <a:lnTo>
                    <a:pt x="912" y="2027"/>
                  </a:lnTo>
                  <a:lnTo>
                    <a:pt x="963" y="2031"/>
                  </a:lnTo>
                  <a:lnTo>
                    <a:pt x="1015" y="2032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2" name="Freeform 152"/>
            <p:cNvSpPr>
              <a:spLocks noChangeAspect="1"/>
            </p:cNvSpPr>
            <p:nvPr/>
          </p:nvSpPr>
          <p:spPr bwMode="auto">
            <a:xfrm>
              <a:off x="1022" y="4743"/>
              <a:ext cx="347" cy="341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748" y="923"/>
                </a:cxn>
                <a:cxn ang="0">
                  <a:pos x="799" y="924"/>
                </a:cxn>
                <a:cxn ang="0">
                  <a:pos x="840" y="911"/>
                </a:cxn>
                <a:cxn ang="0">
                  <a:pos x="870" y="889"/>
                </a:cxn>
                <a:cxn ang="0">
                  <a:pos x="893" y="861"/>
                </a:cxn>
                <a:cxn ang="0">
                  <a:pos x="909" y="833"/>
                </a:cxn>
                <a:cxn ang="0">
                  <a:pos x="918" y="809"/>
                </a:cxn>
                <a:cxn ang="0">
                  <a:pos x="923" y="790"/>
                </a:cxn>
                <a:cxn ang="0">
                  <a:pos x="924" y="783"/>
                </a:cxn>
                <a:cxn ang="0">
                  <a:pos x="924" y="0"/>
                </a:cxn>
                <a:cxn ang="0">
                  <a:pos x="1123" y="0"/>
                </a:cxn>
                <a:cxn ang="0">
                  <a:pos x="1123" y="783"/>
                </a:cxn>
                <a:cxn ang="0">
                  <a:pos x="1124" y="790"/>
                </a:cxn>
                <a:cxn ang="0">
                  <a:pos x="1128" y="809"/>
                </a:cxn>
                <a:cxn ang="0">
                  <a:pos x="1138" y="833"/>
                </a:cxn>
                <a:cxn ang="0">
                  <a:pos x="1153" y="861"/>
                </a:cxn>
                <a:cxn ang="0">
                  <a:pos x="1175" y="889"/>
                </a:cxn>
                <a:cxn ang="0">
                  <a:pos x="1206" y="911"/>
                </a:cxn>
                <a:cxn ang="0">
                  <a:pos x="1246" y="924"/>
                </a:cxn>
                <a:cxn ang="0">
                  <a:pos x="1297" y="923"/>
                </a:cxn>
                <a:cxn ang="0">
                  <a:pos x="2069" y="923"/>
                </a:cxn>
                <a:cxn ang="0">
                  <a:pos x="2080" y="1122"/>
                </a:cxn>
                <a:cxn ang="0">
                  <a:pos x="1309" y="1122"/>
                </a:cxn>
                <a:cxn ang="0">
                  <a:pos x="1258" y="1121"/>
                </a:cxn>
                <a:cxn ang="0">
                  <a:pos x="1218" y="1133"/>
                </a:cxn>
                <a:cxn ang="0">
                  <a:pos x="1187" y="1155"/>
                </a:cxn>
                <a:cxn ang="0">
                  <a:pos x="1165" y="1183"/>
                </a:cxn>
                <a:cxn ang="0">
                  <a:pos x="1149" y="1211"/>
                </a:cxn>
                <a:cxn ang="0">
                  <a:pos x="1140" y="1237"/>
                </a:cxn>
                <a:cxn ang="0">
                  <a:pos x="1135" y="1255"/>
                </a:cxn>
                <a:cxn ang="0">
                  <a:pos x="1134" y="1262"/>
                </a:cxn>
                <a:cxn ang="0">
                  <a:pos x="1134" y="2046"/>
                </a:cxn>
                <a:cxn ang="0">
                  <a:pos x="924" y="2046"/>
                </a:cxn>
                <a:cxn ang="0">
                  <a:pos x="924" y="1262"/>
                </a:cxn>
                <a:cxn ang="0">
                  <a:pos x="923" y="1255"/>
                </a:cxn>
                <a:cxn ang="0">
                  <a:pos x="918" y="1237"/>
                </a:cxn>
                <a:cxn ang="0">
                  <a:pos x="909" y="1211"/>
                </a:cxn>
                <a:cxn ang="0">
                  <a:pos x="893" y="1183"/>
                </a:cxn>
                <a:cxn ang="0">
                  <a:pos x="870" y="1155"/>
                </a:cxn>
                <a:cxn ang="0">
                  <a:pos x="840" y="1133"/>
                </a:cxn>
                <a:cxn ang="0">
                  <a:pos x="799" y="1121"/>
                </a:cxn>
                <a:cxn ang="0">
                  <a:pos x="748" y="1122"/>
                </a:cxn>
                <a:cxn ang="0">
                  <a:pos x="0" y="1122"/>
                </a:cxn>
                <a:cxn ang="0">
                  <a:pos x="0" y="923"/>
                </a:cxn>
              </a:cxnLst>
              <a:rect l="0" t="0" r="r" b="b"/>
              <a:pathLst>
                <a:path w="2080" h="2046">
                  <a:moveTo>
                    <a:pt x="0" y="923"/>
                  </a:moveTo>
                  <a:lnTo>
                    <a:pt x="748" y="923"/>
                  </a:lnTo>
                  <a:lnTo>
                    <a:pt x="799" y="924"/>
                  </a:lnTo>
                  <a:lnTo>
                    <a:pt x="840" y="911"/>
                  </a:lnTo>
                  <a:lnTo>
                    <a:pt x="870" y="889"/>
                  </a:lnTo>
                  <a:lnTo>
                    <a:pt x="893" y="861"/>
                  </a:lnTo>
                  <a:lnTo>
                    <a:pt x="909" y="833"/>
                  </a:lnTo>
                  <a:lnTo>
                    <a:pt x="918" y="809"/>
                  </a:lnTo>
                  <a:lnTo>
                    <a:pt x="923" y="790"/>
                  </a:lnTo>
                  <a:lnTo>
                    <a:pt x="924" y="783"/>
                  </a:lnTo>
                  <a:lnTo>
                    <a:pt x="924" y="0"/>
                  </a:lnTo>
                  <a:lnTo>
                    <a:pt x="1123" y="0"/>
                  </a:lnTo>
                  <a:lnTo>
                    <a:pt x="1123" y="783"/>
                  </a:lnTo>
                  <a:lnTo>
                    <a:pt x="1124" y="790"/>
                  </a:lnTo>
                  <a:lnTo>
                    <a:pt x="1128" y="809"/>
                  </a:lnTo>
                  <a:lnTo>
                    <a:pt x="1138" y="833"/>
                  </a:lnTo>
                  <a:lnTo>
                    <a:pt x="1153" y="861"/>
                  </a:lnTo>
                  <a:lnTo>
                    <a:pt x="1175" y="889"/>
                  </a:lnTo>
                  <a:lnTo>
                    <a:pt x="1206" y="911"/>
                  </a:lnTo>
                  <a:lnTo>
                    <a:pt x="1246" y="924"/>
                  </a:lnTo>
                  <a:lnTo>
                    <a:pt x="1297" y="923"/>
                  </a:lnTo>
                  <a:lnTo>
                    <a:pt x="2069" y="923"/>
                  </a:lnTo>
                  <a:lnTo>
                    <a:pt x="2080" y="1122"/>
                  </a:lnTo>
                  <a:lnTo>
                    <a:pt x="1309" y="1122"/>
                  </a:lnTo>
                  <a:lnTo>
                    <a:pt x="1258" y="1121"/>
                  </a:lnTo>
                  <a:lnTo>
                    <a:pt x="1218" y="1133"/>
                  </a:lnTo>
                  <a:lnTo>
                    <a:pt x="1187" y="1155"/>
                  </a:lnTo>
                  <a:lnTo>
                    <a:pt x="1165" y="1183"/>
                  </a:lnTo>
                  <a:lnTo>
                    <a:pt x="1149" y="1211"/>
                  </a:lnTo>
                  <a:lnTo>
                    <a:pt x="1140" y="1237"/>
                  </a:lnTo>
                  <a:lnTo>
                    <a:pt x="1135" y="1255"/>
                  </a:lnTo>
                  <a:lnTo>
                    <a:pt x="1134" y="1262"/>
                  </a:lnTo>
                  <a:lnTo>
                    <a:pt x="1134" y="2046"/>
                  </a:lnTo>
                  <a:lnTo>
                    <a:pt x="924" y="2046"/>
                  </a:lnTo>
                  <a:lnTo>
                    <a:pt x="924" y="1262"/>
                  </a:lnTo>
                  <a:lnTo>
                    <a:pt x="923" y="1255"/>
                  </a:lnTo>
                  <a:lnTo>
                    <a:pt x="918" y="1237"/>
                  </a:lnTo>
                  <a:lnTo>
                    <a:pt x="909" y="1211"/>
                  </a:lnTo>
                  <a:lnTo>
                    <a:pt x="893" y="1183"/>
                  </a:lnTo>
                  <a:lnTo>
                    <a:pt x="870" y="1155"/>
                  </a:lnTo>
                  <a:lnTo>
                    <a:pt x="840" y="1133"/>
                  </a:lnTo>
                  <a:lnTo>
                    <a:pt x="799" y="1121"/>
                  </a:lnTo>
                  <a:lnTo>
                    <a:pt x="748" y="1122"/>
                  </a:lnTo>
                  <a:lnTo>
                    <a:pt x="0" y="1122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3" name="Freeform 153"/>
            <p:cNvSpPr>
              <a:spLocks noChangeAspect="1"/>
            </p:cNvSpPr>
            <p:nvPr/>
          </p:nvSpPr>
          <p:spPr bwMode="auto">
            <a:xfrm>
              <a:off x="1321" y="5038"/>
              <a:ext cx="45" cy="4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75" y="140"/>
                </a:cxn>
                <a:cxn ang="0">
                  <a:pos x="135" y="280"/>
                </a:cxn>
                <a:cxn ang="0">
                  <a:pos x="0" y="145"/>
                </a:cxn>
                <a:cxn ang="0">
                  <a:pos x="135" y="0"/>
                </a:cxn>
              </a:cxnLst>
              <a:rect l="0" t="0" r="r" b="b"/>
              <a:pathLst>
                <a:path w="275" h="280">
                  <a:moveTo>
                    <a:pt x="135" y="0"/>
                  </a:moveTo>
                  <a:lnTo>
                    <a:pt x="275" y="140"/>
                  </a:lnTo>
                  <a:lnTo>
                    <a:pt x="135" y="280"/>
                  </a:lnTo>
                  <a:lnTo>
                    <a:pt x="0" y="14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4" name="Freeform 154"/>
            <p:cNvSpPr>
              <a:spLocks noChangeAspect="1"/>
            </p:cNvSpPr>
            <p:nvPr/>
          </p:nvSpPr>
          <p:spPr bwMode="auto">
            <a:xfrm>
              <a:off x="1021" y="4741"/>
              <a:ext cx="46" cy="4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75" y="140"/>
                </a:cxn>
                <a:cxn ang="0">
                  <a:pos x="135" y="281"/>
                </a:cxn>
                <a:cxn ang="0">
                  <a:pos x="0" y="146"/>
                </a:cxn>
                <a:cxn ang="0">
                  <a:pos x="135" y="0"/>
                </a:cxn>
              </a:cxnLst>
              <a:rect l="0" t="0" r="r" b="b"/>
              <a:pathLst>
                <a:path w="275" h="281">
                  <a:moveTo>
                    <a:pt x="135" y="0"/>
                  </a:moveTo>
                  <a:lnTo>
                    <a:pt x="275" y="140"/>
                  </a:lnTo>
                  <a:lnTo>
                    <a:pt x="135" y="281"/>
                  </a:lnTo>
                  <a:lnTo>
                    <a:pt x="0" y="14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5" name="Freeform 155"/>
            <p:cNvSpPr>
              <a:spLocks noChangeAspect="1"/>
            </p:cNvSpPr>
            <p:nvPr/>
          </p:nvSpPr>
          <p:spPr bwMode="auto">
            <a:xfrm>
              <a:off x="1318" y="4739"/>
              <a:ext cx="45" cy="4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74" y="139"/>
                </a:cxn>
                <a:cxn ang="0">
                  <a:pos x="135" y="280"/>
                </a:cxn>
                <a:cxn ang="0">
                  <a:pos x="0" y="145"/>
                </a:cxn>
                <a:cxn ang="0">
                  <a:pos x="135" y="0"/>
                </a:cxn>
              </a:cxnLst>
              <a:rect l="0" t="0" r="r" b="b"/>
              <a:pathLst>
                <a:path w="274" h="280">
                  <a:moveTo>
                    <a:pt x="135" y="0"/>
                  </a:moveTo>
                  <a:lnTo>
                    <a:pt x="274" y="139"/>
                  </a:lnTo>
                  <a:lnTo>
                    <a:pt x="135" y="280"/>
                  </a:lnTo>
                  <a:lnTo>
                    <a:pt x="0" y="14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56" name="Freeform 156"/>
            <p:cNvSpPr>
              <a:spLocks noChangeAspect="1"/>
            </p:cNvSpPr>
            <p:nvPr/>
          </p:nvSpPr>
          <p:spPr bwMode="auto">
            <a:xfrm>
              <a:off x="1020" y="5037"/>
              <a:ext cx="45" cy="4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75" y="140"/>
                </a:cxn>
                <a:cxn ang="0">
                  <a:pos x="135" y="281"/>
                </a:cxn>
                <a:cxn ang="0">
                  <a:pos x="0" y="146"/>
                </a:cxn>
                <a:cxn ang="0">
                  <a:pos x="135" y="0"/>
                </a:cxn>
              </a:cxnLst>
              <a:rect l="0" t="0" r="r" b="b"/>
              <a:pathLst>
                <a:path w="275" h="281">
                  <a:moveTo>
                    <a:pt x="135" y="0"/>
                  </a:moveTo>
                  <a:lnTo>
                    <a:pt x="275" y="140"/>
                  </a:lnTo>
                  <a:lnTo>
                    <a:pt x="135" y="281"/>
                  </a:lnTo>
                  <a:lnTo>
                    <a:pt x="0" y="14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pic>
        <p:nvPicPr>
          <p:cNvPr id="51357" name="Picture 157"/>
          <p:cNvPicPr preferRelativeResize="0"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8FBF9"/>
              </a:clrFrom>
              <a:clrTo>
                <a:srgbClr val="F8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700" y="5724525"/>
            <a:ext cx="377825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1358" name="Picture 158"/>
          <p:cNvPicPr preferRelativeResize="0"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762625"/>
            <a:ext cx="457200" cy="44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1359" name="Object 159"/>
          <p:cNvGraphicFramePr>
            <a:graphicFrameLocks noChangeAspect="1"/>
          </p:cNvGraphicFramePr>
          <p:nvPr/>
        </p:nvGraphicFramePr>
        <p:xfrm>
          <a:off x="6430963" y="3008313"/>
          <a:ext cx="515937" cy="760412"/>
        </p:xfrm>
        <a:graphic>
          <a:graphicData uri="http://schemas.openxmlformats.org/presentationml/2006/ole">
            <p:oleObj spid="_x0000_s45060" name="CorelDRAW! Graphic" r:id="rId10" imgW="1946520" imgH="2849040" progId="">
              <p:embed/>
            </p:oleObj>
          </a:graphicData>
        </a:graphic>
      </p:graphicFrame>
      <p:grpSp>
        <p:nvGrpSpPr>
          <p:cNvPr id="6" name="Group 160"/>
          <p:cNvGrpSpPr>
            <a:grpSpLocks noChangeAspect="1"/>
          </p:cNvGrpSpPr>
          <p:nvPr/>
        </p:nvGrpSpPr>
        <p:grpSpPr bwMode="auto">
          <a:xfrm>
            <a:off x="2122488" y="6296025"/>
            <a:ext cx="452437" cy="511175"/>
            <a:chOff x="4542" y="5308"/>
            <a:chExt cx="389" cy="434"/>
          </a:xfrm>
        </p:grpSpPr>
        <p:sp>
          <p:nvSpPr>
            <p:cNvPr id="51361" name="Freeform 161"/>
            <p:cNvSpPr>
              <a:spLocks noChangeAspect="1"/>
            </p:cNvSpPr>
            <p:nvPr/>
          </p:nvSpPr>
          <p:spPr bwMode="auto">
            <a:xfrm>
              <a:off x="4542" y="5308"/>
              <a:ext cx="389" cy="4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18"/>
                </a:cxn>
                <a:cxn ang="0">
                  <a:pos x="1" y="71"/>
                </a:cxn>
                <a:cxn ang="0">
                  <a:pos x="1" y="157"/>
                </a:cxn>
                <a:cxn ang="0">
                  <a:pos x="5" y="272"/>
                </a:cxn>
                <a:cxn ang="0">
                  <a:pos x="16" y="414"/>
                </a:cxn>
                <a:cxn ang="0">
                  <a:pos x="37" y="581"/>
                </a:cxn>
                <a:cxn ang="0">
                  <a:pos x="69" y="768"/>
                </a:cxn>
                <a:cxn ang="0">
                  <a:pos x="118" y="976"/>
                </a:cxn>
                <a:cxn ang="0">
                  <a:pos x="183" y="1200"/>
                </a:cxn>
                <a:cxn ang="0">
                  <a:pos x="269" y="1440"/>
                </a:cxn>
                <a:cxn ang="0">
                  <a:pos x="378" y="1690"/>
                </a:cxn>
                <a:cxn ang="0">
                  <a:pos x="512" y="1949"/>
                </a:cxn>
                <a:cxn ang="0">
                  <a:pos x="675" y="2214"/>
                </a:cxn>
                <a:cxn ang="0">
                  <a:pos x="867" y="2484"/>
                </a:cxn>
                <a:cxn ang="0">
                  <a:pos x="1093" y="2754"/>
                </a:cxn>
                <a:cxn ang="0">
                  <a:pos x="1356" y="3024"/>
                </a:cxn>
                <a:cxn ang="0">
                  <a:pos x="1619" y="2754"/>
                </a:cxn>
                <a:cxn ang="0">
                  <a:pos x="1845" y="2484"/>
                </a:cxn>
                <a:cxn ang="0">
                  <a:pos x="2037" y="2214"/>
                </a:cxn>
                <a:cxn ang="0">
                  <a:pos x="2200" y="1949"/>
                </a:cxn>
                <a:cxn ang="0">
                  <a:pos x="2335" y="1690"/>
                </a:cxn>
                <a:cxn ang="0">
                  <a:pos x="2443" y="1440"/>
                </a:cxn>
                <a:cxn ang="0">
                  <a:pos x="2529" y="1200"/>
                </a:cxn>
                <a:cxn ang="0">
                  <a:pos x="2594" y="976"/>
                </a:cxn>
                <a:cxn ang="0">
                  <a:pos x="2643" y="768"/>
                </a:cxn>
                <a:cxn ang="0">
                  <a:pos x="2676" y="581"/>
                </a:cxn>
                <a:cxn ang="0">
                  <a:pos x="2697" y="414"/>
                </a:cxn>
                <a:cxn ang="0">
                  <a:pos x="2708" y="272"/>
                </a:cxn>
                <a:cxn ang="0">
                  <a:pos x="2712" y="157"/>
                </a:cxn>
                <a:cxn ang="0">
                  <a:pos x="2712" y="71"/>
                </a:cxn>
                <a:cxn ang="0">
                  <a:pos x="2710" y="18"/>
                </a:cxn>
                <a:cxn ang="0">
                  <a:pos x="2708" y="0"/>
                </a:cxn>
              </a:cxnLst>
              <a:rect l="0" t="0" r="r" b="b"/>
              <a:pathLst>
                <a:path w="2712" h="3024">
                  <a:moveTo>
                    <a:pt x="1356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4" y="18"/>
                  </a:lnTo>
                  <a:lnTo>
                    <a:pt x="2" y="40"/>
                  </a:lnTo>
                  <a:lnTo>
                    <a:pt x="1" y="71"/>
                  </a:lnTo>
                  <a:lnTo>
                    <a:pt x="0" y="111"/>
                  </a:lnTo>
                  <a:lnTo>
                    <a:pt x="1" y="157"/>
                  </a:lnTo>
                  <a:lnTo>
                    <a:pt x="2" y="211"/>
                  </a:lnTo>
                  <a:lnTo>
                    <a:pt x="5" y="272"/>
                  </a:lnTo>
                  <a:lnTo>
                    <a:pt x="9" y="340"/>
                  </a:lnTo>
                  <a:lnTo>
                    <a:pt x="16" y="414"/>
                  </a:lnTo>
                  <a:lnTo>
                    <a:pt x="25" y="494"/>
                  </a:lnTo>
                  <a:lnTo>
                    <a:pt x="37" y="581"/>
                  </a:lnTo>
                  <a:lnTo>
                    <a:pt x="52" y="672"/>
                  </a:lnTo>
                  <a:lnTo>
                    <a:pt x="69" y="768"/>
                  </a:lnTo>
                  <a:lnTo>
                    <a:pt x="92" y="870"/>
                  </a:lnTo>
                  <a:lnTo>
                    <a:pt x="118" y="976"/>
                  </a:lnTo>
                  <a:lnTo>
                    <a:pt x="149" y="1086"/>
                  </a:lnTo>
                  <a:lnTo>
                    <a:pt x="183" y="1200"/>
                  </a:lnTo>
                  <a:lnTo>
                    <a:pt x="224" y="1319"/>
                  </a:lnTo>
                  <a:lnTo>
                    <a:pt x="269" y="1440"/>
                  </a:lnTo>
                  <a:lnTo>
                    <a:pt x="321" y="1563"/>
                  </a:lnTo>
                  <a:lnTo>
                    <a:pt x="378" y="1690"/>
                  </a:lnTo>
                  <a:lnTo>
                    <a:pt x="442" y="1818"/>
                  </a:lnTo>
                  <a:lnTo>
                    <a:pt x="512" y="1949"/>
                  </a:lnTo>
                  <a:lnTo>
                    <a:pt x="589" y="2081"/>
                  </a:lnTo>
                  <a:lnTo>
                    <a:pt x="675" y="2214"/>
                  </a:lnTo>
                  <a:lnTo>
                    <a:pt x="767" y="2349"/>
                  </a:lnTo>
                  <a:lnTo>
                    <a:pt x="867" y="2484"/>
                  </a:lnTo>
                  <a:lnTo>
                    <a:pt x="977" y="2620"/>
                  </a:lnTo>
                  <a:lnTo>
                    <a:pt x="1093" y="2754"/>
                  </a:lnTo>
                  <a:lnTo>
                    <a:pt x="1220" y="2889"/>
                  </a:lnTo>
                  <a:lnTo>
                    <a:pt x="1356" y="3024"/>
                  </a:lnTo>
                  <a:lnTo>
                    <a:pt x="1492" y="2889"/>
                  </a:lnTo>
                  <a:lnTo>
                    <a:pt x="1619" y="2754"/>
                  </a:lnTo>
                  <a:lnTo>
                    <a:pt x="1736" y="2620"/>
                  </a:lnTo>
                  <a:lnTo>
                    <a:pt x="1845" y="2484"/>
                  </a:lnTo>
                  <a:lnTo>
                    <a:pt x="1945" y="2349"/>
                  </a:lnTo>
                  <a:lnTo>
                    <a:pt x="2037" y="2214"/>
                  </a:lnTo>
                  <a:lnTo>
                    <a:pt x="2123" y="2081"/>
                  </a:lnTo>
                  <a:lnTo>
                    <a:pt x="2200" y="1949"/>
                  </a:lnTo>
                  <a:lnTo>
                    <a:pt x="2270" y="1818"/>
                  </a:lnTo>
                  <a:lnTo>
                    <a:pt x="2335" y="1690"/>
                  </a:lnTo>
                  <a:lnTo>
                    <a:pt x="2391" y="1563"/>
                  </a:lnTo>
                  <a:lnTo>
                    <a:pt x="2443" y="1440"/>
                  </a:lnTo>
                  <a:lnTo>
                    <a:pt x="2488" y="1319"/>
                  </a:lnTo>
                  <a:lnTo>
                    <a:pt x="2529" y="1200"/>
                  </a:lnTo>
                  <a:lnTo>
                    <a:pt x="2564" y="1086"/>
                  </a:lnTo>
                  <a:lnTo>
                    <a:pt x="2594" y="976"/>
                  </a:lnTo>
                  <a:lnTo>
                    <a:pt x="2621" y="870"/>
                  </a:lnTo>
                  <a:lnTo>
                    <a:pt x="2643" y="768"/>
                  </a:lnTo>
                  <a:lnTo>
                    <a:pt x="2661" y="672"/>
                  </a:lnTo>
                  <a:lnTo>
                    <a:pt x="2676" y="581"/>
                  </a:lnTo>
                  <a:lnTo>
                    <a:pt x="2688" y="494"/>
                  </a:lnTo>
                  <a:lnTo>
                    <a:pt x="2697" y="414"/>
                  </a:lnTo>
                  <a:lnTo>
                    <a:pt x="2704" y="340"/>
                  </a:lnTo>
                  <a:lnTo>
                    <a:pt x="2708" y="272"/>
                  </a:lnTo>
                  <a:lnTo>
                    <a:pt x="2711" y="211"/>
                  </a:lnTo>
                  <a:lnTo>
                    <a:pt x="2712" y="157"/>
                  </a:lnTo>
                  <a:lnTo>
                    <a:pt x="2712" y="111"/>
                  </a:lnTo>
                  <a:lnTo>
                    <a:pt x="2712" y="71"/>
                  </a:lnTo>
                  <a:lnTo>
                    <a:pt x="2711" y="40"/>
                  </a:lnTo>
                  <a:lnTo>
                    <a:pt x="2710" y="18"/>
                  </a:lnTo>
                  <a:lnTo>
                    <a:pt x="2708" y="5"/>
                  </a:lnTo>
                  <a:lnTo>
                    <a:pt x="2708" y="0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chemeClr val="accent2"/>
            </a:solidFill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62" name="Freeform 162"/>
            <p:cNvSpPr>
              <a:spLocks noChangeAspect="1"/>
            </p:cNvSpPr>
            <p:nvPr/>
          </p:nvSpPr>
          <p:spPr bwMode="auto">
            <a:xfrm>
              <a:off x="4737" y="5316"/>
              <a:ext cx="191" cy="420"/>
            </a:xfrm>
            <a:custGeom>
              <a:avLst/>
              <a:gdLst/>
              <a:ahLst/>
              <a:cxnLst>
                <a:cxn ang="0">
                  <a:pos x="0" y="3024"/>
                </a:cxn>
                <a:cxn ang="0">
                  <a:pos x="136" y="2889"/>
                </a:cxn>
                <a:cxn ang="0">
                  <a:pos x="263" y="2754"/>
                </a:cxn>
                <a:cxn ang="0">
                  <a:pos x="380" y="2620"/>
                </a:cxn>
                <a:cxn ang="0">
                  <a:pos x="489" y="2484"/>
                </a:cxn>
                <a:cxn ang="0">
                  <a:pos x="589" y="2349"/>
                </a:cxn>
                <a:cxn ang="0">
                  <a:pos x="681" y="2214"/>
                </a:cxn>
                <a:cxn ang="0">
                  <a:pos x="767" y="2081"/>
                </a:cxn>
                <a:cxn ang="0">
                  <a:pos x="844" y="1949"/>
                </a:cxn>
                <a:cxn ang="0">
                  <a:pos x="914" y="1818"/>
                </a:cxn>
                <a:cxn ang="0">
                  <a:pos x="979" y="1690"/>
                </a:cxn>
                <a:cxn ang="0">
                  <a:pos x="1035" y="1563"/>
                </a:cxn>
                <a:cxn ang="0">
                  <a:pos x="1087" y="1440"/>
                </a:cxn>
                <a:cxn ang="0">
                  <a:pos x="1132" y="1319"/>
                </a:cxn>
                <a:cxn ang="0">
                  <a:pos x="1173" y="1200"/>
                </a:cxn>
                <a:cxn ang="0">
                  <a:pos x="1208" y="1086"/>
                </a:cxn>
                <a:cxn ang="0">
                  <a:pos x="1238" y="976"/>
                </a:cxn>
                <a:cxn ang="0">
                  <a:pos x="1265" y="870"/>
                </a:cxn>
                <a:cxn ang="0">
                  <a:pos x="1287" y="768"/>
                </a:cxn>
                <a:cxn ang="0">
                  <a:pos x="1305" y="672"/>
                </a:cxn>
                <a:cxn ang="0">
                  <a:pos x="1320" y="581"/>
                </a:cxn>
                <a:cxn ang="0">
                  <a:pos x="1332" y="494"/>
                </a:cxn>
                <a:cxn ang="0">
                  <a:pos x="1341" y="414"/>
                </a:cxn>
                <a:cxn ang="0">
                  <a:pos x="1348" y="340"/>
                </a:cxn>
                <a:cxn ang="0">
                  <a:pos x="1352" y="272"/>
                </a:cxn>
                <a:cxn ang="0">
                  <a:pos x="1355" y="211"/>
                </a:cxn>
                <a:cxn ang="0">
                  <a:pos x="1356" y="157"/>
                </a:cxn>
                <a:cxn ang="0">
                  <a:pos x="1356" y="111"/>
                </a:cxn>
                <a:cxn ang="0">
                  <a:pos x="1356" y="71"/>
                </a:cxn>
                <a:cxn ang="0">
                  <a:pos x="1355" y="40"/>
                </a:cxn>
                <a:cxn ang="0">
                  <a:pos x="1354" y="18"/>
                </a:cxn>
                <a:cxn ang="0">
                  <a:pos x="1352" y="5"/>
                </a:cxn>
                <a:cxn ang="0">
                  <a:pos x="1352" y="0"/>
                </a:cxn>
                <a:cxn ang="0">
                  <a:pos x="0" y="0"/>
                </a:cxn>
                <a:cxn ang="0">
                  <a:pos x="0" y="3024"/>
                </a:cxn>
              </a:cxnLst>
              <a:rect l="0" t="0" r="r" b="b"/>
              <a:pathLst>
                <a:path w="1356" h="3024">
                  <a:moveTo>
                    <a:pt x="0" y="3024"/>
                  </a:moveTo>
                  <a:lnTo>
                    <a:pt x="136" y="2889"/>
                  </a:lnTo>
                  <a:lnTo>
                    <a:pt x="263" y="2754"/>
                  </a:lnTo>
                  <a:lnTo>
                    <a:pt x="380" y="2620"/>
                  </a:lnTo>
                  <a:lnTo>
                    <a:pt x="489" y="2484"/>
                  </a:lnTo>
                  <a:lnTo>
                    <a:pt x="589" y="2349"/>
                  </a:lnTo>
                  <a:lnTo>
                    <a:pt x="681" y="2214"/>
                  </a:lnTo>
                  <a:lnTo>
                    <a:pt x="767" y="2081"/>
                  </a:lnTo>
                  <a:lnTo>
                    <a:pt x="844" y="1949"/>
                  </a:lnTo>
                  <a:lnTo>
                    <a:pt x="914" y="1818"/>
                  </a:lnTo>
                  <a:lnTo>
                    <a:pt x="979" y="1690"/>
                  </a:lnTo>
                  <a:lnTo>
                    <a:pt x="1035" y="1563"/>
                  </a:lnTo>
                  <a:lnTo>
                    <a:pt x="1087" y="1440"/>
                  </a:lnTo>
                  <a:lnTo>
                    <a:pt x="1132" y="1319"/>
                  </a:lnTo>
                  <a:lnTo>
                    <a:pt x="1173" y="1200"/>
                  </a:lnTo>
                  <a:lnTo>
                    <a:pt x="1208" y="1086"/>
                  </a:lnTo>
                  <a:lnTo>
                    <a:pt x="1238" y="976"/>
                  </a:lnTo>
                  <a:lnTo>
                    <a:pt x="1265" y="870"/>
                  </a:lnTo>
                  <a:lnTo>
                    <a:pt x="1287" y="768"/>
                  </a:lnTo>
                  <a:lnTo>
                    <a:pt x="1305" y="672"/>
                  </a:lnTo>
                  <a:lnTo>
                    <a:pt x="1320" y="581"/>
                  </a:lnTo>
                  <a:lnTo>
                    <a:pt x="1332" y="494"/>
                  </a:lnTo>
                  <a:lnTo>
                    <a:pt x="1341" y="414"/>
                  </a:lnTo>
                  <a:lnTo>
                    <a:pt x="1348" y="340"/>
                  </a:lnTo>
                  <a:lnTo>
                    <a:pt x="1352" y="272"/>
                  </a:lnTo>
                  <a:lnTo>
                    <a:pt x="1355" y="211"/>
                  </a:lnTo>
                  <a:lnTo>
                    <a:pt x="1356" y="157"/>
                  </a:lnTo>
                  <a:lnTo>
                    <a:pt x="1356" y="111"/>
                  </a:lnTo>
                  <a:lnTo>
                    <a:pt x="1356" y="71"/>
                  </a:lnTo>
                  <a:lnTo>
                    <a:pt x="1355" y="40"/>
                  </a:lnTo>
                  <a:lnTo>
                    <a:pt x="1354" y="18"/>
                  </a:lnTo>
                  <a:lnTo>
                    <a:pt x="1352" y="5"/>
                  </a:lnTo>
                  <a:lnTo>
                    <a:pt x="1352" y="0"/>
                  </a:lnTo>
                  <a:lnTo>
                    <a:pt x="0" y="0"/>
                  </a:lnTo>
                  <a:lnTo>
                    <a:pt x="0" y="3024"/>
                  </a:lnTo>
                  <a:close/>
                </a:path>
              </a:pathLst>
            </a:custGeom>
            <a:solidFill>
              <a:srgbClr val="FF00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63" name="Freeform 163"/>
            <p:cNvSpPr>
              <a:spLocks noChangeAspect="1"/>
            </p:cNvSpPr>
            <p:nvPr/>
          </p:nvSpPr>
          <p:spPr bwMode="auto">
            <a:xfrm>
              <a:off x="4685" y="5473"/>
              <a:ext cx="103" cy="139"/>
            </a:xfrm>
            <a:custGeom>
              <a:avLst/>
              <a:gdLst/>
              <a:ahLst/>
              <a:cxnLst>
                <a:cxn ang="0">
                  <a:pos x="357" y="966"/>
                </a:cxn>
                <a:cxn ang="0">
                  <a:pos x="305" y="966"/>
                </a:cxn>
                <a:cxn ang="0">
                  <a:pos x="305" y="383"/>
                </a:cxn>
                <a:cxn ang="0">
                  <a:pos x="0" y="78"/>
                </a:cxn>
                <a:cxn ang="0">
                  <a:pos x="78" y="0"/>
                </a:cxn>
                <a:cxn ang="0">
                  <a:pos x="359" y="281"/>
                </a:cxn>
                <a:cxn ang="0">
                  <a:pos x="355" y="281"/>
                </a:cxn>
                <a:cxn ang="0">
                  <a:pos x="636" y="0"/>
                </a:cxn>
                <a:cxn ang="0">
                  <a:pos x="714" y="78"/>
                </a:cxn>
                <a:cxn ang="0">
                  <a:pos x="410" y="383"/>
                </a:cxn>
                <a:cxn ang="0">
                  <a:pos x="410" y="966"/>
                </a:cxn>
                <a:cxn ang="0">
                  <a:pos x="357" y="966"/>
                </a:cxn>
              </a:cxnLst>
              <a:rect l="0" t="0" r="r" b="b"/>
              <a:pathLst>
                <a:path w="714" h="966">
                  <a:moveTo>
                    <a:pt x="357" y="966"/>
                  </a:moveTo>
                  <a:lnTo>
                    <a:pt x="305" y="966"/>
                  </a:lnTo>
                  <a:lnTo>
                    <a:pt x="305" y="383"/>
                  </a:lnTo>
                  <a:lnTo>
                    <a:pt x="0" y="78"/>
                  </a:lnTo>
                  <a:lnTo>
                    <a:pt x="78" y="0"/>
                  </a:lnTo>
                  <a:lnTo>
                    <a:pt x="359" y="281"/>
                  </a:lnTo>
                  <a:lnTo>
                    <a:pt x="355" y="281"/>
                  </a:lnTo>
                  <a:lnTo>
                    <a:pt x="636" y="0"/>
                  </a:lnTo>
                  <a:lnTo>
                    <a:pt x="714" y="78"/>
                  </a:lnTo>
                  <a:lnTo>
                    <a:pt x="410" y="383"/>
                  </a:lnTo>
                  <a:lnTo>
                    <a:pt x="410" y="966"/>
                  </a:lnTo>
                  <a:lnTo>
                    <a:pt x="357" y="9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64" name="Freeform 164"/>
            <p:cNvSpPr>
              <a:spLocks noChangeAspect="1"/>
            </p:cNvSpPr>
            <p:nvPr/>
          </p:nvSpPr>
          <p:spPr bwMode="auto">
            <a:xfrm>
              <a:off x="4650" y="5385"/>
              <a:ext cx="140" cy="172"/>
            </a:xfrm>
            <a:custGeom>
              <a:avLst/>
              <a:gdLst/>
              <a:ahLst/>
              <a:cxnLst>
                <a:cxn ang="0">
                  <a:pos x="927" y="1098"/>
                </a:cxn>
                <a:cxn ang="0">
                  <a:pos x="863" y="1133"/>
                </a:cxn>
                <a:cxn ang="0">
                  <a:pos x="796" y="1162"/>
                </a:cxn>
                <a:cxn ang="0">
                  <a:pos x="724" y="1182"/>
                </a:cxn>
                <a:cxn ang="0">
                  <a:pos x="650" y="1193"/>
                </a:cxn>
                <a:cxn ang="0">
                  <a:pos x="537" y="1192"/>
                </a:cxn>
                <a:cxn ang="0">
                  <a:pos x="365" y="1148"/>
                </a:cxn>
                <a:cxn ang="0">
                  <a:pos x="218" y="1058"/>
                </a:cxn>
                <a:cxn ang="0">
                  <a:pos x="102" y="932"/>
                </a:cxn>
                <a:cxn ang="0">
                  <a:pos x="26" y="775"/>
                </a:cxn>
                <a:cxn ang="0">
                  <a:pos x="0" y="598"/>
                </a:cxn>
                <a:cxn ang="0">
                  <a:pos x="26" y="420"/>
                </a:cxn>
                <a:cxn ang="0">
                  <a:pos x="102" y="263"/>
                </a:cxn>
                <a:cxn ang="0">
                  <a:pos x="218" y="136"/>
                </a:cxn>
                <a:cxn ang="0">
                  <a:pos x="365" y="47"/>
                </a:cxn>
                <a:cxn ang="0">
                  <a:pos x="537" y="3"/>
                </a:cxn>
                <a:cxn ang="0">
                  <a:pos x="650" y="2"/>
                </a:cxn>
                <a:cxn ang="0">
                  <a:pos x="726" y="14"/>
                </a:cxn>
                <a:cxn ang="0">
                  <a:pos x="799" y="34"/>
                </a:cxn>
                <a:cxn ang="0">
                  <a:pos x="867" y="63"/>
                </a:cxn>
                <a:cxn ang="0">
                  <a:pos x="930" y="100"/>
                </a:cxn>
                <a:cxn ang="0">
                  <a:pos x="867" y="199"/>
                </a:cxn>
                <a:cxn ang="0">
                  <a:pos x="822" y="172"/>
                </a:cxn>
                <a:cxn ang="0">
                  <a:pos x="774" y="151"/>
                </a:cxn>
                <a:cxn ang="0">
                  <a:pos x="725" y="133"/>
                </a:cxn>
                <a:cxn ang="0">
                  <a:pos x="672" y="123"/>
                </a:cxn>
                <a:cxn ang="0">
                  <a:pos x="616" y="117"/>
                </a:cxn>
                <a:cxn ang="0">
                  <a:pos x="501" y="126"/>
                </a:cxn>
                <a:cxn ang="0">
                  <a:pos x="369" y="175"/>
                </a:cxn>
                <a:cxn ang="0">
                  <a:pos x="258" y="258"/>
                </a:cxn>
                <a:cxn ang="0">
                  <a:pos x="175" y="368"/>
                </a:cxn>
                <a:cxn ang="0">
                  <a:pos x="126" y="501"/>
                </a:cxn>
                <a:cxn ang="0">
                  <a:pos x="120" y="647"/>
                </a:cxn>
                <a:cxn ang="0">
                  <a:pos x="155" y="784"/>
                </a:cxn>
                <a:cxn ang="0">
                  <a:pos x="227" y="903"/>
                </a:cxn>
                <a:cxn ang="0">
                  <a:pos x="329" y="996"/>
                </a:cxn>
                <a:cxn ang="0">
                  <a:pos x="455" y="1056"/>
                </a:cxn>
                <a:cxn ang="0">
                  <a:pos x="598" y="1078"/>
                </a:cxn>
                <a:cxn ang="0">
                  <a:pos x="657" y="1074"/>
                </a:cxn>
                <a:cxn ang="0">
                  <a:pos x="714" y="1064"/>
                </a:cxn>
                <a:cxn ang="0">
                  <a:pos x="769" y="1047"/>
                </a:cxn>
                <a:cxn ang="0">
                  <a:pos x="819" y="1024"/>
                </a:cxn>
                <a:cxn ang="0">
                  <a:pos x="868" y="995"/>
                </a:cxn>
              </a:cxnLst>
              <a:rect l="0" t="0" r="r" b="b"/>
              <a:pathLst>
                <a:path w="969" h="1195">
                  <a:moveTo>
                    <a:pt x="966" y="1069"/>
                  </a:moveTo>
                  <a:lnTo>
                    <a:pt x="946" y="1084"/>
                  </a:lnTo>
                  <a:lnTo>
                    <a:pt x="927" y="1098"/>
                  </a:lnTo>
                  <a:lnTo>
                    <a:pt x="906" y="1110"/>
                  </a:lnTo>
                  <a:lnTo>
                    <a:pt x="885" y="1122"/>
                  </a:lnTo>
                  <a:lnTo>
                    <a:pt x="863" y="1133"/>
                  </a:lnTo>
                  <a:lnTo>
                    <a:pt x="841" y="1144"/>
                  </a:lnTo>
                  <a:lnTo>
                    <a:pt x="818" y="1153"/>
                  </a:lnTo>
                  <a:lnTo>
                    <a:pt x="796" y="1162"/>
                  </a:lnTo>
                  <a:lnTo>
                    <a:pt x="772" y="1170"/>
                  </a:lnTo>
                  <a:lnTo>
                    <a:pt x="748" y="1176"/>
                  </a:lnTo>
                  <a:lnTo>
                    <a:pt x="724" y="1182"/>
                  </a:lnTo>
                  <a:lnTo>
                    <a:pt x="699" y="1187"/>
                  </a:lnTo>
                  <a:lnTo>
                    <a:pt x="674" y="1191"/>
                  </a:lnTo>
                  <a:lnTo>
                    <a:pt x="650" y="1193"/>
                  </a:lnTo>
                  <a:lnTo>
                    <a:pt x="623" y="1195"/>
                  </a:lnTo>
                  <a:lnTo>
                    <a:pt x="598" y="1195"/>
                  </a:lnTo>
                  <a:lnTo>
                    <a:pt x="537" y="1192"/>
                  </a:lnTo>
                  <a:lnTo>
                    <a:pt x="478" y="1183"/>
                  </a:lnTo>
                  <a:lnTo>
                    <a:pt x="420" y="1169"/>
                  </a:lnTo>
                  <a:lnTo>
                    <a:pt x="365" y="1148"/>
                  </a:lnTo>
                  <a:lnTo>
                    <a:pt x="313" y="1123"/>
                  </a:lnTo>
                  <a:lnTo>
                    <a:pt x="264" y="1093"/>
                  </a:lnTo>
                  <a:lnTo>
                    <a:pt x="218" y="1058"/>
                  </a:lnTo>
                  <a:lnTo>
                    <a:pt x="175" y="1020"/>
                  </a:lnTo>
                  <a:lnTo>
                    <a:pt x="137" y="978"/>
                  </a:lnTo>
                  <a:lnTo>
                    <a:pt x="102" y="932"/>
                  </a:lnTo>
                  <a:lnTo>
                    <a:pt x="72" y="882"/>
                  </a:lnTo>
                  <a:lnTo>
                    <a:pt x="47" y="830"/>
                  </a:lnTo>
                  <a:lnTo>
                    <a:pt x="26" y="775"/>
                  </a:lnTo>
                  <a:lnTo>
                    <a:pt x="12" y="717"/>
                  </a:lnTo>
                  <a:lnTo>
                    <a:pt x="3" y="659"/>
                  </a:lnTo>
                  <a:lnTo>
                    <a:pt x="0" y="598"/>
                  </a:lnTo>
                  <a:lnTo>
                    <a:pt x="3" y="537"/>
                  </a:lnTo>
                  <a:lnTo>
                    <a:pt x="12" y="477"/>
                  </a:lnTo>
                  <a:lnTo>
                    <a:pt x="26" y="420"/>
                  </a:lnTo>
                  <a:lnTo>
                    <a:pt x="47" y="365"/>
                  </a:lnTo>
                  <a:lnTo>
                    <a:pt x="72" y="312"/>
                  </a:lnTo>
                  <a:lnTo>
                    <a:pt x="102" y="263"/>
                  </a:lnTo>
                  <a:lnTo>
                    <a:pt x="137" y="217"/>
                  </a:lnTo>
                  <a:lnTo>
                    <a:pt x="175" y="175"/>
                  </a:lnTo>
                  <a:lnTo>
                    <a:pt x="218" y="136"/>
                  </a:lnTo>
                  <a:lnTo>
                    <a:pt x="264" y="102"/>
                  </a:lnTo>
                  <a:lnTo>
                    <a:pt x="313" y="72"/>
                  </a:lnTo>
                  <a:lnTo>
                    <a:pt x="365" y="47"/>
                  </a:lnTo>
                  <a:lnTo>
                    <a:pt x="420" y="26"/>
                  </a:lnTo>
                  <a:lnTo>
                    <a:pt x="478" y="12"/>
                  </a:lnTo>
                  <a:lnTo>
                    <a:pt x="537" y="3"/>
                  </a:lnTo>
                  <a:lnTo>
                    <a:pt x="598" y="0"/>
                  </a:lnTo>
                  <a:lnTo>
                    <a:pt x="625" y="0"/>
                  </a:lnTo>
                  <a:lnTo>
                    <a:pt x="650" y="2"/>
                  </a:lnTo>
                  <a:lnTo>
                    <a:pt x="675" y="4"/>
                  </a:lnTo>
                  <a:lnTo>
                    <a:pt x="701" y="9"/>
                  </a:lnTo>
                  <a:lnTo>
                    <a:pt x="726" y="14"/>
                  </a:lnTo>
                  <a:lnTo>
                    <a:pt x="750" y="19"/>
                  </a:lnTo>
                  <a:lnTo>
                    <a:pt x="774" y="26"/>
                  </a:lnTo>
                  <a:lnTo>
                    <a:pt x="799" y="34"/>
                  </a:lnTo>
                  <a:lnTo>
                    <a:pt x="822" y="42"/>
                  </a:lnTo>
                  <a:lnTo>
                    <a:pt x="845" y="53"/>
                  </a:lnTo>
                  <a:lnTo>
                    <a:pt x="867" y="63"/>
                  </a:lnTo>
                  <a:lnTo>
                    <a:pt x="889" y="75"/>
                  </a:lnTo>
                  <a:lnTo>
                    <a:pt x="909" y="87"/>
                  </a:lnTo>
                  <a:lnTo>
                    <a:pt x="930" y="100"/>
                  </a:lnTo>
                  <a:lnTo>
                    <a:pt x="950" y="114"/>
                  </a:lnTo>
                  <a:lnTo>
                    <a:pt x="969" y="129"/>
                  </a:lnTo>
                  <a:lnTo>
                    <a:pt x="867" y="199"/>
                  </a:lnTo>
                  <a:lnTo>
                    <a:pt x="852" y="190"/>
                  </a:lnTo>
                  <a:lnTo>
                    <a:pt x="838" y="181"/>
                  </a:lnTo>
                  <a:lnTo>
                    <a:pt x="822" y="172"/>
                  </a:lnTo>
                  <a:lnTo>
                    <a:pt x="807" y="164"/>
                  </a:lnTo>
                  <a:lnTo>
                    <a:pt x="791" y="158"/>
                  </a:lnTo>
                  <a:lnTo>
                    <a:pt x="774" y="151"/>
                  </a:lnTo>
                  <a:lnTo>
                    <a:pt x="758" y="144"/>
                  </a:lnTo>
                  <a:lnTo>
                    <a:pt x="741" y="139"/>
                  </a:lnTo>
                  <a:lnTo>
                    <a:pt x="725" y="133"/>
                  </a:lnTo>
                  <a:lnTo>
                    <a:pt x="708" y="130"/>
                  </a:lnTo>
                  <a:lnTo>
                    <a:pt x="689" y="125"/>
                  </a:lnTo>
                  <a:lnTo>
                    <a:pt x="672" y="123"/>
                  </a:lnTo>
                  <a:lnTo>
                    <a:pt x="653" y="121"/>
                  </a:lnTo>
                  <a:lnTo>
                    <a:pt x="635" y="118"/>
                  </a:lnTo>
                  <a:lnTo>
                    <a:pt x="616" y="117"/>
                  </a:lnTo>
                  <a:lnTo>
                    <a:pt x="598" y="117"/>
                  </a:lnTo>
                  <a:lnTo>
                    <a:pt x="548" y="119"/>
                  </a:lnTo>
                  <a:lnTo>
                    <a:pt x="501" y="126"/>
                  </a:lnTo>
                  <a:lnTo>
                    <a:pt x="455" y="139"/>
                  </a:lnTo>
                  <a:lnTo>
                    <a:pt x="411" y="155"/>
                  </a:lnTo>
                  <a:lnTo>
                    <a:pt x="369" y="175"/>
                  </a:lnTo>
                  <a:lnTo>
                    <a:pt x="329" y="199"/>
                  </a:lnTo>
                  <a:lnTo>
                    <a:pt x="292" y="227"/>
                  </a:lnTo>
                  <a:lnTo>
                    <a:pt x="258" y="258"/>
                  </a:lnTo>
                  <a:lnTo>
                    <a:pt x="227" y="291"/>
                  </a:lnTo>
                  <a:lnTo>
                    <a:pt x="199" y="329"/>
                  </a:lnTo>
                  <a:lnTo>
                    <a:pt x="175" y="368"/>
                  </a:lnTo>
                  <a:lnTo>
                    <a:pt x="155" y="410"/>
                  </a:lnTo>
                  <a:lnTo>
                    <a:pt x="139" y="455"/>
                  </a:lnTo>
                  <a:lnTo>
                    <a:pt x="126" y="501"/>
                  </a:lnTo>
                  <a:lnTo>
                    <a:pt x="120" y="548"/>
                  </a:lnTo>
                  <a:lnTo>
                    <a:pt x="117" y="598"/>
                  </a:lnTo>
                  <a:lnTo>
                    <a:pt x="120" y="647"/>
                  </a:lnTo>
                  <a:lnTo>
                    <a:pt x="126" y="694"/>
                  </a:lnTo>
                  <a:lnTo>
                    <a:pt x="139" y="740"/>
                  </a:lnTo>
                  <a:lnTo>
                    <a:pt x="155" y="784"/>
                  </a:lnTo>
                  <a:lnTo>
                    <a:pt x="175" y="827"/>
                  </a:lnTo>
                  <a:lnTo>
                    <a:pt x="199" y="866"/>
                  </a:lnTo>
                  <a:lnTo>
                    <a:pt x="227" y="903"/>
                  </a:lnTo>
                  <a:lnTo>
                    <a:pt x="258" y="937"/>
                  </a:lnTo>
                  <a:lnTo>
                    <a:pt x="292" y="969"/>
                  </a:lnTo>
                  <a:lnTo>
                    <a:pt x="329" y="996"/>
                  </a:lnTo>
                  <a:lnTo>
                    <a:pt x="369" y="1020"/>
                  </a:lnTo>
                  <a:lnTo>
                    <a:pt x="411" y="1040"/>
                  </a:lnTo>
                  <a:lnTo>
                    <a:pt x="455" y="1056"/>
                  </a:lnTo>
                  <a:lnTo>
                    <a:pt x="501" y="1069"/>
                  </a:lnTo>
                  <a:lnTo>
                    <a:pt x="548" y="1076"/>
                  </a:lnTo>
                  <a:lnTo>
                    <a:pt x="598" y="1078"/>
                  </a:lnTo>
                  <a:lnTo>
                    <a:pt x="618" y="1078"/>
                  </a:lnTo>
                  <a:lnTo>
                    <a:pt x="637" y="1077"/>
                  </a:lnTo>
                  <a:lnTo>
                    <a:pt x="657" y="1074"/>
                  </a:lnTo>
                  <a:lnTo>
                    <a:pt x="676" y="1072"/>
                  </a:lnTo>
                  <a:lnTo>
                    <a:pt x="696" y="1068"/>
                  </a:lnTo>
                  <a:lnTo>
                    <a:pt x="714" y="1064"/>
                  </a:lnTo>
                  <a:lnTo>
                    <a:pt x="733" y="1060"/>
                  </a:lnTo>
                  <a:lnTo>
                    <a:pt x="751" y="1054"/>
                  </a:lnTo>
                  <a:lnTo>
                    <a:pt x="769" y="1047"/>
                  </a:lnTo>
                  <a:lnTo>
                    <a:pt x="786" y="1040"/>
                  </a:lnTo>
                  <a:lnTo>
                    <a:pt x="803" y="1032"/>
                  </a:lnTo>
                  <a:lnTo>
                    <a:pt x="819" y="1024"/>
                  </a:lnTo>
                  <a:lnTo>
                    <a:pt x="837" y="1015"/>
                  </a:lnTo>
                  <a:lnTo>
                    <a:pt x="852" y="1005"/>
                  </a:lnTo>
                  <a:lnTo>
                    <a:pt x="868" y="995"/>
                  </a:lnTo>
                  <a:lnTo>
                    <a:pt x="883" y="985"/>
                  </a:lnTo>
                  <a:lnTo>
                    <a:pt x="966" y="10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7" name="Group 165"/>
          <p:cNvGrpSpPr>
            <a:grpSpLocks noChangeAspect="1"/>
          </p:cNvGrpSpPr>
          <p:nvPr/>
        </p:nvGrpSpPr>
        <p:grpSpPr bwMode="auto">
          <a:xfrm>
            <a:off x="2727325" y="6267450"/>
            <a:ext cx="501650" cy="504825"/>
            <a:chOff x="5802" y="5262"/>
            <a:chExt cx="539" cy="539"/>
          </a:xfrm>
        </p:grpSpPr>
        <p:sp>
          <p:nvSpPr>
            <p:cNvPr id="51366" name="Freeform 166"/>
            <p:cNvSpPr>
              <a:spLocks noChangeAspect="1"/>
            </p:cNvSpPr>
            <p:nvPr/>
          </p:nvSpPr>
          <p:spPr bwMode="auto">
            <a:xfrm>
              <a:off x="5802" y="5262"/>
              <a:ext cx="539" cy="539"/>
            </a:xfrm>
            <a:custGeom>
              <a:avLst/>
              <a:gdLst/>
              <a:ahLst/>
              <a:cxnLst>
                <a:cxn ang="0">
                  <a:pos x="3234" y="1617"/>
                </a:cxn>
                <a:cxn ang="0">
                  <a:pos x="1617" y="0"/>
                </a:cxn>
                <a:cxn ang="0">
                  <a:pos x="0" y="1617"/>
                </a:cxn>
                <a:cxn ang="0">
                  <a:pos x="1617" y="3234"/>
                </a:cxn>
                <a:cxn ang="0">
                  <a:pos x="3234" y="1617"/>
                </a:cxn>
              </a:cxnLst>
              <a:rect l="0" t="0" r="r" b="b"/>
              <a:pathLst>
                <a:path w="3234" h="3234">
                  <a:moveTo>
                    <a:pt x="3234" y="1617"/>
                  </a:moveTo>
                  <a:lnTo>
                    <a:pt x="1617" y="0"/>
                  </a:lnTo>
                  <a:lnTo>
                    <a:pt x="0" y="1617"/>
                  </a:lnTo>
                  <a:lnTo>
                    <a:pt x="1617" y="3234"/>
                  </a:lnTo>
                  <a:lnTo>
                    <a:pt x="3234" y="1617"/>
                  </a:lnTo>
                  <a:close/>
                </a:path>
              </a:pathLst>
            </a:custGeom>
            <a:solidFill>
              <a:schemeClr val="accent2"/>
            </a:solidFill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67" name="Freeform 167"/>
            <p:cNvSpPr>
              <a:spLocks noChangeAspect="1"/>
            </p:cNvSpPr>
            <p:nvPr/>
          </p:nvSpPr>
          <p:spPr bwMode="auto">
            <a:xfrm>
              <a:off x="5946" y="5406"/>
              <a:ext cx="251" cy="251"/>
            </a:xfrm>
            <a:custGeom>
              <a:avLst/>
              <a:gdLst/>
              <a:ahLst/>
              <a:cxnLst>
                <a:cxn ang="0">
                  <a:pos x="550" y="2"/>
                </a:cxn>
                <a:cxn ang="0">
                  <a:pos x="752" y="440"/>
                </a:cxn>
                <a:cxn ang="0">
                  <a:pos x="953" y="2"/>
                </a:cxn>
                <a:cxn ang="0">
                  <a:pos x="908" y="482"/>
                </a:cxn>
                <a:cxn ang="0">
                  <a:pos x="1301" y="203"/>
                </a:cxn>
                <a:cxn ang="0">
                  <a:pos x="1023" y="597"/>
                </a:cxn>
                <a:cxn ang="0">
                  <a:pos x="1503" y="551"/>
                </a:cxn>
                <a:cxn ang="0">
                  <a:pos x="1502" y="549"/>
                </a:cxn>
                <a:cxn ang="0">
                  <a:pos x="1064" y="751"/>
                </a:cxn>
                <a:cxn ang="0">
                  <a:pos x="1502" y="952"/>
                </a:cxn>
                <a:cxn ang="0">
                  <a:pos x="1022" y="907"/>
                </a:cxn>
                <a:cxn ang="0">
                  <a:pos x="1301" y="1300"/>
                </a:cxn>
                <a:cxn ang="0">
                  <a:pos x="907" y="1022"/>
                </a:cxn>
                <a:cxn ang="0">
                  <a:pos x="953" y="1502"/>
                </a:cxn>
                <a:cxn ang="0">
                  <a:pos x="751" y="1064"/>
                </a:cxn>
                <a:cxn ang="0">
                  <a:pos x="550" y="1502"/>
                </a:cxn>
                <a:cxn ang="0">
                  <a:pos x="595" y="1022"/>
                </a:cxn>
                <a:cxn ang="0">
                  <a:pos x="202" y="1300"/>
                </a:cxn>
                <a:cxn ang="0">
                  <a:pos x="480" y="907"/>
                </a:cxn>
                <a:cxn ang="0">
                  <a:pos x="0" y="952"/>
                </a:cxn>
                <a:cxn ang="0">
                  <a:pos x="0" y="952"/>
                </a:cxn>
                <a:cxn ang="0">
                  <a:pos x="438" y="751"/>
                </a:cxn>
                <a:cxn ang="0">
                  <a:pos x="0" y="549"/>
                </a:cxn>
                <a:cxn ang="0">
                  <a:pos x="480" y="595"/>
                </a:cxn>
                <a:cxn ang="0">
                  <a:pos x="202" y="201"/>
                </a:cxn>
                <a:cxn ang="0">
                  <a:pos x="595" y="480"/>
                </a:cxn>
                <a:cxn ang="0">
                  <a:pos x="550" y="0"/>
                </a:cxn>
                <a:cxn ang="0">
                  <a:pos x="550" y="2"/>
                </a:cxn>
              </a:cxnLst>
              <a:rect l="0" t="0" r="r" b="b"/>
              <a:pathLst>
                <a:path w="1503" h="1502">
                  <a:moveTo>
                    <a:pt x="550" y="2"/>
                  </a:moveTo>
                  <a:lnTo>
                    <a:pt x="752" y="440"/>
                  </a:lnTo>
                  <a:lnTo>
                    <a:pt x="953" y="2"/>
                  </a:lnTo>
                  <a:lnTo>
                    <a:pt x="908" y="482"/>
                  </a:lnTo>
                  <a:lnTo>
                    <a:pt x="1301" y="203"/>
                  </a:lnTo>
                  <a:lnTo>
                    <a:pt x="1023" y="597"/>
                  </a:lnTo>
                  <a:lnTo>
                    <a:pt x="1503" y="551"/>
                  </a:lnTo>
                  <a:lnTo>
                    <a:pt x="1502" y="549"/>
                  </a:lnTo>
                  <a:lnTo>
                    <a:pt x="1064" y="751"/>
                  </a:lnTo>
                  <a:lnTo>
                    <a:pt x="1502" y="952"/>
                  </a:lnTo>
                  <a:lnTo>
                    <a:pt x="1022" y="907"/>
                  </a:lnTo>
                  <a:lnTo>
                    <a:pt x="1301" y="1300"/>
                  </a:lnTo>
                  <a:lnTo>
                    <a:pt x="907" y="1022"/>
                  </a:lnTo>
                  <a:lnTo>
                    <a:pt x="953" y="1502"/>
                  </a:lnTo>
                  <a:lnTo>
                    <a:pt x="751" y="1064"/>
                  </a:lnTo>
                  <a:lnTo>
                    <a:pt x="550" y="1502"/>
                  </a:lnTo>
                  <a:lnTo>
                    <a:pt x="595" y="1022"/>
                  </a:lnTo>
                  <a:lnTo>
                    <a:pt x="202" y="1300"/>
                  </a:lnTo>
                  <a:lnTo>
                    <a:pt x="480" y="907"/>
                  </a:lnTo>
                  <a:lnTo>
                    <a:pt x="0" y="952"/>
                  </a:lnTo>
                  <a:lnTo>
                    <a:pt x="0" y="952"/>
                  </a:lnTo>
                  <a:lnTo>
                    <a:pt x="438" y="751"/>
                  </a:lnTo>
                  <a:lnTo>
                    <a:pt x="0" y="549"/>
                  </a:lnTo>
                  <a:lnTo>
                    <a:pt x="480" y="595"/>
                  </a:lnTo>
                  <a:lnTo>
                    <a:pt x="202" y="201"/>
                  </a:lnTo>
                  <a:lnTo>
                    <a:pt x="595" y="480"/>
                  </a:lnTo>
                  <a:lnTo>
                    <a:pt x="550" y="0"/>
                  </a:lnTo>
                  <a:lnTo>
                    <a:pt x="550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68" name="Freeform 168"/>
            <p:cNvSpPr>
              <a:spLocks noChangeAspect="1"/>
            </p:cNvSpPr>
            <p:nvPr/>
          </p:nvSpPr>
          <p:spPr bwMode="auto">
            <a:xfrm>
              <a:off x="6072" y="5532"/>
              <a:ext cx="55" cy="55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0"/>
                </a:cxn>
                <a:cxn ang="0">
                  <a:pos x="290" y="30"/>
                </a:cxn>
                <a:cxn ang="0">
                  <a:pos x="286" y="59"/>
                </a:cxn>
                <a:cxn ang="0">
                  <a:pos x="278" y="86"/>
                </a:cxn>
                <a:cxn ang="0">
                  <a:pos x="268" y="113"/>
                </a:cxn>
                <a:cxn ang="0">
                  <a:pos x="256" y="140"/>
                </a:cxn>
                <a:cxn ang="0">
                  <a:pos x="242" y="164"/>
                </a:cxn>
                <a:cxn ang="0">
                  <a:pos x="225" y="185"/>
                </a:cxn>
                <a:cxn ang="0">
                  <a:pos x="207" y="207"/>
                </a:cxn>
                <a:cxn ang="0">
                  <a:pos x="185" y="225"/>
                </a:cxn>
                <a:cxn ang="0">
                  <a:pos x="164" y="242"/>
                </a:cxn>
                <a:cxn ang="0">
                  <a:pos x="140" y="256"/>
                </a:cxn>
                <a:cxn ang="0">
                  <a:pos x="113" y="268"/>
                </a:cxn>
                <a:cxn ang="0">
                  <a:pos x="86" y="278"/>
                </a:cxn>
                <a:cxn ang="0">
                  <a:pos x="59" y="286"/>
                </a:cxn>
                <a:cxn ang="0">
                  <a:pos x="30" y="290"/>
                </a:cxn>
                <a:cxn ang="0">
                  <a:pos x="0" y="291"/>
                </a:cxn>
                <a:cxn ang="0">
                  <a:pos x="0" y="334"/>
                </a:cxn>
                <a:cxn ang="0">
                  <a:pos x="34" y="331"/>
                </a:cxn>
                <a:cxn ang="0">
                  <a:pos x="67" y="327"/>
                </a:cxn>
                <a:cxn ang="0">
                  <a:pos x="99" y="319"/>
                </a:cxn>
                <a:cxn ang="0">
                  <a:pos x="130" y="308"/>
                </a:cxn>
                <a:cxn ang="0">
                  <a:pos x="158" y="293"/>
                </a:cxn>
                <a:cxn ang="0">
                  <a:pos x="186" y="277"/>
                </a:cxn>
                <a:cxn ang="0">
                  <a:pos x="212" y="258"/>
                </a:cxn>
                <a:cxn ang="0">
                  <a:pos x="236" y="236"/>
                </a:cxn>
                <a:cxn ang="0">
                  <a:pos x="258" y="212"/>
                </a:cxn>
                <a:cxn ang="0">
                  <a:pos x="277" y="186"/>
                </a:cxn>
                <a:cxn ang="0">
                  <a:pos x="293" y="158"/>
                </a:cxn>
                <a:cxn ang="0">
                  <a:pos x="308" y="130"/>
                </a:cxn>
                <a:cxn ang="0">
                  <a:pos x="319" y="99"/>
                </a:cxn>
                <a:cxn ang="0">
                  <a:pos x="327" y="67"/>
                </a:cxn>
                <a:cxn ang="0">
                  <a:pos x="331" y="34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291" y="0"/>
                </a:cxn>
              </a:cxnLst>
              <a:rect l="0" t="0" r="r" b="b"/>
              <a:pathLst>
                <a:path w="334" h="334">
                  <a:moveTo>
                    <a:pt x="291" y="0"/>
                  </a:moveTo>
                  <a:lnTo>
                    <a:pt x="291" y="0"/>
                  </a:lnTo>
                  <a:lnTo>
                    <a:pt x="290" y="30"/>
                  </a:lnTo>
                  <a:lnTo>
                    <a:pt x="286" y="59"/>
                  </a:lnTo>
                  <a:lnTo>
                    <a:pt x="278" y="86"/>
                  </a:lnTo>
                  <a:lnTo>
                    <a:pt x="268" y="113"/>
                  </a:lnTo>
                  <a:lnTo>
                    <a:pt x="256" y="140"/>
                  </a:lnTo>
                  <a:lnTo>
                    <a:pt x="242" y="164"/>
                  </a:lnTo>
                  <a:lnTo>
                    <a:pt x="225" y="185"/>
                  </a:lnTo>
                  <a:lnTo>
                    <a:pt x="207" y="207"/>
                  </a:lnTo>
                  <a:lnTo>
                    <a:pt x="185" y="225"/>
                  </a:lnTo>
                  <a:lnTo>
                    <a:pt x="164" y="242"/>
                  </a:lnTo>
                  <a:lnTo>
                    <a:pt x="140" y="256"/>
                  </a:lnTo>
                  <a:lnTo>
                    <a:pt x="113" y="268"/>
                  </a:lnTo>
                  <a:lnTo>
                    <a:pt x="86" y="278"/>
                  </a:lnTo>
                  <a:lnTo>
                    <a:pt x="59" y="286"/>
                  </a:lnTo>
                  <a:lnTo>
                    <a:pt x="30" y="290"/>
                  </a:lnTo>
                  <a:lnTo>
                    <a:pt x="0" y="291"/>
                  </a:lnTo>
                  <a:lnTo>
                    <a:pt x="0" y="334"/>
                  </a:lnTo>
                  <a:lnTo>
                    <a:pt x="34" y="331"/>
                  </a:lnTo>
                  <a:lnTo>
                    <a:pt x="67" y="327"/>
                  </a:lnTo>
                  <a:lnTo>
                    <a:pt x="99" y="319"/>
                  </a:lnTo>
                  <a:lnTo>
                    <a:pt x="130" y="308"/>
                  </a:lnTo>
                  <a:lnTo>
                    <a:pt x="158" y="293"/>
                  </a:lnTo>
                  <a:lnTo>
                    <a:pt x="186" y="277"/>
                  </a:lnTo>
                  <a:lnTo>
                    <a:pt x="212" y="258"/>
                  </a:lnTo>
                  <a:lnTo>
                    <a:pt x="236" y="236"/>
                  </a:lnTo>
                  <a:lnTo>
                    <a:pt x="258" y="212"/>
                  </a:lnTo>
                  <a:lnTo>
                    <a:pt x="277" y="186"/>
                  </a:lnTo>
                  <a:lnTo>
                    <a:pt x="293" y="158"/>
                  </a:lnTo>
                  <a:lnTo>
                    <a:pt x="308" y="130"/>
                  </a:lnTo>
                  <a:lnTo>
                    <a:pt x="319" y="99"/>
                  </a:lnTo>
                  <a:lnTo>
                    <a:pt x="327" y="67"/>
                  </a:lnTo>
                  <a:lnTo>
                    <a:pt x="331" y="34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B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69" name="Freeform 169"/>
            <p:cNvSpPr>
              <a:spLocks noChangeAspect="1"/>
            </p:cNvSpPr>
            <p:nvPr/>
          </p:nvSpPr>
          <p:spPr bwMode="auto">
            <a:xfrm>
              <a:off x="6072" y="5476"/>
              <a:ext cx="55" cy="5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0" y="44"/>
                </a:cxn>
                <a:cxn ang="0">
                  <a:pos x="59" y="48"/>
                </a:cxn>
                <a:cxn ang="0">
                  <a:pos x="86" y="56"/>
                </a:cxn>
                <a:cxn ang="0">
                  <a:pos x="113" y="66"/>
                </a:cxn>
                <a:cxn ang="0">
                  <a:pos x="140" y="78"/>
                </a:cxn>
                <a:cxn ang="0">
                  <a:pos x="164" y="92"/>
                </a:cxn>
                <a:cxn ang="0">
                  <a:pos x="185" y="109"/>
                </a:cxn>
                <a:cxn ang="0">
                  <a:pos x="207" y="127"/>
                </a:cxn>
                <a:cxn ang="0">
                  <a:pos x="225" y="149"/>
                </a:cxn>
                <a:cxn ang="0">
                  <a:pos x="242" y="170"/>
                </a:cxn>
                <a:cxn ang="0">
                  <a:pos x="256" y="194"/>
                </a:cxn>
                <a:cxn ang="0">
                  <a:pos x="268" y="221"/>
                </a:cxn>
                <a:cxn ang="0">
                  <a:pos x="278" y="248"/>
                </a:cxn>
                <a:cxn ang="0">
                  <a:pos x="286" y="275"/>
                </a:cxn>
                <a:cxn ang="0">
                  <a:pos x="290" y="304"/>
                </a:cxn>
                <a:cxn ang="0">
                  <a:pos x="291" y="334"/>
                </a:cxn>
                <a:cxn ang="0">
                  <a:pos x="334" y="334"/>
                </a:cxn>
                <a:cxn ang="0">
                  <a:pos x="331" y="300"/>
                </a:cxn>
                <a:cxn ang="0">
                  <a:pos x="327" y="267"/>
                </a:cxn>
                <a:cxn ang="0">
                  <a:pos x="319" y="235"/>
                </a:cxn>
                <a:cxn ang="0">
                  <a:pos x="308" y="204"/>
                </a:cxn>
                <a:cxn ang="0">
                  <a:pos x="293" y="176"/>
                </a:cxn>
                <a:cxn ang="0">
                  <a:pos x="277" y="148"/>
                </a:cxn>
                <a:cxn ang="0">
                  <a:pos x="258" y="122"/>
                </a:cxn>
                <a:cxn ang="0">
                  <a:pos x="236" y="98"/>
                </a:cxn>
                <a:cxn ang="0">
                  <a:pos x="212" y="76"/>
                </a:cxn>
                <a:cxn ang="0">
                  <a:pos x="186" y="57"/>
                </a:cxn>
                <a:cxn ang="0">
                  <a:pos x="158" y="41"/>
                </a:cxn>
                <a:cxn ang="0">
                  <a:pos x="130" y="26"/>
                </a:cxn>
                <a:cxn ang="0">
                  <a:pos x="99" y="15"/>
                </a:cxn>
                <a:cxn ang="0">
                  <a:pos x="67" y="7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3"/>
                </a:cxn>
              </a:cxnLst>
              <a:rect l="0" t="0" r="r" b="b"/>
              <a:pathLst>
                <a:path w="334" h="334">
                  <a:moveTo>
                    <a:pt x="0" y="43"/>
                  </a:moveTo>
                  <a:lnTo>
                    <a:pt x="0" y="43"/>
                  </a:lnTo>
                  <a:lnTo>
                    <a:pt x="30" y="44"/>
                  </a:lnTo>
                  <a:lnTo>
                    <a:pt x="59" y="48"/>
                  </a:lnTo>
                  <a:lnTo>
                    <a:pt x="86" y="56"/>
                  </a:lnTo>
                  <a:lnTo>
                    <a:pt x="113" y="66"/>
                  </a:lnTo>
                  <a:lnTo>
                    <a:pt x="140" y="78"/>
                  </a:lnTo>
                  <a:lnTo>
                    <a:pt x="164" y="92"/>
                  </a:lnTo>
                  <a:lnTo>
                    <a:pt x="185" y="109"/>
                  </a:lnTo>
                  <a:lnTo>
                    <a:pt x="207" y="127"/>
                  </a:lnTo>
                  <a:lnTo>
                    <a:pt x="225" y="149"/>
                  </a:lnTo>
                  <a:lnTo>
                    <a:pt x="242" y="170"/>
                  </a:lnTo>
                  <a:lnTo>
                    <a:pt x="256" y="194"/>
                  </a:lnTo>
                  <a:lnTo>
                    <a:pt x="268" y="221"/>
                  </a:lnTo>
                  <a:lnTo>
                    <a:pt x="278" y="248"/>
                  </a:lnTo>
                  <a:lnTo>
                    <a:pt x="286" y="275"/>
                  </a:lnTo>
                  <a:lnTo>
                    <a:pt x="290" y="304"/>
                  </a:lnTo>
                  <a:lnTo>
                    <a:pt x="291" y="334"/>
                  </a:lnTo>
                  <a:lnTo>
                    <a:pt x="334" y="334"/>
                  </a:lnTo>
                  <a:lnTo>
                    <a:pt x="331" y="300"/>
                  </a:lnTo>
                  <a:lnTo>
                    <a:pt x="327" y="267"/>
                  </a:lnTo>
                  <a:lnTo>
                    <a:pt x="319" y="235"/>
                  </a:lnTo>
                  <a:lnTo>
                    <a:pt x="308" y="204"/>
                  </a:lnTo>
                  <a:lnTo>
                    <a:pt x="293" y="176"/>
                  </a:lnTo>
                  <a:lnTo>
                    <a:pt x="277" y="148"/>
                  </a:lnTo>
                  <a:lnTo>
                    <a:pt x="258" y="122"/>
                  </a:lnTo>
                  <a:lnTo>
                    <a:pt x="236" y="98"/>
                  </a:lnTo>
                  <a:lnTo>
                    <a:pt x="212" y="76"/>
                  </a:lnTo>
                  <a:lnTo>
                    <a:pt x="186" y="57"/>
                  </a:lnTo>
                  <a:lnTo>
                    <a:pt x="158" y="41"/>
                  </a:lnTo>
                  <a:lnTo>
                    <a:pt x="130" y="26"/>
                  </a:lnTo>
                  <a:lnTo>
                    <a:pt x="99" y="15"/>
                  </a:lnTo>
                  <a:lnTo>
                    <a:pt x="67" y="7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B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0" name="Freeform 170"/>
            <p:cNvSpPr>
              <a:spLocks noChangeAspect="1"/>
            </p:cNvSpPr>
            <p:nvPr/>
          </p:nvSpPr>
          <p:spPr bwMode="auto">
            <a:xfrm>
              <a:off x="6016" y="5476"/>
              <a:ext cx="56" cy="56"/>
            </a:xfrm>
            <a:custGeom>
              <a:avLst/>
              <a:gdLst/>
              <a:ahLst/>
              <a:cxnLst>
                <a:cxn ang="0">
                  <a:pos x="43" y="334"/>
                </a:cxn>
                <a:cxn ang="0">
                  <a:pos x="43" y="334"/>
                </a:cxn>
                <a:cxn ang="0">
                  <a:pos x="44" y="304"/>
                </a:cxn>
                <a:cxn ang="0">
                  <a:pos x="48" y="275"/>
                </a:cxn>
                <a:cxn ang="0">
                  <a:pos x="56" y="248"/>
                </a:cxn>
                <a:cxn ang="0">
                  <a:pos x="66" y="221"/>
                </a:cxn>
                <a:cxn ang="0">
                  <a:pos x="78" y="194"/>
                </a:cxn>
                <a:cxn ang="0">
                  <a:pos x="92" y="170"/>
                </a:cxn>
                <a:cxn ang="0">
                  <a:pos x="109" y="149"/>
                </a:cxn>
                <a:cxn ang="0">
                  <a:pos x="127" y="127"/>
                </a:cxn>
                <a:cxn ang="0">
                  <a:pos x="149" y="109"/>
                </a:cxn>
                <a:cxn ang="0">
                  <a:pos x="170" y="92"/>
                </a:cxn>
                <a:cxn ang="0">
                  <a:pos x="194" y="78"/>
                </a:cxn>
                <a:cxn ang="0">
                  <a:pos x="221" y="66"/>
                </a:cxn>
                <a:cxn ang="0">
                  <a:pos x="248" y="56"/>
                </a:cxn>
                <a:cxn ang="0">
                  <a:pos x="275" y="48"/>
                </a:cxn>
                <a:cxn ang="0">
                  <a:pos x="304" y="44"/>
                </a:cxn>
                <a:cxn ang="0">
                  <a:pos x="334" y="43"/>
                </a:cxn>
                <a:cxn ang="0">
                  <a:pos x="334" y="0"/>
                </a:cxn>
                <a:cxn ang="0">
                  <a:pos x="300" y="3"/>
                </a:cxn>
                <a:cxn ang="0">
                  <a:pos x="267" y="7"/>
                </a:cxn>
                <a:cxn ang="0">
                  <a:pos x="235" y="15"/>
                </a:cxn>
                <a:cxn ang="0">
                  <a:pos x="204" y="26"/>
                </a:cxn>
                <a:cxn ang="0">
                  <a:pos x="176" y="41"/>
                </a:cxn>
                <a:cxn ang="0">
                  <a:pos x="148" y="57"/>
                </a:cxn>
                <a:cxn ang="0">
                  <a:pos x="122" y="76"/>
                </a:cxn>
                <a:cxn ang="0">
                  <a:pos x="98" y="98"/>
                </a:cxn>
                <a:cxn ang="0">
                  <a:pos x="76" y="122"/>
                </a:cxn>
                <a:cxn ang="0">
                  <a:pos x="57" y="148"/>
                </a:cxn>
                <a:cxn ang="0">
                  <a:pos x="41" y="176"/>
                </a:cxn>
                <a:cxn ang="0">
                  <a:pos x="26" y="204"/>
                </a:cxn>
                <a:cxn ang="0">
                  <a:pos x="15" y="235"/>
                </a:cxn>
                <a:cxn ang="0">
                  <a:pos x="7" y="267"/>
                </a:cxn>
                <a:cxn ang="0">
                  <a:pos x="3" y="300"/>
                </a:cxn>
                <a:cxn ang="0">
                  <a:pos x="0" y="334"/>
                </a:cxn>
                <a:cxn ang="0">
                  <a:pos x="0" y="334"/>
                </a:cxn>
                <a:cxn ang="0">
                  <a:pos x="43" y="334"/>
                </a:cxn>
              </a:cxnLst>
              <a:rect l="0" t="0" r="r" b="b"/>
              <a:pathLst>
                <a:path w="334" h="334">
                  <a:moveTo>
                    <a:pt x="43" y="334"/>
                  </a:moveTo>
                  <a:lnTo>
                    <a:pt x="43" y="334"/>
                  </a:lnTo>
                  <a:lnTo>
                    <a:pt x="44" y="304"/>
                  </a:lnTo>
                  <a:lnTo>
                    <a:pt x="48" y="275"/>
                  </a:lnTo>
                  <a:lnTo>
                    <a:pt x="56" y="248"/>
                  </a:lnTo>
                  <a:lnTo>
                    <a:pt x="66" y="221"/>
                  </a:lnTo>
                  <a:lnTo>
                    <a:pt x="78" y="194"/>
                  </a:lnTo>
                  <a:lnTo>
                    <a:pt x="92" y="170"/>
                  </a:lnTo>
                  <a:lnTo>
                    <a:pt x="109" y="149"/>
                  </a:lnTo>
                  <a:lnTo>
                    <a:pt x="127" y="127"/>
                  </a:lnTo>
                  <a:lnTo>
                    <a:pt x="149" y="109"/>
                  </a:lnTo>
                  <a:lnTo>
                    <a:pt x="170" y="92"/>
                  </a:lnTo>
                  <a:lnTo>
                    <a:pt x="194" y="78"/>
                  </a:lnTo>
                  <a:lnTo>
                    <a:pt x="221" y="66"/>
                  </a:lnTo>
                  <a:lnTo>
                    <a:pt x="248" y="56"/>
                  </a:lnTo>
                  <a:lnTo>
                    <a:pt x="275" y="48"/>
                  </a:lnTo>
                  <a:lnTo>
                    <a:pt x="304" y="44"/>
                  </a:lnTo>
                  <a:lnTo>
                    <a:pt x="334" y="43"/>
                  </a:lnTo>
                  <a:lnTo>
                    <a:pt x="334" y="0"/>
                  </a:lnTo>
                  <a:lnTo>
                    <a:pt x="300" y="3"/>
                  </a:lnTo>
                  <a:lnTo>
                    <a:pt x="267" y="7"/>
                  </a:lnTo>
                  <a:lnTo>
                    <a:pt x="235" y="15"/>
                  </a:lnTo>
                  <a:lnTo>
                    <a:pt x="204" y="26"/>
                  </a:lnTo>
                  <a:lnTo>
                    <a:pt x="176" y="41"/>
                  </a:lnTo>
                  <a:lnTo>
                    <a:pt x="148" y="57"/>
                  </a:lnTo>
                  <a:lnTo>
                    <a:pt x="122" y="76"/>
                  </a:lnTo>
                  <a:lnTo>
                    <a:pt x="98" y="98"/>
                  </a:lnTo>
                  <a:lnTo>
                    <a:pt x="76" y="122"/>
                  </a:lnTo>
                  <a:lnTo>
                    <a:pt x="57" y="148"/>
                  </a:lnTo>
                  <a:lnTo>
                    <a:pt x="41" y="176"/>
                  </a:lnTo>
                  <a:lnTo>
                    <a:pt x="26" y="204"/>
                  </a:lnTo>
                  <a:lnTo>
                    <a:pt x="15" y="235"/>
                  </a:lnTo>
                  <a:lnTo>
                    <a:pt x="7" y="267"/>
                  </a:lnTo>
                  <a:lnTo>
                    <a:pt x="3" y="300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43" y="334"/>
                  </a:lnTo>
                  <a:close/>
                </a:path>
              </a:pathLst>
            </a:custGeom>
            <a:solidFill>
              <a:srgbClr val="B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1" name="Freeform 171"/>
            <p:cNvSpPr>
              <a:spLocks noChangeAspect="1"/>
            </p:cNvSpPr>
            <p:nvPr/>
          </p:nvSpPr>
          <p:spPr bwMode="auto">
            <a:xfrm>
              <a:off x="6016" y="5532"/>
              <a:ext cx="56" cy="55"/>
            </a:xfrm>
            <a:custGeom>
              <a:avLst/>
              <a:gdLst/>
              <a:ahLst/>
              <a:cxnLst>
                <a:cxn ang="0">
                  <a:pos x="334" y="291"/>
                </a:cxn>
                <a:cxn ang="0">
                  <a:pos x="334" y="291"/>
                </a:cxn>
                <a:cxn ang="0">
                  <a:pos x="304" y="290"/>
                </a:cxn>
                <a:cxn ang="0">
                  <a:pos x="275" y="286"/>
                </a:cxn>
                <a:cxn ang="0">
                  <a:pos x="248" y="278"/>
                </a:cxn>
                <a:cxn ang="0">
                  <a:pos x="221" y="268"/>
                </a:cxn>
                <a:cxn ang="0">
                  <a:pos x="194" y="256"/>
                </a:cxn>
                <a:cxn ang="0">
                  <a:pos x="170" y="242"/>
                </a:cxn>
                <a:cxn ang="0">
                  <a:pos x="149" y="225"/>
                </a:cxn>
                <a:cxn ang="0">
                  <a:pos x="127" y="207"/>
                </a:cxn>
                <a:cxn ang="0">
                  <a:pos x="109" y="185"/>
                </a:cxn>
                <a:cxn ang="0">
                  <a:pos x="92" y="164"/>
                </a:cxn>
                <a:cxn ang="0">
                  <a:pos x="78" y="140"/>
                </a:cxn>
                <a:cxn ang="0">
                  <a:pos x="66" y="113"/>
                </a:cxn>
                <a:cxn ang="0">
                  <a:pos x="56" y="86"/>
                </a:cxn>
                <a:cxn ang="0">
                  <a:pos x="48" y="59"/>
                </a:cxn>
                <a:cxn ang="0">
                  <a:pos x="44" y="3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3" y="34"/>
                </a:cxn>
                <a:cxn ang="0">
                  <a:pos x="7" y="67"/>
                </a:cxn>
                <a:cxn ang="0">
                  <a:pos x="15" y="99"/>
                </a:cxn>
                <a:cxn ang="0">
                  <a:pos x="26" y="130"/>
                </a:cxn>
                <a:cxn ang="0">
                  <a:pos x="41" y="158"/>
                </a:cxn>
                <a:cxn ang="0">
                  <a:pos x="57" y="186"/>
                </a:cxn>
                <a:cxn ang="0">
                  <a:pos x="76" y="212"/>
                </a:cxn>
                <a:cxn ang="0">
                  <a:pos x="98" y="236"/>
                </a:cxn>
                <a:cxn ang="0">
                  <a:pos x="122" y="258"/>
                </a:cxn>
                <a:cxn ang="0">
                  <a:pos x="148" y="277"/>
                </a:cxn>
                <a:cxn ang="0">
                  <a:pos x="176" y="293"/>
                </a:cxn>
                <a:cxn ang="0">
                  <a:pos x="204" y="308"/>
                </a:cxn>
                <a:cxn ang="0">
                  <a:pos x="235" y="319"/>
                </a:cxn>
                <a:cxn ang="0">
                  <a:pos x="267" y="327"/>
                </a:cxn>
                <a:cxn ang="0">
                  <a:pos x="300" y="331"/>
                </a:cxn>
                <a:cxn ang="0">
                  <a:pos x="334" y="334"/>
                </a:cxn>
                <a:cxn ang="0">
                  <a:pos x="334" y="334"/>
                </a:cxn>
                <a:cxn ang="0">
                  <a:pos x="334" y="291"/>
                </a:cxn>
              </a:cxnLst>
              <a:rect l="0" t="0" r="r" b="b"/>
              <a:pathLst>
                <a:path w="334" h="334">
                  <a:moveTo>
                    <a:pt x="334" y="291"/>
                  </a:moveTo>
                  <a:lnTo>
                    <a:pt x="334" y="291"/>
                  </a:lnTo>
                  <a:lnTo>
                    <a:pt x="304" y="290"/>
                  </a:lnTo>
                  <a:lnTo>
                    <a:pt x="275" y="286"/>
                  </a:lnTo>
                  <a:lnTo>
                    <a:pt x="248" y="278"/>
                  </a:lnTo>
                  <a:lnTo>
                    <a:pt x="221" y="268"/>
                  </a:lnTo>
                  <a:lnTo>
                    <a:pt x="194" y="256"/>
                  </a:lnTo>
                  <a:lnTo>
                    <a:pt x="170" y="242"/>
                  </a:lnTo>
                  <a:lnTo>
                    <a:pt x="149" y="225"/>
                  </a:lnTo>
                  <a:lnTo>
                    <a:pt x="127" y="207"/>
                  </a:lnTo>
                  <a:lnTo>
                    <a:pt x="109" y="185"/>
                  </a:lnTo>
                  <a:lnTo>
                    <a:pt x="92" y="164"/>
                  </a:lnTo>
                  <a:lnTo>
                    <a:pt x="78" y="140"/>
                  </a:lnTo>
                  <a:lnTo>
                    <a:pt x="66" y="113"/>
                  </a:lnTo>
                  <a:lnTo>
                    <a:pt x="56" y="86"/>
                  </a:lnTo>
                  <a:lnTo>
                    <a:pt x="48" y="59"/>
                  </a:lnTo>
                  <a:lnTo>
                    <a:pt x="44" y="3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" y="34"/>
                  </a:lnTo>
                  <a:lnTo>
                    <a:pt x="7" y="67"/>
                  </a:lnTo>
                  <a:lnTo>
                    <a:pt x="15" y="99"/>
                  </a:lnTo>
                  <a:lnTo>
                    <a:pt x="26" y="130"/>
                  </a:lnTo>
                  <a:lnTo>
                    <a:pt x="41" y="158"/>
                  </a:lnTo>
                  <a:lnTo>
                    <a:pt x="57" y="186"/>
                  </a:lnTo>
                  <a:lnTo>
                    <a:pt x="76" y="212"/>
                  </a:lnTo>
                  <a:lnTo>
                    <a:pt x="98" y="236"/>
                  </a:lnTo>
                  <a:lnTo>
                    <a:pt x="122" y="258"/>
                  </a:lnTo>
                  <a:lnTo>
                    <a:pt x="148" y="277"/>
                  </a:lnTo>
                  <a:lnTo>
                    <a:pt x="176" y="293"/>
                  </a:lnTo>
                  <a:lnTo>
                    <a:pt x="204" y="308"/>
                  </a:lnTo>
                  <a:lnTo>
                    <a:pt x="235" y="319"/>
                  </a:lnTo>
                  <a:lnTo>
                    <a:pt x="267" y="327"/>
                  </a:lnTo>
                  <a:lnTo>
                    <a:pt x="300" y="331"/>
                  </a:lnTo>
                  <a:lnTo>
                    <a:pt x="334" y="334"/>
                  </a:lnTo>
                  <a:lnTo>
                    <a:pt x="334" y="334"/>
                  </a:lnTo>
                  <a:lnTo>
                    <a:pt x="334" y="291"/>
                  </a:lnTo>
                  <a:close/>
                </a:path>
              </a:pathLst>
            </a:custGeom>
            <a:solidFill>
              <a:srgbClr val="B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8" name="Group 172"/>
          <p:cNvGrpSpPr>
            <a:grpSpLocks noChangeAspect="1"/>
          </p:cNvGrpSpPr>
          <p:nvPr/>
        </p:nvGrpSpPr>
        <p:grpSpPr bwMode="auto">
          <a:xfrm>
            <a:off x="3298825" y="6321425"/>
            <a:ext cx="485775" cy="485775"/>
            <a:chOff x="6022" y="5320"/>
            <a:chExt cx="424" cy="424"/>
          </a:xfrm>
        </p:grpSpPr>
        <p:sp>
          <p:nvSpPr>
            <p:cNvPr id="51373" name="Freeform 173"/>
            <p:cNvSpPr>
              <a:spLocks noChangeAspect="1"/>
            </p:cNvSpPr>
            <p:nvPr/>
          </p:nvSpPr>
          <p:spPr bwMode="auto">
            <a:xfrm>
              <a:off x="6042" y="5340"/>
              <a:ext cx="384" cy="384"/>
            </a:xfrm>
            <a:custGeom>
              <a:avLst/>
              <a:gdLst/>
              <a:ahLst/>
              <a:cxnLst>
                <a:cxn ang="0">
                  <a:pos x="3" y="2544"/>
                </a:cxn>
                <a:cxn ang="0">
                  <a:pos x="31" y="2273"/>
                </a:cxn>
                <a:cxn ang="0">
                  <a:pos x="85" y="2012"/>
                </a:cxn>
                <a:cxn ang="0">
                  <a:pos x="163" y="1761"/>
                </a:cxn>
                <a:cxn ang="0">
                  <a:pos x="265" y="1520"/>
                </a:cxn>
                <a:cxn ang="0">
                  <a:pos x="388" y="1292"/>
                </a:cxn>
                <a:cxn ang="0">
                  <a:pos x="532" y="1078"/>
                </a:cxn>
                <a:cxn ang="0">
                  <a:pos x="697" y="879"/>
                </a:cxn>
                <a:cxn ang="0">
                  <a:pos x="878" y="697"/>
                </a:cxn>
                <a:cxn ang="0">
                  <a:pos x="1077" y="533"/>
                </a:cxn>
                <a:cxn ang="0">
                  <a:pos x="1291" y="388"/>
                </a:cxn>
                <a:cxn ang="0">
                  <a:pos x="1519" y="265"/>
                </a:cxn>
                <a:cxn ang="0">
                  <a:pos x="1759" y="163"/>
                </a:cxn>
                <a:cxn ang="0">
                  <a:pos x="2012" y="85"/>
                </a:cxn>
                <a:cxn ang="0">
                  <a:pos x="2273" y="31"/>
                </a:cxn>
                <a:cxn ang="0">
                  <a:pos x="2544" y="3"/>
                </a:cxn>
                <a:cxn ang="0">
                  <a:pos x="2682" y="531"/>
                </a:cxn>
                <a:cxn ang="0">
                  <a:pos x="2462" y="543"/>
                </a:cxn>
                <a:cxn ang="0">
                  <a:pos x="2248" y="575"/>
                </a:cxn>
                <a:cxn ang="0">
                  <a:pos x="2043" y="628"/>
                </a:cxn>
                <a:cxn ang="0">
                  <a:pos x="1845" y="700"/>
                </a:cxn>
                <a:cxn ang="0">
                  <a:pos x="1657" y="791"/>
                </a:cxn>
                <a:cxn ang="0">
                  <a:pos x="1479" y="899"/>
                </a:cxn>
                <a:cxn ang="0">
                  <a:pos x="1314" y="1022"/>
                </a:cxn>
                <a:cxn ang="0">
                  <a:pos x="1160" y="1161"/>
                </a:cxn>
                <a:cxn ang="0">
                  <a:pos x="1021" y="1314"/>
                </a:cxn>
                <a:cxn ang="0">
                  <a:pos x="898" y="1479"/>
                </a:cxn>
                <a:cxn ang="0">
                  <a:pos x="790" y="1657"/>
                </a:cxn>
                <a:cxn ang="0">
                  <a:pos x="699" y="1845"/>
                </a:cxn>
                <a:cxn ang="0">
                  <a:pos x="627" y="2043"/>
                </a:cxn>
                <a:cxn ang="0">
                  <a:pos x="574" y="2248"/>
                </a:cxn>
                <a:cxn ang="0">
                  <a:pos x="542" y="2462"/>
                </a:cxn>
                <a:cxn ang="0">
                  <a:pos x="530" y="2682"/>
                </a:cxn>
              </a:cxnLst>
              <a:rect l="0" t="0" r="r" b="b"/>
              <a:pathLst>
                <a:path w="2682" h="2682">
                  <a:moveTo>
                    <a:pt x="0" y="2682"/>
                  </a:moveTo>
                  <a:lnTo>
                    <a:pt x="3" y="2544"/>
                  </a:lnTo>
                  <a:lnTo>
                    <a:pt x="13" y="2408"/>
                  </a:lnTo>
                  <a:lnTo>
                    <a:pt x="31" y="2273"/>
                  </a:lnTo>
                  <a:lnTo>
                    <a:pt x="55" y="2141"/>
                  </a:lnTo>
                  <a:lnTo>
                    <a:pt x="85" y="2012"/>
                  </a:lnTo>
                  <a:lnTo>
                    <a:pt x="121" y="1885"/>
                  </a:lnTo>
                  <a:lnTo>
                    <a:pt x="163" y="1761"/>
                  </a:lnTo>
                  <a:lnTo>
                    <a:pt x="211" y="1638"/>
                  </a:lnTo>
                  <a:lnTo>
                    <a:pt x="265" y="1520"/>
                  </a:lnTo>
                  <a:lnTo>
                    <a:pt x="323" y="1404"/>
                  </a:lnTo>
                  <a:lnTo>
                    <a:pt x="388" y="1292"/>
                  </a:lnTo>
                  <a:lnTo>
                    <a:pt x="458" y="1183"/>
                  </a:lnTo>
                  <a:lnTo>
                    <a:pt x="532" y="1078"/>
                  </a:lnTo>
                  <a:lnTo>
                    <a:pt x="613" y="976"/>
                  </a:lnTo>
                  <a:lnTo>
                    <a:pt x="697" y="879"/>
                  </a:lnTo>
                  <a:lnTo>
                    <a:pt x="786" y="786"/>
                  </a:lnTo>
                  <a:lnTo>
                    <a:pt x="878" y="697"/>
                  </a:lnTo>
                  <a:lnTo>
                    <a:pt x="976" y="613"/>
                  </a:lnTo>
                  <a:lnTo>
                    <a:pt x="1077" y="533"/>
                  </a:lnTo>
                  <a:lnTo>
                    <a:pt x="1182" y="458"/>
                  </a:lnTo>
                  <a:lnTo>
                    <a:pt x="1291" y="388"/>
                  </a:lnTo>
                  <a:lnTo>
                    <a:pt x="1403" y="324"/>
                  </a:lnTo>
                  <a:lnTo>
                    <a:pt x="1519" y="265"/>
                  </a:lnTo>
                  <a:lnTo>
                    <a:pt x="1638" y="211"/>
                  </a:lnTo>
                  <a:lnTo>
                    <a:pt x="1759" y="163"/>
                  </a:lnTo>
                  <a:lnTo>
                    <a:pt x="1884" y="121"/>
                  </a:lnTo>
                  <a:lnTo>
                    <a:pt x="2012" y="85"/>
                  </a:lnTo>
                  <a:lnTo>
                    <a:pt x="2141" y="55"/>
                  </a:lnTo>
                  <a:lnTo>
                    <a:pt x="2273" y="31"/>
                  </a:lnTo>
                  <a:lnTo>
                    <a:pt x="2408" y="13"/>
                  </a:lnTo>
                  <a:lnTo>
                    <a:pt x="2544" y="3"/>
                  </a:lnTo>
                  <a:lnTo>
                    <a:pt x="2682" y="0"/>
                  </a:lnTo>
                  <a:lnTo>
                    <a:pt x="2682" y="531"/>
                  </a:lnTo>
                  <a:lnTo>
                    <a:pt x="2571" y="534"/>
                  </a:lnTo>
                  <a:lnTo>
                    <a:pt x="2462" y="543"/>
                  </a:lnTo>
                  <a:lnTo>
                    <a:pt x="2355" y="556"/>
                  </a:lnTo>
                  <a:lnTo>
                    <a:pt x="2248" y="575"/>
                  </a:lnTo>
                  <a:lnTo>
                    <a:pt x="2145" y="599"/>
                  </a:lnTo>
                  <a:lnTo>
                    <a:pt x="2043" y="628"/>
                  </a:lnTo>
                  <a:lnTo>
                    <a:pt x="1942" y="662"/>
                  </a:lnTo>
                  <a:lnTo>
                    <a:pt x="1845" y="700"/>
                  </a:lnTo>
                  <a:lnTo>
                    <a:pt x="1749" y="743"/>
                  </a:lnTo>
                  <a:lnTo>
                    <a:pt x="1657" y="791"/>
                  </a:lnTo>
                  <a:lnTo>
                    <a:pt x="1566" y="842"/>
                  </a:lnTo>
                  <a:lnTo>
                    <a:pt x="1479" y="899"/>
                  </a:lnTo>
                  <a:lnTo>
                    <a:pt x="1395" y="959"/>
                  </a:lnTo>
                  <a:lnTo>
                    <a:pt x="1314" y="1022"/>
                  </a:lnTo>
                  <a:lnTo>
                    <a:pt x="1235" y="1090"/>
                  </a:lnTo>
                  <a:lnTo>
                    <a:pt x="1160" y="1161"/>
                  </a:lnTo>
                  <a:lnTo>
                    <a:pt x="1089" y="1235"/>
                  </a:lnTo>
                  <a:lnTo>
                    <a:pt x="1021" y="1314"/>
                  </a:lnTo>
                  <a:lnTo>
                    <a:pt x="958" y="1395"/>
                  </a:lnTo>
                  <a:lnTo>
                    <a:pt x="898" y="1479"/>
                  </a:lnTo>
                  <a:lnTo>
                    <a:pt x="842" y="1567"/>
                  </a:lnTo>
                  <a:lnTo>
                    <a:pt x="790" y="1657"/>
                  </a:lnTo>
                  <a:lnTo>
                    <a:pt x="742" y="1749"/>
                  </a:lnTo>
                  <a:lnTo>
                    <a:pt x="699" y="1845"/>
                  </a:lnTo>
                  <a:lnTo>
                    <a:pt x="661" y="1943"/>
                  </a:lnTo>
                  <a:lnTo>
                    <a:pt x="627" y="2043"/>
                  </a:lnTo>
                  <a:lnTo>
                    <a:pt x="598" y="2145"/>
                  </a:lnTo>
                  <a:lnTo>
                    <a:pt x="574" y="2248"/>
                  </a:lnTo>
                  <a:lnTo>
                    <a:pt x="555" y="2355"/>
                  </a:lnTo>
                  <a:lnTo>
                    <a:pt x="542" y="2462"/>
                  </a:lnTo>
                  <a:lnTo>
                    <a:pt x="533" y="2571"/>
                  </a:lnTo>
                  <a:lnTo>
                    <a:pt x="530" y="2682"/>
                  </a:lnTo>
                  <a:lnTo>
                    <a:pt x="0" y="26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4" name="Freeform 174"/>
            <p:cNvSpPr>
              <a:spLocks noChangeAspect="1"/>
            </p:cNvSpPr>
            <p:nvPr/>
          </p:nvSpPr>
          <p:spPr bwMode="auto">
            <a:xfrm>
              <a:off x="6118" y="5416"/>
              <a:ext cx="308" cy="308"/>
            </a:xfrm>
            <a:custGeom>
              <a:avLst/>
              <a:gdLst/>
              <a:ahLst/>
              <a:cxnLst>
                <a:cxn ang="0">
                  <a:pos x="469" y="2064"/>
                </a:cxn>
                <a:cxn ang="0">
                  <a:pos x="486" y="1895"/>
                </a:cxn>
                <a:cxn ang="0">
                  <a:pos x="520" y="1730"/>
                </a:cxn>
                <a:cxn ang="0">
                  <a:pos x="569" y="1571"/>
                </a:cxn>
                <a:cxn ang="0">
                  <a:pos x="632" y="1420"/>
                </a:cxn>
                <a:cxn ang="0">
                  <a:pos x="711" y="1277"/>
                </a:cxn>
                <a:cxn ang="0">
                  <a:pos x="801" y="1143"/>
                </a:cxn>
                <a:cxn ang="0">
                  <a:pos x="904" y="1017"/>
                </a:cxn>
                <a:cxn ang="0">
                  <a:pos x="1018" y="903"/>
                </a:cxn>
                <a:cxn ang="0">
                  <a:pos x="1144" y="800"/>
                </a:cxn>
                <a:cxn ang="0">
                  <a:pos x="1278" y="710"/>
                </a:cxn>
                <a:cxn ang="0">
                  <a:pos x="1421" y="631"/>
                </a:cxn>
                <a:cxn ang="0">
                  <a:pos x="1572" y="568"/>
                </a:cxn>
                <a:cxn ang="0">
                  <a:pos x="1731" y="519"/>
                </a:cxn>
                <a:cxn ang="0">
                  <a:pos x="1896" y="485"/>
                </a:cxn>
                <a:cxn ang="0">
                  <a:pos x="2065" y="468"/>
                </a:cxn>
                <a:cxn ang="0">
                  <a:pos x="2152" y="0"/>
                </a:cxn>
                <a:cxn ang="0">
                  <a:pos x="1932" y="12"/>
                </a:cxn>
                <a:cxn ang="0">
                  <a:pos x="1718" y="44"/>
                </a:cxn>
                <a:cxn ang="0">
                  <a:pos x="1513" y="97"/>
                </a:cxn>
                <a:cxn ang="0">
                  <a:pos x="1315" y="169"/>
                </a:cxn>
                <a:cxn ang="0">
                  <a:pos x="1127" y="260"/>
                </a:cxn>
                <a:cxn ang="0">
                  <a:pos x="949" y="368"/>
                </a:cxn>
                <a:cxn ang="0">
                  <a:pos x="784" y="491"/>
                </a:cxn>
                <a:cxn ang="0">
                  <a:pos x="630" y="630"/>
                </a:cxn>
                <a:cxn ang="0">
                  <a:pos x="491" y="783"/>
                </a:cxn>
                <a:cxn ang="0">
                  <a:pos x="368" y="948"/>
                </a:cxn>
                <a:cxn ang="0">
                  <a:pos x="260" y="1126"/>
                </a:cxn>
                <a:cxn ang="0">
                  <a:pos x="169" y="1314"/>
                </a:cxn>
                <a:cxn ang="0">
                  <a:pos x="97" y="1512"/>
                </a:cxn>
                <a:cxn ang="0">
                  <a:pos x="44" y="1717"/>
                </a:cxn>
                <a:cxn ang="0">
                  <a:pos x="12" y="1931"/>
                </a:cxn>
                <a:cxn ang="0">
                  <a:pos x="0" y="2151"/>
                </a:cxn>
              </a:cxnLst>
              <a:rect l="0" t="0" r="r" b="b"/>
              <a:pathLst>
                <a:path w="2152" h="2151">
                  <a:moveTo>
                    <a:pt x="467" y="2151"/>
                  </a:moveTo>
                  <a:lnTo>
                    <a:pt x="469" y="2064"/>
                  </a:lnTo>
                  <a:lnTo>
                    <a:pt x="475" y="1979"/>
                  </a:lnTo>
                  <a:lnTo>
                    <a:pt x="486" y="1895"/>
                  </a:lnTo>
                  <a:lnTo>
                    <a:pt x="501" y="1811"/>
                  </a:lnTo>
                  <a:lnTo>
                    <a:pt x="520" y="1730"/>
                  </a:lnTo>
                  <a:lnTo>
                    <a:pt x="543" y="1650"/>
                  </a:lnTo>
                  <a:lnTo>
                    <a:pt x="569" y="1571"/>
                  </a:lnTo>
                  <a:lnTo>
                    <a:pt x="599" y="1495"/>
                  </a:lnTo>
                  <a:lnTo>
                    <a:pt x="632" y="1420"/>
                  </a:lnTo>
                  <a:lnTo>
                    <a:pt x="670" y="1348"/>
                  </a:lnTo>
                  <a:lnTo>
                    <a:pt x="711" y="1277"/>
                  </a:lnTo>
                  <a:lnTo>
                    <a:pt x="755" y="1209"/>
                  </a:lnTo>
                  <a:lnTo>
                    <a:pt x="801" y="1143"/>
                  </a:lnTo>
                  <a:lnTo>
                    <a:pt x="852" y="1079"/>
                  </a:lnTo>
                  <a:lnTo>
                    <a:pt x="904" y="1017"/>
                  </a:lnTo>
                  <a:lnTo>
                    <a:pt x="961" y="959"/>
                  </a:lnTo>
                  <a:lnTo>
                    <a:pt x="1018" y="903"/>
                  </a:lnTo>
                  <a:lnTo>
                    <a:pt x="1080" y="851"/>
                  </a:lnTo>
                  <a:lnTo>
                    <a:pt x="1144" y="800"/>
                  </a:lnTo>
                  <a:lnTo>
                    <a:pt x="1210" y="754"/>
                  </a:lnTo>
                  <a:lnTo>
                    <a:pt x="1278" y="710"/>
                  </a:lnTo>
                  <a:lnTo>
                    <a:pt x="1349" y="669"/>
                  </a:lnTo>
                  <a:lnTo>
                    <a:pt x="1421" y="631"/>
                  </a:lnTo>
                  <a:lnTo>
                    <a:pt x="1496" y="598"/>
                  </a:lnTo>
                  <a:lnTo>
                    <a:pt x="1572" y="568"/>
                  </a:lnTo>
                  <a:lnTo>
                    <a:pt x="1651" y="542"/>
                  </a:lnTo>
                  <a:lnTo>
                    <a:pt x="1731" y="519"/>
                  </a:lnTo>
                  <a:lnTo>
                    <a:pt x="1812" y="500"/>
                  </a:lnTo>
                  <a:lnTo>
                    <a:pt x="1896" y="485"/>
                  </a:lnTo>
                  <a:lnTo>
                    <a:pt x="1980" y="474"/>
                  </a:lnTo>
                  <a:lnTo>
                    <a:pt x="2065" y="468"/>
                  </a:lnTo>
                  <a:lnTo>
                    <a:pt x="2152" y="466"/>
                  </a:lnTo>
                  <a:lnTo>
                    <a:pt x="2152" y="0"/>
                  </a:lnTo>
                  <a:lnTo>
                    <a:pt x="2041" y="3"/>
                  </a:lnTo>
                  <a:lnTo>
                    <a:pt x="1932" y="12"/>
                  </a:lnTo>
                  <a:lnTo>
                    <a:pt x="1825" y="25"/>
                  </a:lnTo>
                  <a:lnTo>
                    <a:pt x="1718" y="44"/>
                  </a:lnTo>
                  <a:lnTo>
                    <a:pt x="1615" y="68"/>
                  </a:lnTo>
                  <a:lnTo>
                    <a:pt x="1513" y="97"/>
                  </a:lnTo>
                  <a:lnTo>
                    <a:pt x="1412" y="131"/>
                  </a:lnTo>
                  <a:lnTo>
                    <a:pt x="1315" y="169"/>
                  </a:lnTo>
                  <a:lnTo>
                    <a:pt x="1219" y="212"/>
                  </a:lnTo>
                  <a:lnTo>
                    <a:pt x="1127" y="260"/>
                  </a:lnTo>
                  <a:lnTo>
                    <a:pt x="1036" y="311"/>
                  </a:lnTo>
                  <a:lnTo>
                    <a:pt x="949" y="368"/>
                  </a:lnTo>
                  <a:lnTo>
                    <a:pt x="865" y="428"/>
                  </a:lnTo>
                  <a:lnTo>
                    <a:pt x="784" y="491"/>
                  </a:lnTo>
                  <a:lnTo>
                    <a:pt x="705" y="559"/>
                  </a:lnTo>
                  <a:lnTo>
                    <a:pt x="630" y="630"/>
                  </a:lnTo>
                  <a:lnTo>
                    <a:pt x="559" y="704"/>
                  </a:lnTo>
                  <a:lnTo>
                    <a:pt x="491" y="783"/>
                  </a:lnTo>
                  <a:lnTo>
                    <a:pt x="428" y="864"/>
                  </a:lnTo>
                  <a:lnTo>
                    <a:pt x="368" y="948"/>
                  </a:lnTo>
                  <a:lnTo>
                    <a:pt x="312" y="1036"/>
                  </a:lnTo>
                  <a:lnTo>
                    <a:pt x="260" y="1126"/>
                  </a:lnTo>
                  <a:lnTo>
                    <a:pt x="212" y="1218"/>
                  </a:lnTo>
                  <a:lnTo>
                    <a:pt x="169" y="1314"/>
                  </a:lnTo>
                  <a:lnTo>
                    <a:pt x="131" y="1412"/>
                  </a:lnTo>
                  <a:lnTo>
                    <a:pt x="97" y="1512"/>
                  </a:lnTo>
                  <a:lnTo>
                    <a:pt x="68" y="1614"/>
                  </a:lnTo>
                  <a:lnTo>
                    <a:pt x="44" y="1717"/>
                  </a:lnTo>
                  <a:lnTo>
                    <a:pt x="25" y="1824"/>
                  </a:lnTo>
                  <a:lnTo>
                    <a:pt x="12" y="1931"/>
                  </a:lnTo>
                  <a:lnTo>
                    <a:pt x="3" y="2040"/>
                  </a:lnTo>
                  <a:lnTo>
                    <a:pt x="0" y="2151"/>
                  </a:lnTo>
                  <a:lnTo>
                    <a:pt x="467" y="21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5" name="Freeform 175"/>
            <p:cNvSpPr>
              <a:spLocks noChangeAspect="1"/>
            </p:cNvSpPr>
            <p:nvPr/>
          </p:nvSpPr>
          <p:spPr bwMode="auto">
            <a:xfrm>
              <a:off x="6185" y="5483"/>
              <a:ext cx="241" cy="241"/>
            </a:xfrm>
            <a:custGeom>
              <a:avLst/>
              <a:gdLst/>
              <a:ahLst/>
              <a:cxnLst>
                <a:cxn ang="0">
                  <a:pos x="2" y="1598"/>
                </a:cxn>
                <a:cxn ang="0">
                  <a:pos x="19" y="1429"/>
                </a:cxn>
                <a:cxn ang="0">
                  <a:pos x="53" y="1264"/>
                </a:cxn>
                <a:cxn ang="0">
                  <a:pos x="102" y="1105"/>
                </a:cxn>
                <a:cxn ang="0">
                  <a:pos x="165" y="954"/>
                </a:cxn>
                <a:cxn ang="0">
                  <a:pos x="244" y="811"/>
                </a:cxn>
                <a:cxn ang="0">
                  <a:pos x="334" y="677"/>
                </a:cxn>
                <a:cxn ang="0">
                  <a:pos x="437" y="551"/>
                </a:cxn>
                <a:cxn ang="0">
                  <a:pos x="551" y="437"/>
                </a:cxn>
                <a:cxn ang="0">
                  <a:pos x="677" y="334"/>
                </a:cxn>
                <a:cxn ang="0">
                  <a:pos x="811" y="244"/>
                </a:cxn>
                <a:cxn ang="0">
                  <a:pos x="954" y="165"/>
                </a:cxn>
                <a:cxn ang="0">
                  <a:pos x="1105" y="102"/>
                </a:cxn>
                <a:cxn ang="0">
                  <a:pos x="1264" y="53"/>
                </a:cxn>
                <a:cxn ang="0">
                  <a:pos x="1429" y="19"/>
                </a:cxn>
                <a:cxn ang="0">
                  <a:pos x="1598" y="2"/>
                </a:cxn>
                <a:cxn ang="0">
                  <a:pos x="1685" y="509"/>
                </a:cxn>
                <a:cxn ang="0">
                  <a:pos x="1564" y="515"/>
                </a:cxn>
                <a:cxn ang="0">
                  <a:pos x="1448" y="533"/>
                </a:cxn>
                <a:cxn ang="0">
                  <a:pos x="1335" y="562"/>
                </a:cxn>
                <a:cxn ang="0">
                  <a:pos x="1227" y="602"/>
                </a:cxn>
                <a:cxn ang="0">
                  <a:pos x="1124" y="651"/>
                </a:cxn>
                <a:cxn ang="0">
                  <a:pos x="1027" y="710"/>
                </a:cxn>
                <a:cxn ang="0">
                  <a:pos x="936" y="778"/>
                </a:cxn>
                <a:cxn ang="0">
                  <a:pos x="853" y="853"/>
                </a:cxn>
                <a:cxn ang="0">
                  <a:pos x="777" y="936"/>
                </a:cxn>
                <a:cxn ang="0">
                  <a:pos x="709" y="1027"/>
                </a:cxn>
                <a:cxn ang="0">
                  <a:pos x="650" y="1125"/>
                </a:cxn>
                <a:cxn ang="0">
                  <a:pos x="601" y="1227"/>
                </a:cxn>
                <a:cxn ang="0">
                  <a:pos x="561" y="1335"/>
                </a:cxn>
                <a:cxn ang="0">
                  <a:pos x="532" y="1448"/>
                </a:cxn>
                <a:cxn ang="0">
                  <a:pos x="514" y="1564"/>
                </a:cxn>
                <a:cxn ang="0">
                  <a:pos x="508" y="1685"/>
                </a:cxn>
              </a:cxnLst>
              <a:rect l="0" t="0" r="r" b="b"/>
              <a:pathLst>
                <a:path w="1685" h="1685">
                  <a:moveTo>
                    <a:pt x="0" y="1685"/>
                  </a:moveTo>
                  <a:lnTo>
                    <a:pt x="2" y="1598"/>
                  </a:lnTo>
                  <a:lnTo>
                    <a:pt x="8" y="1513"/>
                  </a:lnTo>
                  <a:lnTo>
                    <a:pt x="19" y="1429"/>
                  </a:lnTo>
                  <a:lnTo>
                    <a:pt x="34" y="1345"/>
                  </a:lnTo>
                  <a:lnTo>
                    <a:pt x="53" y="1264"/>
                  </a:lnTo>
                  <a:lnTo>
                    <a:pt x="76" y="1184"/>
                  </a:lnTo>
                  <a:lnTo>
                    <a:pt x="102" y="1105"/>
                  </a:lnTo>
                  <a:lnTo>
                    <a:pt x="132" y="1029"/>
                  </a:lnTo>
                  <a:lnTo>
                    <a:pt x="165" y="954"/>
                  </a:lnTo>
                  <a:lnTo>
                    <a:pt x="203" y="882"/>
                  </a:lnTo>
                  <a:lnTo>
                    <a:pt x="244" y="811"/>
                  </a:lnTo>
                  <a:lnTo>
                    <a:pt x="288" y="743"/>
                  </a:lnTo>
                  <a:lnTo>
                    <a:pt x="334" y="677"/>
                  </a:lnTo>
                  <a:lnTo>
                    <a:pt x="385" y="613"/>
                  </a:lnTo>
                  <a:lnTo>
                    <a:pt x="437" y="551"/>
                  </a:lnTo>
                  <a:lnTo>
                    <a:pt x="494" y="493"/>
                  </a:lnTo>
                  <a:lnTo>
                    <a:pt x="551" y="437"/>
                  </a:lnTo>
                  <a:lnTo>
                    <a:pt x="613" y="385"/>
                  </a:lnTo>
                  <a:lnTo>
                    <a:pt x="677" y="334"/>
                  </a:lnTo>
                  <a:lnTo>
                    <a:pt x="743" y="288"/>
                  </a:lnTo>
                  <a:lnTo>
                    <a:pt x="811" y="244"/>
                  </a:lnTo>
                  <a:lnTo>
                    <a:pt x="882" y="203"/>
                  </a:lnTo>
                  <a:lnTo>
                    <a:pt x="954" y="165"/>
                  </a:lnTo>
                  <a:lnTo>
                    <a:pt x="1029" y="132"/>
                  </a:lnTo>
                  <a:lnTo>
                    <a:pt x="1105" y="102"/>
                  </a:lnTo>
                  <a:lnTo>
                    <a:pt x="1184" y="76"/>
                  </a:lnTo>
                  <a:lnTo>
                    <a:pt x="1264" y="53"/>
                  </a:lnTo>
                  <a:lnTo>
                    <a:pt x="1345" y="34"/>
                  </a:lnTo>
                  <a:lnTo>
                    <a:pt x="1429" y="19"/>
                  </a:lnTo>
                  <a:lnTo>
                    <a:pt x="1513" y="8"/>
                  </a:lnTo>
                  <a:lnTo>
                    <a:pt x="1598" y="2"/>
                  </a:lnTo>
                  <a:lnTo>
                    <a:pt x="1685" y="0"/>
                  </a:lnTo>
                  <a:lnTo>
                    <a:pt x="1685" y="509"/>
                  </a:lnTo>
                  <a:lnTo>
                    <a:pt x="1624" y="510"/>
                  </a:lnTo>
                  <a:lnTo>
                    <a:pt x="1564" y="515"/>
                  </a:lnTo>
                  <a:lnTo>
                    <a:pt x="1506" y="523"/>
                  </a:lnTo>
                  <a:lnTo>
                    <a:pt x="1448" y="533"/>
                  </a:lnTo>
                  <a:lnTo>
                    <a:pt x="1390" y="546"/>
                  </a:lnTo>
                  <a:lnTo>
                    <a:pt x="1335" y="562"/>
                  </a:lnTo>
                  <a:lnTo>
                    <a:pt x="1280" y="580"/>
                  </a:lnTo>
                  <a:lnTo>
                    <a:pt x="1227" y="602"/>
                  </a:lnTo>
                  <a:lnTo>
                    <a:pt x="1175" y="626"/>
                  </a:lnTo>
                  <a:lnTo>
                    <a:pt x="1124" y="651"/>
                  </a:lnTo>
                  <a:lnTo>
                    <a:pt x="1074" y="679"/>
                  </a:lnTo>
                  <a:lnTo>
                    <a:pt x="1027" y="710"/>
                  </a:lnTo>
                  <a:lnTo>
                    <a:pt x="981" y="743"/>
                  </a:lnTo>
                  <a:lnTo>
                    <a:pt x="936" y="778"/>
                  </a:lnTo>
                  <a:lnTo>
                    <a:pt x="894" y="815"/>
                  </a:lnTo>
                  <a:lnTo>
                    <a:pt x="853" y="853"/>
                  </a:lnTo>
                  <a:lnTo>
                    <a:pt x="814" y="894"/>
                  </a:lnTo>
                  <a:lnTo>
                    <a:pt x="777" y="936"/>
                  </a:lnTo>
                  <a:lnTo>
                    <a:pt x="742" y="982"/>
                  </a:lnTo>
                  <a:lnTo>
                    <a:pt x="709" y="1027"/>
                  </a:lnTo>
                  <a:lnTo>
                    <a:pt x="679" y="1075"/>
                  </a:lnTo>
                  <a:lnTo>
                    <a:pt x="650" y="1125"/>
                  </a:lnTo>
                  <a:lnTo>
                    <a:pt x="625" y="1175"/>
                  </a:lnTo>
                  <a:lnTo>
                    <a:pt x="601" y="1227"/>
                  </a:lnTo>
                  <a:lnTo>
                    <a:pt x="579" y="1280"/>
                  </a:lnTo>
                  <a:lnTo>
                    <a:pt x="561" y="1335"/>
                  </a:lnTo>
                  <a:lnTo>
                    <a:pt x="545" y="1390"/>
                  </a:lnTo>
                  <a:lnTo>
                    <a:pt x="532" y="1448"/>
                  </a:lnTo>
                  <a:lnTo>
                    <a:pt x="522" y="1506"/>
                  </a:lnTo>
                  <a:lnTo>
                    <a:pt x="514" y="1564"/>
                  </a:lnTo>
                  <a:lnTo>
                    <a:pt x="509" y="1624"/>
                  </a:lnTo>
                  <a:lnTo>
                    <a:pt x="508" y="1685"/>
                  </a:lnTo>
                  <a:lnTo>
                    <a:pt x="0" y="168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6" name="Freeform 176"/>
            <p:cNvSpPr>
              <a:spLocks noChangeAspect="1"/>
            </p:cNvSpPr>
            <p:nvPr/>
          </p:nvSpPr>
          <p:spPr bwMode="auto">
            <a:xfrm>
              <a:off x="6022" y="5320"/>
              <a:ext cx="404" cy="424"/>
            </a:xfrm>
            <a:custGeom>
              <a:avLst/>
              <a:gdLst/>
              <a:ahLst/>
              <a:cxnLst>
                <a:cxn ang="0">
                  <a:pos x="286" y="2825"/>
                </a:cxn>
                <a:cxn ang="0">
                  <a:pos x="298" y="2565"/>
                </a:cxn>
                <a:cxn ang="0">
                  <a:pos x="337" y="2312"/>
                </a:cxn>
                <a:cxn ang="0">
                  <a:pos x="399" y="2070"/>
                </a:cxn>
                <a:cxn ang="0">
                  <a:pos x="485" y="1836"/>
                </a:cxn>
                <a:cxn ang="0">
                  <a:pos x="591" y="1615"/>
                </a:cxn>
                <a:cxn ang="0">
                  <a:pos x="720" y="1405"/>
                </a:cxn>
                <a:cxn ang="0">
                  <a:pos x="865" y="1210"/>
                </a:cxn>
                <a:cxn ang="0">
                  <a:pos x="1029" y="1028"/>
                </a:cxn>
                <a:cxn ang="0">
                  <a:pos x="1209" y="865"/>
                </a:cxn>
                <a:cxn ang="0">
                  <a:pos x="1404" y="719"/>
                </a:cxn>
                <a:cxn ang="0">
                  <a:pos x="1614" y="592"/>
                </a:cxn>
                <a:cxn ang="0">
                  <a:pos x="1836" y="485"/>
                </a:cxn>
                <a:cxn ang="0">
                  <a:pos x="2068" y="399"/>
                </a:cxn>
                <a:cxn ang="0">
                  <a:pos x="2312" y="337"/>
                </a:cxn>
                <a:cxn ang="0">
                  <a:pos x="2565" y="298"/>
                </a:cxn>
                <a:cxn ang="0">
                  <a:pos x="2825" y="286"/>
                </a:cxn>
                <a:cxn ang="0">
                  <a:pos x="2681" y="4"/>
                </a:cxn>
                <a:cxn ang="0">
                  <a:pos x="2395" y="33"/>
                </a:cxn>
                <a:cxn ang="0">
                  <a:pos x="2120" y="90"/>
                </a:cxn>
                <a:cxn ang="0">
                  <a:pos x="1854" y="172"/>
                </a:cxn>
                <a:cxn ang="0">
                  <a:pos x="1600" y="280"/>
                </a:cxn>
                <a:cxn ang="0">
                  <a:pos x="1361" y="410"/>
                </a:cxn>
                <a:cxn ang="0">
                  <a:pos x="1134" y="563"/>
                </a:cxn>
                <a:cxn ang="0">
                  <a:pos x="926" y="735"/>
                </a:cxn>
                <a:cxn ang="0">
                  <a:pos x="735" y="927"/>
                </a:cxn>
                <a:cxn ang="0">
                  <a:pos x="561" y="1136"/>
                </a:cxn>
                <a:cxn ang="0">
                  <a:pos x="410" y="1361"/>
                </a:cxn>
                <a:cxn ang="0">
                  <a:pos x="280" y="1602"/>
                </a:cxn>
                <a:cxn ang="0">
                  <a:pos x="172" y="1855"/>
                </a:cxn>
                <a:cxn ang="0">
                  <a:pos x="90" y="2120"/>
                </a:cxn>
                <a:cxn ang="0">
                  <a:pos x="33" y="2395"/>
                </a:cxn>
                <a:cxn ang="0">
                  <a:pos x="4" y="2681"/>
                </a:cxn>
                <a:cxn ang="0">
                  <a:pos x="143" y="2968"/>
                </a:cxn>
                <a:cxn ang="0">
                  <a:pos x="0" y="2968"/>
                </a:cxn>
                <a:cxn ang="0">
                  <a:pos x="143" y="2682"/>
                </a:cxn>
              </a:cxnLst>
              <a:rect l="0" t="0" r="r" b="b"/>
              <a:pathLst>
                <a:path w="2825" h="2968">
                  <a:moveTo>
                    <a:pt x="143" y="2682"/>
                  </a:moveTo>
                  <a:lnTo>
                    <a:pt x="286" y="2825"/>
                  </a:lnTo>
                  <a:lnTo>
                    <a:pt x="288" y="2693"/>
                  </a:lnTo>
                  <a:lnTo>
                    <a:pt x="298" y="2565"/>
                  </a:lnTo>
                  <a:lnTo>
                    <a:pt x="315" y="2438"/>
                  </a:lnTo>
                  <a:lnTo>
                    <a:pt x="337" y="2312"/>
                  </a:lnTo>
                  <a:lnTo>
                    <a:pt x="365" y="2190"/>
                  </a:lnTo>
                  <a:lnTo>
                    <a:pt x="399" y="2070"/>
                  </a:lnTo>
                  <a:lnTo>
                    <a:pt x="440" y="1952"/>
                  </a:lnTo>
                  <a:lnTo>
                    <a:pt x="485" y="1836"/>
                  </a:lnTo>
                  <a:lnTo>
                    <a:pt x="535" y="1723"/>
                  </a:lnTo>
                  <a:lnTo>
                    <a:pt x="591" y="1615"/>
                  </a:lnTo>
                  <a:lnTo>
                    <a:pt x="653" y="1509"/>
                  </a:lnTo>
                  <a:lnTo>
                    <a:pt x="720" y="1405"/>
                  </a:lnTo>
                  <a:lnTo>
                    <a:pt x="790" y="1306"/>
                  </a:lnTo>
                  <a:lnTo>
                    <a:pt x="865" y="1210"/>
                  </a:lnTo>
                  <a:lnTo>
                    <a:pt x="945" y="1118"/>
                  </a:lnTo>
                  <a:lnTo>
                    <a:pt x="1029" y="1028"/>
                  </a:lnTo>
                  <a:lnTo>
                    <a:pt x="1117" y="945"/>
                  </a:lnTo>
                  <a:lnTo>
                    <a:pt x="1209" y="865"/>
                  </a:lnTo>
                  <a:lnTo>
                    <a:pt x="1305" y="790"/>
                  </a:lnTo>
                  <a:lnTo>
                    <a:pt x="1404" y="719"/>
                  </a:lnTo>
                  <a:lnTo>
                    <a:pt x="1507" y="653"/>
                  </a:lnTo>
                  <a:lnTo>
                    <a:pt x="1614" y="592"/>
                  </a:lnTo>
                  <a:lnTo>
                    <a:pt x="1723" y="535"/>
                  </a:lnTo>
                  <a:lnTo>
                    <a:pt x="1836" y="485"/>
                  </a:lnTo>
                  <a:lnTo>
                    <a:pt x="1951" y="440"/>
                  </a:lnTo>
                  <a:lnTo>
                    <a:pt x="2068" y="399"/>
                  </a:lnTo>
                  <a:lnTo>
                    <a:pt x="2190" y="365"/>
                  </a:lnTo>
                  <a:lnTo>
                    <a:pt x="2312" y="337"/>
                  </a:lnTo>
                  <a:lnTo>
                    <a:pt x="2438" y="315"/>
                  </a:lnTo>
                  <a:lnTo>
                    <a:pt x="2565" y="298"/>
                  </a:lnTo>
                  <a:lnTo>
                    <a:pt x="2693" y="288"/>
                  </a:lnTo>
                  <a:lnTo>
                    <a:pt x="2825" y="286"/>
                  </a:lnTo>
                  <a:lnTo>
                    <a:pt x="2825" y="0"/>
                  </a:lnTo>
                  <a:lnTo>
                    <a:pt x="2681" y="4"/>
                  </a:lnTo>
                  <a:lnTo>
                    <a:pt x="2537" y="15"/>
                  </a:lnTo>
                  <a:lnTo>
                    <a:pt x="2395" y="33"/>
                  </a:lnTo>
                  <a:lnTo>
                    <a:pt x="2257" y="59"/>
                  </a:lnTo>
                  <a:lnTo>
                    <a:pt x="2120" y="90"/>
                  </a:lnTo>
                  <a:lnTo>
                    <a:pt x="1986" y="128"/>
                  </a:lnTo>
                  <a:lnTo>
                    <a:pt x="1854" y="172"/>
                  </a:lnTo>
                  <a:lnTo>
                    <a:pt x="1726" y="223"/>
                  </a:lnTo>
                  <a:lnTo>
                    <a:pt x="1600" y="280"/>
                  </a:lnTo>
                  <a:lnTo>
                    <a:pt x="1478" y="343"/>
                  </a:lnTo>
                  <a:lnTo>
                    <a:pt x="1361" y="410"/>
                  </a:lnTo>
                  <a:lnTo>
                    <a:pt x="1246" y="484"/>
                  </a:lnTo>
                  <a:lnTo>
                    <a:pt x="1134" y="563"/>
                  </a:lnTo>
                  <a:lnTo>
                    <a:pt x="1029" y="647"/>
                  </a:lnTo>
                  <a:lnTo>
                    <a:pt x="926" y="735"/>
                  </a:lnTo>
                  <a:lnTo>
                    <a:pt x="828" y="829"/>
                  </a:lnTo>
                  <a:lnTo>
                    <a:pt x="735" y="927"/>
                  </a:lnTo>
                  <a:lnTo>
                    <a:pt x="647" y="1028"/>
                  </a:lnTo>
                  <a:lnTo>
                    <a:pt x="561" y="1136"/>
                  </a:lnTo>
                  <a:lnTo>
                    <a:pt x="483" y="1247"/>
                  </a:lnTo>
                  <a:lnTo>
                    <a:pt x="410" y="1361"/>
                  </a:lnTo>
                  <a:lnTo>
                    <a:pt x="342" y="1479"/>
                  </a:lnTo>
                  <a:lnTo>
                    <a:pt x="280" y="1602"/>
                  </a:lnTo>
                  <a:lnTo>
                    <a:pt x="223" y="1726"/>
                  </a:lnTo>
                  <a:lnTo>
                    <a:pt x="172" y="1855"/>
                  </a:lnTo>
                  <a:lnTo>
                    <a:pt x="128" y="1986"/>
                  </a:lnTo>
                  <a:lnTo>
                    <a:pt x="90" y="2120"/>
                  </a:lnTo>
                  <a:lnTo>
                    <a:pt x="59" y="2257"/>
                  </a:lnTo>
                  <a:lnTo>
                    <a:pt x="33" y="2395"/>
                  </a:lnTo>
                  <a:lnTo>
                    <a:pt x="15" y="2537"/>
                  </a:lnTo>
                  <a:lnTo>
                    <a:pt x="4" y="2681"/>
                  </a:lnTo>
                  <a:lnTo>
                    <a:pt x="0" y="2825"/>
                  </a:lnTo>
                  <a:lnTo>
                    <a:pt x="143" y="2968"/>
                  </a:lnTo>
                  <a:lnTo>
                    <a:pt x="0" y="2825"/>
                  </a:lnTo>
                  <a:lnTo>
                    <a:pt x="0" y="2968"/>
                  </a:lnTo>
                  <a:lnTo>
                    <a:pt x="143" y="2968"/>
                  </a:lnTo>
                  <a:lnTo>
                    <a:pt x="143" y="268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7" name="Freeform 177"/>
            <p:cNvSpPr>
              <a:spLocks noChangeAspect="1"/>
            </p:cNvSpPr>
            <p:nvPr/>
          </p:nvSpPr>
          <p:spPr bwMode="auto">
            <a:xfrm>
              <a:off x="6042" y="5703"/>
              <a:ext cx="236" cy="41"/>
            </a:xfrm>
            <a:custGeom>
              <a:avLst/>
              <a:gdLst/>
              <a:ahLst/>
              <a:cxnLst>
                <a:cxn ang="0">
                  <a:pos x="1362" y="143"/>
                </a:cxn>
                <a:cxn ang="0">
                  <a:pos x="1505" y="0"/>
                </a:cxn>
                <a:cxn ang="0">
                  <a:pos x="0" y="0"/>
                </a:cxn>
                <a:cxn ang="0">
                  <a:pos x="0" y="286"/>
                </a:cxn>
                <a:cxn ang="0">
                  <a:pos x="1505" y="286"/>
                </a:cxn>
                <a:cxn ang="0">
                  <a:pos x="1648" y="143"/>
                </a:cxn>
                <a:cxn ang="0">
                  <a:pos x="1505" y="286"/>
                </a:cxn>
                <a:cxn ang="0">
                  <a:pos x="1648" y="286"/>
                </a:cxn>
                <a:cxn ang="0">
                  <a:pos x="1648" y="143"/>
                </a:cxn>
                <a:cxn ang="0">
                  <a:pos x="1362" y="143"/>
                </a:cxn>
              </a:cxnLst>
              <a:rect l="0" t="0" r="r" b="b"/>
              <a:pathLst>
                <a:path w="1648" h="286">
                  <a:moveTo>
                    <a:pt x="1362" y="143"/>
                  </a:moveTo>
                  <a:lnTo>
                    <a:pt x="1505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505" y="286"/>
                  </a:lnTo>
                  <a:lnTo>
                    <a:pt x="1648" y="143"/>
                  </a:lnTo>
                  <a:lnTo>
                    <a:pt x="1505" y="286"/>
                  </a:lnTo>
                  <a:lnTo>
                    <a:pt x="1648" y="286"/>
                  </a:lnTo>
                  <a:lnTo>
                    <a:pt x="1648" y="143"/>
                  </a:lnTo>
                  <a:lnTo>
                    <a:pt x="1362" y="143"/>
                  </a:lnTo>
                  <a:close/>
                </a:path>
              </a:pathLst>
            </a:custGeom>
            <a:solidFill>
              <a:srgbClr val="00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8" name="Freeform 178"/>
            <p:cNvSpPr>
              <a:spLocks noChangeAspect="1"/>
            </p:cNvSpPr>
            <p:nvPr/>
          </p:nvSpPr>
          <p:spPr bwMode="auto">
            <a:xfrm>
              <a:off x="6237" y="5535"/>
              <a:ext cx="209" cy="189"/>
            </a:xfrm>
            <a:custGeom>
              <a:avLst/>
              <a:gdLst/>
              <a:ahLst/>
              <a:cxnLst>
                <a:cxn ang="0">
                  <a:pos x="1320" y="0"/>
                </a:cxn>
                <a:cxn ang="0">
                  <a:pos x="1185" y="8"/>
                </a:cxn>
                <a:cxn ang="0">
                  <a:pos x="1055" y="28"/>
                </a:cxn>
                <a:cxn ang="0">
                  <a:pos x="929" y="60"/>
                </a:cxn>
                <a:cxn ang="0">
                  <a:pos x="806" y="105"/>
                </a:cxn>
                <a:cxn ang="0">
                  <a:pos x="693" y="160"/>
                </a:cxn>
                <a:cxn ang="0">
                  <a:pos x="582" y="227"/>
                </a:cxn>
                <a:cxn ang="0">
                  <a:pos x="481" y="303"/>
                </a:cxn>
                <a:cxn ang="0">
                  <a:pos x="388" y="386"/>
                </a:cxn>
                <a:cxn ang="0">
                  <a:pos x="303" y="481"/>
                </a:cxn>
                <a:cxn ang="0">
                  <a:pos x="226" y="582"/>
                </a:cxn>
                <a:cxn ang="0">
                  <a:pos x="161" y="691"/>
                </a:cxn>
                <a:cxn ang="0">
                  <a:pos x="105" y="805"/>
                </a:cxn>
                <a:cxn ang="0">
                  <a:pos x="60" y="928"/>
                </a:cxn>
                <a:cxn ang="0">
                  <a:pos x="28" y="1054"/>
                </a:cxn>
                <a:cxn ang="0">
                  <a:pos x="8" y="1184"/>
                </a:cxn>
                <a:cxn ang="0">
                  <a:pos x="0" y="1319"/>
                </a:cxn>
                <a:cxn ang="0">
                  <a:pos x="286" y="1265"/>
                </a:cxn>
                <a:cxn ang="0">
                  <a:pos x="298" y="1160"/>
                </a:cxn>
                <a:cxn ang="0">
                  <a:pos x="318" y="1059"/>
                </a:cxn>
                <a:cxn ang="0">
                  <a:pos x="348" y="964"/>
                </a:cxn>
                <a:cxn ang="0">
                  <a:pos x="387" y="871"/>
                </a:cxn>
                <a:cxn ang="0">
                  <a:pos x="436" y="783"/>
                </a:cxn>
                <a:cxn ang="0">
                  <a:pos x="490" y="701"/>
                </a:cxn>
                <a:cxn ang="0">
                  <a:pos x="554" y="624"/>
                </a:cxn>
                <a:cxn ang="0">
                  <a:pos x="624" y="555"/>
                </a:cxn>
                <a:cxn ang="0">
                  <a:pos x="701" y="490"/>
                </a:cxn>
                <a:cxn ang="0">
                  <a:pos x="783" y="435"/>
                </a:cxn>
                <a:cxn ang="0">
                  <a:pos x="871" y="387"/>
                </a:cxn>
                <a:cxn ang="0">
                  <a:pos x="965" y="348"/>
                </a:cxn>
                <a:cxn ang="0">
                  <a:pos x="1060" y="318"/>
                </a:cxn>
                <a:cxn ang="0">
                  <a:pos x="1161" y="298"/>
                </a:cxn>
                <a:cxn ang="0">
                  <a:pos x="1266" y="286"/>
                </a:cxn>
                <a:cxn ang="0">
                  <a:pos x="1463" y="143"/>
                </a:cxn>
                <a:cxn ang="0">
                  <a:pos x="1463" y="286"/>
                </a:cxn>
                <a:cxn ang="0">
                  <a:pos x="1177" y="143"/>
                </a:cxn>
              </a:cxnLst>
              <a:rect l="0" t="0" r="r" b="b"/>
              <a:pathLst>
                <a:path w="1463" h="1319">
                  <a:moveTo>
                    <a:pt x="1177" y="143"/>
                  </a:moveTo>
                  <a:lnTo>
                    <a:pt x="1320" y="0"/>
                  </a:lnTo>
                  <a:lnTo>
                    <a:pt x="1252" y="2"/>
                  </a:lnTo>
                  <a:lnTo>
                    <a:pt x="1185" y="8"/>
                  </a:lnTo>
                  <a:lnTo>
                    <a:pt x="1120" y="16"/>
                  </a:lnTo>
                  <a:lnTo>
                    <a:pt x="1055" y="28"/>
                  </a:lnTo>
                  <a:lnTo>
                    <a:pt x="990" y="42"/>
                  </a:lnTo>
                  <a:lnTo>
                    <a:pt x="929" y="60"/>
                  </a:lnTo>
                  <a:lnTo>
                    <a:pt x="866" y="80"/>
                  </a:lnTo>
                  <a:lnTo>
                    <a:pt x="806" y="105"/>
                  </a:lnTo>
                  <a:lnTo>
                    <a:pt x="750" y="132"/>
                  </a:lnTo>
                  <a:lnTo>
                    <a:pt x="693" y="160"/>
                  </a:lnTo>
                  <a:lnTo>
                    <a:pt x="636" y="192"/>
                  </a:lnTo>
                  <a:lnTo>
                    <a:pt x="582" y="227"/>
                  </a:lnTo>
                  <a:lnTo>
                    <a:pt x="530" y="264"/>
                  </a:lnTo>
                  <a:lnTo>
                    <a:pt x="481" y="303"/>
                  </a:lnTo>
                  <a:lnTo>
                    <a:pt x="435" y="343"/>
                  </a:lnTo>
                  <a:lnTo>
                    <a:pt x="388" y="386"/>
                  </a:lnTo>
                  <a:lnTo>
                    <a:pt x="344" y="433"/>
                  </a:lnTo>
                  <a:lnTo>
                    <a:pt x="303" y="481"/>
                  </a:lnTo>
                  <a:lnTo>
                    <a:pt x="264" y="530"/>
                  </a:lnTo>
                  <a:lnTo>
                    <a:pt x="226" y="582"/>
                  </a:lnTo>
                  <a:lnTo>
                    <a:pt x="193" y="636"/>
                  </a:lnTo>
                  <a:lnTo>
                    <a:pt x="161" y="691"/>
                  </a:lnTo>
                  <a:lnTo>
                    <a:pt x="132" y="748"/>
                  </a:lnTo>
                  <a:lnTo>
                    <a:pt x="105" y="805"/>
                  </a:lnTo>
                  <a:lnTo>
                    <a:pt x="80" y="865"/>
                  </a:lnTo>
                  <a:lnTo>
                    <a:pt x="60" y="928"/>
                  </a:lnTo>
                  <a:lnTo>
                    <a:pt x="42" y="989"/>
                  </a:lnTo>
                  <a:lnTo>
                    <a:pt x="28" y="1054"/>
                  </a:lnTo>
                  <a:lnTo>
                    <a:pt x="16" y="1119"/>
                  </a:lnTo>
                  <a:lnTo>
                    <a:pt x="8" y="1184"/>
                  </a:lnTo>
                  <a:lnTo>
                    <a:pt x="2" y="1251"/>
                  </a:lnTo>
                  <a:lnTo>
                    <a:pt x="0" y="1319"/>
                  </a:lnTo>
                  <a:lnTo>
                    <a:pt x="286" y="1319"/>
                  </a:lnTo>
                  <a:lnTo>
                    <a:pt x="286" y="1265"/>
                  </a:lnTo>
                  <a:lnTo>
                    <a:pt x="290" y="1213"/>
                  </a:lnTo>
                  <a:lnTo>
                    <a:pt x="298" y="1160"/>
                  </a:lnTo>
                  <a:lnTo>
                    <a:pt x="306" y="1110"/>
                  </a:lnTo>
                  <a:lnTo>
                    <a:pt x="318" y="1059"/>
                  </a:lnTo>
                  <a:lnTo>
                    <a:pt x="332" y="1010"/>
                  </a:lnTo>
                  <a:lnTo>
                    <a:pt x="348" y="964"/>
                  </a:lnTo>
                  <a:lnTo>
                    <a:pt x="367" y="916"/>
                  </a:lnTo>
                  <a:lnTo>
                    <a:pt x="387" y="871"/>
                  </a:lnTo>
                  <a:lnTo>
                    <a:pt x="410" y="827"/>
                  </a:lnTo>
                  <a:lnTo>
                    <a:pt x="436" y="783"/>
                  </a:lnTo>
                  <a:lnTo>
                    <a:pt x="462" y="740"/>
                  </a:lnTo>
                  <a:lnTo>
                    <a:pt x="490" y="701"/>
                  </a:lnTo>
                  <a:lnTo>
                    <a:pt x="521" y="660"/>
                  </a:lnTo>
                  <a:lnTo>
                    <a:pt x="554" y="624"/>
                  </a:lnTo>
                  <a:lnTo>
                    <a:pt x="588" y="588"/>
                  </a:lnTo>
                  <a:lnTo>
                    <a:pt x="624" y="555"/>
                  </a:lnTo>
                  <a:lnTo>
                    <a:pt x="662" y="521"/>
                  </a:lnTo>
                  <a:lnTo>
                    <a:pt x="701" y="490"/>
                  </a:lnTo>
                  <a:lnTo>
                    <a:pt x="742" y="461"/>
                  </a:lnTo>
                  <a:lnTo>
                    <a:pt x="783" y="435"/>
                  </a:lnTo>
                  <a:lnTo>
                    <a:pt x="825" y="411"/>
                  </a:lnTo>
                  <a:lnTo>
                    <a:pt x="871" y="387"/>
                  </a:lnTo>
                  <a:lnTo>
                    <a:pt x="917" y="367"/>
                  </a:lnTo>
                  <a:lnTo>
                    <a:pt x="965" y="348"/>
                  </a:lnTo>
                  <a:lnTo>
                    <a:pt x="1011" y="332"/>
                  </a:lnTo>
                  <a:lnTo>
                    <a:pt x="1060" y="318"/>
                  </a:lnTo>
                  <a:lnTo>
                    <a:pt x="1111" y="306"/>
                  </a:lnTo>
                  <a:lnTo>
                    <a:pt x="1161" y="298"/>
                  </a:lnTo>
                  <a:lnTo>
                    <a:pt x="1214" y="290"/>
                  </a:lnTo>
                  <a:lnTo>
                    <a:pt x="1266" y="286"/>
                  </a:lnTo>
                  <a:lnTo>
                    <a:pt x="1320" y="286"/>
                  </a:lnTo>
                  <a:lnTo>
                    <a:pt x="1463" y="143"/>
                  </a:lnTo>
                  <a:lnTo>
                    <a:pt x="1320" y="286"/>
                  </a:lnTo>
                  <a:lnTo>
                    <a:pt x="1463" y="286"/>
                  </a:lnTo>
                  <a:lnTo>
                    <a:pt x="1463" y="143"/>
                  </a:lnTo>
                  <a:lnTo>
                    <a:pt x="1177" y="143"/>
                  </a:lnTo>
                  <a:close/>
                </a:path>
              </a:pathLst>
            </a:custGeom>
            <a:solidFill>
              <a:srgbClr val="00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79" name="Freeform 179"/>
            <p:cNvSpPr>
              <a:spLocks noChangeAspect="1"/>
            </p:cNvSpPr>
            <p:nvPr/>
          </p:nvSpPr>
          <p:spPr bwMode="auto">
            <a:xfrm>
              <a:off x="6405" y="5320"/>
              <a:ext cx="41" cy="236"/>
            </a:xfrm>
            <a:custGeom>
              <a:avLst/>
              <a:gdLst/>
              <a:ahLst/>
              <a:cxnLst>
                <a:cxn ang="0">
                  <a:pos x="143" y="286"/>
                </a:cxn>
                <a:cxn ang="0">
                  <a:pos x="0" y="143"/>
                </a:cxn>
                <a:cxn ang="0">
                  <a:pos x="0" y="1649"/>
                </a:cxn>
                <a:cxn ang="0">
                  <a:pos x="286" y="1649"/>
                </a:cxn>
                <a:cxn ang="0">
                  <a:pos x="286" y="143"/>
                </a:cxn>
                <a:cxn ang="0">
                  <a:pos x="143" y="0"/>
                </a:cxn>
                <a:cxn ang="0">
                  <a:pos x="286" y="143"/>
                </a:cxn>
                <a:cxn ang="0">
                  <a:pos x="286" y="0"/>
                </a:cxn>
                <a:cxn ang="0">
                  <a:pos x="143" y="0"/>
                </a:cxn>
                <a:cxn ang="0">
                  <a:pos x="143" y="286"/>
                </a:cxn>
              </a:cxnLst>
              <a:rect l="0" t="0" r="r" b="b"/>
              <a:pathLst>
                <a:path w="286" h="1649">
                  <a:moveTo>
                    <a:pt x="143" y="286"/>
                  </a:moveTo>
                  <a:lnTo>
                    <a:pt x="0" y="143"/>
                  </a:lnTo>
                  <a:lnTo>
                    <a:pt x="0" y="1649"/>
                  </a:lnTo>
                  <a:lnTo>
                    <a:pt x="286" y="1649"/>
                  </a:lnTo>
                  <a:lnTo>
                    <a:pt x="286" y="143"/>
                  </a:lnTo>
                  <a:lnTo>
                    <a:pt x="143" y="0"/>
                  </a:lnTo>
                  <a:lnTo>
                    <a:pt x="286" y="143"/>
                  </a:lnTo>
                  <a:lnTo>
                    <a:pt x="286" y="0"/>
                  </a:lnTo>
                  <a:lnTo>
                    <a:pt x="143" y="0"/>
                  </a:lnTo>
                  <a:lnTo>
                    <a:pt x="143" y="286"/>
                  </a:lnTo>
                  <a:close/>
                </a:path>
              </a:pathLst>
            </a:custGeom>
            <a:solidFill>
              <a:srgbClr val="004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9" name="Group 180"/>
          <p:cNvGrpSpPr>
            <a:grpSpLocks noChangeAspect="1"/>
          </p:cNvGrpSpPr>
          <p:nvPr/>
        </p:nvGrpSpPr>
        <p:grpSpPr bwMode="auto">
          <a:xfrm>
            <a:off x="4797425" y="2952750"/>
            <a:ext cx="487363" cy="708025"/>
            <a:chOff x="344" y="4568"/>
            <a:chExt cx="449" cy="608"/>
          </a:xfrm>
        </p:grpSpPr>
        <p:sp>
          <p:nvSpPr>
            <p:cNvPr id="51381" name="Rectangle 181"/>
            <p:cNvSpPr>
              <a:spLocks noChangeAspect="1" noChangeArrowheads="1"/>
            </p:cNvSpPr>
            <p:nvPr/>
          </p:nvSpPr>
          <p:spPr bwMode="auto">
            <a:xfrm>
              <a:off x="344" y="4760"/>
              <a:ext cx="449" cy="41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2" name="Freeform 182"/>
            <p:cNvSpPr>
              <a:spLocks noChangeAspect="1"/>
            </p:cNvSpPr>
            <p:nvPr/>
          </p:nvSpPr>
          <p:spPr bwMode="auto">
            <a:xfrm>
              <a:off x="393" y="4791"/>
              <a:ext cx="351" cy="351"/>
            </a:xfrm>
            <a:custGeom>
              <a:avLst/>
              <a:gdLst/>
              <a:ahLst/>
              <a:cxnLst>
                <a:cxn ang="0">
                  <a:pos x="1160" y="2099"/>
                </a:cxn>
                <a:cxn ang="0">
                  <a:pos x="1315" y="2071"/>
                </a:cxn>
                <a:cxn ang="0">
                  <a:pos x="1462" y="2021"/>
                </a:cxn>
                <a:cxn ang="0">
                  <a:pos x="1597" y="1952"/>
                </a:cxn>
                <a:cxn ang="0">
                  <a:pos x="1721" y="1864"/>
                </a:cxn>
                <a:cxn ang="0">
                  <a:pos x="1830" y="1760"/>
                </a:cxn>
                <a:cxn ang="0">
                  <a:pos x="1924" y="1641"/>
                </a:cxn>
                <a:cxn ang="0">
                  <a:pos x="2000" y="1508"/>
                </a:cxn>
                <a:cxn ang="0">
                  <a:pos x="2057" y="1365"/>
                </a:cxn>
                <a:cxn ang="0">
                  <a:pos x="2092" y="1213"/>
                </a:cxn>
                <a:cxn ang="0">
                  <a:pos x="2104" y="1052"/>
                </a:cxn>
                <a:cxn ang="0">
                  <a:pos x="2092" y="892"/>
                </a:cxn>
                <a:cxn ang="0">
                  <a:pos x="2057" y="740"/>
                </a:cxn>
                <a:cxn ang="0">
                  <a:pos x="2000" y="596"/>
                </a:cxn>
                <a:cxn ang="0">
                  <a:pos x="1924" y="464"/>
                </a:cxn>
                <a:cxn ang="0">
                  <a:pos x="1830" y="345"/>
                </a:cxn>
                <a:cxn ang="0">
                  <a:pos x="1721" y="240"/>
                </a:cxn>
                <a:cxn ang="0">
                  <a:pos x="1597" y="152"/>
                </a:cxn>
                <a:cxn ang="0">
                  <a:pos x="1462" y="82"/>
                </a:cxn>
                <a:cxn ang="0">
                  <a:pos x="1315" y="32"/>
                </a:cxn>
                <a:cxn ang="0">
                  <a:pos x="1160" y="5"/>
                </a:cxn>
                <a:cxn ang="0">
                  <a:pos x="998" y="1"/>
                </a:cxn>
                <a:cxn ang="0">
                  <a:pos x="841" y="21"/>
                </a:cxn>
                <a:cxn ang="0">
                  <a:pos x="690" y="64"/>
                </a:cxn>
                <a:cxn ang="0">
                  <a:pos x="551" y="127"/>
                </a:cxn>
                <a:cxn ang="0">
                  <a:pos x="423" y="209"/>
                </a:cxn>
                <a:cxn ang="0">
                  <a:pos x="309" y="308"/>
                </a:cxn>
                <a:cxn ang="0">
                  <a:pos x="210" y="422"/>
                </a:cxn>
                <a:cxn ang="0">
                  <a:pos x="127" y="551"/>
                </a:cxn>
                <a:cxn ang="0">
                  <a:pos x="65" y="691"/>
                </a:cxn>
                <a:cxn ang="0">
                  <a:pos x="22" y="840"/>
                </a:cxn>
                <a:cxn ang="0">
                  <a:pos x="1" y="998"/>
                </a:cxn>
                <a:cxn ang="0">
                  <a:pos x="6" y="1160"/>
                </a:cxn>
                <a:cxn ang="0">
                  <a:pos x="33" y="1315"/>
                </a:cxn>
                <a:cxn ang="0">
                  <a:pos x="83" y="1462"/>
                </a:cxn>
                <a:cxn ang="0">
                  <a:pos x="153" y="1597"/>
                </a:cxn>
                <a:cxn ang="0">
                  <a:pos x="240" y="1722"/>
                </a:cxn>
                <a:cxn ang="0">
                  <a:pos x="345" y="1831"/>
                </a:cxn>
                <a:cxn ang="0">
                  <a:pos x="464" y="1924"/>
                </a:cxn>
                <a:cxn ang="0">
                  <a:pos x="596" y="2001"/>
                </a:cxn>
                <a:cxn ang="0">
                  <a:pos x="739" y="2057"/>
                </a:cxn>
                <a:cxn ang="0">
                  <a:pos x="892" y="2092"/>
                </a:cxn>
                <a:cxn ang="0">
                  <a:pos x="1052" y="2104"/>
                </a:cxn>
              </a:cxnLst>
              <a:rect l="0" t="0" r="r" b="b"/>
              <a:pathLst>
                <a:path w="2104" h="2104">
                  <a:moveTo>
                    <a:pt x="1052" y="2104"/>
                  </a:moveTo>
                  <a:lnTo>
                    <a:pt x="1106" y="2103"/>
                  </a:lnTo>
                  <a:lnTo>
                    <a:pt x="1160" y="2099"/>
                  </a:lnTo>
                  <a:lnTo>
                    <a:pt x="1212" y="2092"/>
                  </a:lnTo>
                  <a:lnTo>
                    <a:pt x="1263" y="2082"/>
                  </a:lnTo>
                  <a:lnTo>
                    <a:pt x="1315" y="2071"/>
                  </a:lnTo>
                  <a:lnTo>
                    <a:pt x="1365" y="2057"/>
                  </a:lnTo>
                  <a:lnTo>
                    <a:pt x="1414" y="2040"/>
                  </a:lnTo>
                  <a:lnTo>
                    <a:pt x="1462" y="2021"/>
                  </a:lnTo>
                  <a:lnTo>
                    <a:pt x="1508" y="2001"/>
                  </a:lnTo>
                  <a:lnTo>
                    <a:pt x="1553" y="1978"/>
                  </a:lnTo>
                  <a:lnTo>
                    <a:pt x="1597" y="1952"/>
                  </a:lnTo>
                  <a:lnTo>
                    <a:pt x="1640" y="1924"/>
                  </a:lnTo>
                  <a:lnTo>
                    <a:pt x="1681" y="1895"/>
                  </a:lnTo>
                  <a:lnTo>
                    <a:pt x="1721" y="1864"/>
                  </a:lnTo>
                  <a:lnTo>
                    <a:pt x="1759" y="1831"/>
                  </a:lnTo>
                  <a:lnTo>
                    <a:pt x="1795" y="1796"/>
                  </a:lnTo>
                  <a:lnTo>
                    <a:pt x="1830" y="1760"/>
                  </a:lnTo>
                  <a:lnTo>
                    <a:pt x="1864" y="1722"/>
                  </a:lnTo>
                  <a:lnTo>
                    <a:pt x="1894" y="1681"/>
                  </a:lnTo>
                  <a:lnTo>
                    <a:pt x="1924" y="1641"/>
                  </a:lnTo>
                  <a:lnTo>
                    <a:pt x="1951" y="1597"/>
                  </a:lnTo>
                  <a:lnTo>
                    <a:pt x="1977" y="1554"/>
                  </a:lnTo>
                  <a:lnTo>
                    <a:pt x="2000" y="1508"/>
                  </a:lnTo>
                  <a:lnTo>
                    <a:pt x="2021" y="1462"/>
                  </a:lnTo>
                  <a:lnTo>
                    <a:pt x="2039" y="1414"/>
                  </a:lnTo>
                  <a:lnTo>
                    <a:pt x="2057" y="1365"/>
                  </a:lnTo>
                  <a:lnTo>
                    <a:pt x="2071" y="1315"/>
                  </a:lnTo>
                  <a:lnTo>
                    <a:pt x="2082" y="1264"/>
                  </a:lnTo>
                  <a:lnTo>
                    <a:pt x="2092" y="1213"/>
                  </a:lnTo>
                  <a:lnTo>
                    <a:pt x="2098" y="1160"/>
                  </a:lnTo>
                  <a:lnTo>
                    <a:pt x="2103" y="1107"/>
                  </a:lnTo>
                  <a:lnTo>
                    <a:pt x="2104" y="1052"/>
                  </a:lnTo>
                  <a:lnTo>
                    <a:pt x="2103" y="998"/>
                  </a:lnTo>
                  <a:lnTo>
                    <a:pt x="2098" y="944"/>
                  </a:lnTo>
                  <a:lnTo>
                    <a:pt x="2092" y="892"/>
                  </a:lnTo>
                  <a:lnTo>
                    <a:pt x="2082" y="840"/>
                  </a:lnTo>
                  <a:lnTo>
                    <a:pt x="2071" y="790"/>
                  </a:lnTo>
                  <a:lnTo>
                    <a:pt x="2057" y="740"/>
                  </a:lnTo>
                  <a:lnTo>
                    <a:pt x="2039" y="691"/>
                  </a:lnTo>
                  <a:lnTo>
                    <a:pt x="2021" y="643"/>
                  </a:lnTo>
                  <a:lnTo>
                    <a:pt x="2000" y="596"/>
                  </a:lnTo>
                  <a:lnTo>
                    <a:pt x="1977" y="551"/>
                  </a:lnTo>
                  <a:lnTo>
                    <a:pt x="1951" y="506"/>
                  </a:lnTo>
                  <a:lnTo>
                    <a:pt x="1924" y="464"/>
                  </a:lnTo>
                  <a:lnTo>
                    <a:pt x="1894" y="422"/>
                  </a:lnTo>
                  <a:lnTo>
                    <a:pt x="1864" y="383"/>
                  </a:lnTo>
                  <a:lnTo>
                    <a:pt x="1830" y="345"/>
                  </a:lnTo>
                  <a:lnTo>
                    <a:pt x="1795" y="308"/>
                  </a:lnTo>
                  <a:lnTo>
                    <a:pt x="1759" y="273"/>
                  </a:lnTo>
                  <a:lnTo>
                    <a:pt x="1721" y="240"/>
                  </a:lnTo>
                  <a:lnTo>
                    <a:pt x="1681" y="209"/>
                  </a:lnTo>
                  <a:lnTo>
                    <a:pt x="1640" y="179"/>
                  </a:lnTo>
                  <a:lnTo>
                    <a:pt x="1597" y="152"/>
                  </a:lnTo>
                  <a:lnTo>
                    <a:pt x="1553" y="127"/>
                  </a:lnTo>
                  <a:lnTo>
                    <a:pt x="1508" y="103"/>
                  </a:lnTo>
                  <a:lnTo>
                    <a:pt x="1462" y="82"/>
                  </a:lnTo>
                  <a:lnTo>
                    <a:pt x="1414" y="64"/>
                  </a:lnTo>
                  <a:lnTo>
                    <a:pt x="1365" y="46"/>
                  </a:lnTo>
                  <a:lnTo>
                    <a:pt x="1315" y="32"/>
                  </a:lnTo>
                  <a:lnTo>
                    <a:pt x="1263" y="21"/>
                  </a:lnTo>
                  <a:lnTo>
                    <a:pt x="1212" y="12"/>
                  </a:lnTo>
                  <a:lnTo>
                    <a:pt x="1160" y="5"/>
                  </a:lnTo>
                  <a:lnTo>
                    <a:pt x="1106" y="1"/>
                  </a:lnTo>
                  <a:lnTo>
                    <a:pt x="1052" y="0"/>
                  </a:lnTo>
                  <a:lnTo>
                    <a:pt x="998" y="1"/>
                  </a:lnTo>
                  <a:lnTo>
                    <a:pt x="944" y="5"/>
                  </a:lnTo>
                  <a:lnTo>
                    <a:pt x="892" y="12"/>
                  </a:lnTo>
                  <a:lnTo>
                    <a:pt x="841" y="21"/>
                  </a:lnTo>
                  <a:lnTo>
                    <a:pt x="789" y="32"/>
                  </a:lnTo>
                  <a:lnTo>
                    <a:pt x="739" y="46"/>
                  </a:lnTo>
                  <a:lnTo>
                    <a:pt x="690" y="64"/>
                  </a:lnTo>
                  <a:lnTo>
                    <a:pt x="642" y="82"/>
                  </a:lnTo>
                  <a:lnTo>
                    <a:pt x="596" y="103"/>
                  </a:lnTo>
                  <a:lnTo>
                    <a:pt x="551" y="127"/>
                  </a:lnTo>
                  <a:lnTo>
                    <a:pt x="507" y="152"/>
                  </a:lnTo>
                  <a:lnTo>
                    <a:pt x="464" y="179"/>
                  </a:lnTo>
                  <a:lnTo>
                    <a:pt x="423" y="209"/>
                  </a:lnTo>
                  <a:lnTo>
                    <a:pt x="383" y="240"/>
                  </a:lnTo>
                  <a:lnTo>
                    <a:pt x="345" y="273"/>
                  </a:lnTo>
                  <a:lnTo>
                    <a:pt x="309" y="308"/>
                  </a:lnTo>
                  <a:lnTo>
                    <a:pt x="274" y="345"/>
                  </a:lnTo>
                  <a:lnTo>
                    <a:pt x="240" y="383"/>
                  </a:lnTo>
                  <a:lnTo>
                    <a:pt x="210" y="422"/>
                  </a:lnTo>
                  <a:lnTo>
                    <a:pt x="180" y="464"/>
                  </a:lnTo>
                  <a:lnTo>
                    <a:pt x="153" y="506"/>
                  </a:lnTo>
                  <a:lnTo>
                    <a:pt x="127" y="551"/>
                  </a:lnTo>
                  <a:lnTo>
                    <a:pt x="104" y="596"/>
                  </a:lnTo>
                  <a:lnTo>
                    <a:pt x="83" y="643"/>
                  </a:lnTo>
                  <a:lnTo>
                    <a:pt x="65" y="691"/>
                  </a:lnTo>
                  <a:lnTo>
                    <a:pt x="47" y="740"/>
                  </a:lnTo>
                  <a:lnTo>
                    <a:pt x="33" y="790"/>
                  </a:lnTo>
                  <a:lnTo>
                    <a:pt x="22" y="840"/>
                  </a:lnTo>
                  <a:lnTo>
                    <a:pt x="12" y="892"/>
                  </a:lnTo>
                  <a:lnTo>
                    <a:pt x="6" y="944"/>
                  </a:lnTo>
                  <a:lnTo>
                    <a:pt x="1" y="998"/>
                  </a:lnTo>
                  <a:lnTo>
                    <a:pt x="0" y="1052"/>
                  </a:lnTo>
                  <a:lnTo>
                    <a:pt x="1" y="1107"/>
                  </a:lnTo>
                  <a:lnTo>
                    <a:pt x="6" y="1160"/>
                  </a:lnTo>
                  <a:lnTo>
                    <a:pt x="12" y="1213"/>
                  </a:lnTo>
                  <a:lnTo>
                    <a:pt x="22" y="1264"/>
                  </a:lnTo>
                  <a:lnTo>
                    <a:pt x="33" y="1315"/>
                  </a:lnTo>
                  <a:lnTo>
                    <a:pt x="47" y="1365"/>
                  </a:lnTo>
                  <a:lnTo>
                    <a:pt x="65" y="1414"/>
                  </a:lnTo>
                  <a:lnTo>
                    <a:pt x="83" y="1462"/>
                  </a:lnTo>
                  <a:lnTo>
                    <a:pt x="104" y="1508"/>
                  </a:lnTo>
                  <a:lnTo>
                    <a:pt x="127" y="1554"/>
                  </a:lnTo>
                  <a:lnTo>
                    <a:pt x="153" y="1597"/>
                  </a:lnTo>
                  <a:lnTo>
                    <a:pt x="180" y="1641"/>
                  </a:lnTo>
                  <a:lnTo>
                    <a:pt x="210" y="1681"/>
                  </a:lnTo>
                  <a:lnTo>
                    <a:pt x="240" y="1722"/>
                  </a:lnTo>
                  <a:lnTo>
                    <a:pt x="274" y="1760"/>
                  </a:lnTo>
                  <a:lnTo>
                    <a:pt x="309" y="1796"/>
                  </a:lnTo>
                  <a:lnTo>
                    <a:pt x="345" y="1831"/>
                  </a:lnTo>
                  <a:lnTo>
                    <a:pt x="383" y="1864"/>
                  </a:lnTo>
                  <a:lnTo>
                    <a:pt x="423" y="1895"/>
                  </a:lnTo>
                  <a:lnTo>
                    <a:pt x="464" y="1924"/>
                  </a:lnTo>
                  <a:lnTo>
                    <a:pt x="507" y="1952"/>
                  </a:lnTo>
                  <a:lnTo>
                    <a:pt x="551" y="1978"/>
                  </a:lnTo>
                  <a:lnTo>
                    <a:pt x="596" y="2001"/>
                  </a:lnTo>
                  <a:lnTo>
                    <a:pt x="642" y="2021"/>
                  </a:lnTo>
                  <a:lnTo>
                    <a:pt x="690" y="2040"/>
                  </a:lnTo>
                  <a:lnTo>
                    <a:pt x="739" y="2057"/>
                  </a:lnTo>
                  <a:lnTo>
                    <a:pt x="789" y="2071"/>
                  </a:lnTo>
                  <a:lnTo>
                    <a:pt x="841" y="2082"/>
                  </a:lnTo>
                  <a:lnTo>
                    <a:pt x="892" y="2092"/>
                  </a:lnTo>
                  <a:lnTo>
                    <a:pt x="944" y="2099"/>
                  </a:lnTo>
                  <a:lnTo>
                    <a:pt x="998" y="2103"/>
                  </a:lnTo>
                  <a:lnTo>
                    <a:pt x="1052" y="2104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3" name="Freeform 183"/>
            <p:cNvSpPr>
              <a:spLocks noChangeAspect="1"/>
            </p:cNvSpPr>
            <p:nvPr/>
          </p:nvSpPr>
          <p:spPr bwMode="auto">
            <a:xfrm>
              <a:off x="437" y="4832"/>
              <a:ext cx="116" cy="268"/>
            </a:xfrm>
            <a:custGeom>
              <a:avLst/>
              <a:gdLst/>
              <a:ahLst/>
              <a:cxnLst>
                <a:cxn ang="0">
                  <a:pos x="88" y="1274"/>
                </a:cxn>
                <a:cxn ang="0">
                  <a:pos x="69" y="1229"/>
                </a:cxn>
                <a:cxn ang="0">
                  <a:pos x="50" y="1182"/>
                </a:cxn>
                <a:cxn ang="0">
                  <a:pos x="36" y="1135"/>
                </a:cxn>
                <a:cxn ang="0">
                  <a:pos x="23" y="1086"/>
                </a:cxn>
                <a:cxn ang="0">
                  <a:pos x="13" y="1037"/>
                </a:cxn>
                <a:cxn ang="0">
                  <a:pos x="6" y="986"/>
                </a:cxn>
                <a:cxn ang="0">
                  <a:pos x="1" y="935"/>
                </a:cxn>
                <a:cxn ang="0">
                  <a:pos x="0" y="883"/>
                </a:cxn>
                <a:cxn ang="0">
                  <a:pos x="3" y="803"/>
                </a:cxn>
                <a:cxn ang="0">
                  <a:pos x="13" y="726"/>
                </a:cxn>
                <a:cxn ang="0">
                  <a:pos x="30" y="650"/>
                </a:cxn>
                <a:cxn ang="0">
                  <a:pos x="52" y="577"/>
                </a:cxn>
                <a:cxn ang="0">
                  <a:pos x="81" y="508"/>
                </a:cxn>
                <a:cxn ang="0">
                  <a:pos x="115" y="440"/>
                </a:cxn>
                <a:cxn ang="0">
                  <a:pos x="154" y="377"/>
                </a:cxn>
                <a:cxn ang="0">
                  <a:pos x="197" y="317"/>
                </a:cxn>
                <a:cxn ang="0">
                  <a:pos x="246" y="260"/>
                </a:cxn>
                <a:cxn ang="0">
                  <a:pos x="300" y="208"/>
                </a:cxn>
                <a:cxn ang="0">
                  <a:pos x="357" y="161"/>
                </a:cxn>
                <a:cxn ang="0">
                  <a:pos x="418" y="117"/>
                </a:cxn>
                <a:cxn ang="0">
                  <a:pos x="482" y="80"/>
                </a:cxn>
                <a:cxn ang="0">
                  <a:pos x="551" y="48"/>
                </a:cxn>
                <a:cxn ang="0">
                  <a:pos x="621" y="20"/>
                </a:cxn>
                <a:cxn ang="0">
                  <a:pos x="694" y="0"/>
                </a:cxn>
                <a:cxn ang="0">
                  <a:pos x="697" y="1610"/>
                </a:cxn>
                <a:cxn ang="0">
                  <a:pos x="560" y="1610"/>
                </a:cxn>
                <a:cxn ang="0">
                  <a:pos x="564" y="883"/>
                </a:cxn>
                <a:cxn ang="0">
                  <a:pos x="132" y="883"/>
                </a:cxn>
                <a:cxn ang="0">
                  <a:pos x="136" y="960"/>
                </a:cxn>
                <a:cxn ang="0">
                  <a:pos x="146" y="1033"/>
                </a:cxn>
                <a:cxn ang="0">
                  <a:pos x="160" y="1100"/>
                </a:cxn>
                <a:cxn ang="0">
                  <a:pos x="178" y="1157"/>
                </a:cxn>
                <a:cxn ang="0">
                  <a:pos x="194" y="1205"/>
                </a:cxn>
                <a:cxn ang="0">
                  <a:pos x="208" y="1241"/>
                </a:cxn>
                <a:cxn ang="0">
                  <a:pos x="218" y="1265"/>
                </a:cxn>
                <a:cxn ang="0">
                  <a:pos x="222" y="1273"/>
                </a:cxn>
                <a:cxn ang="0">
                  <a:pos x="88" y="1274"/>
                </a:cxn>
              </a:cxnLst>
              <a:rect l="0" t="0" r="r" b="b"/>
              <a:pathLst>
                <a:path w="697" h="1610">
                  <a:moveTo>
                    <a:pt x="88" y="1274"/>
                  </a:moveTo>
                  <a:lnTo>
                    <a:pt x="69" y="1229"/>
                  </a:lnTo>
                  <a:lnTo>
                    <a:pt x="50" y="1182"/>
                  </a:lnTo>
                  <a:lnTo>
                    <a:pt x="36" y="1135"/>
                  </a:lnTo>
                  <a:lnTo>
                    <a:pt x="23" y="1086"/>
                  </a:lnTo>
                  <a:lnTo>
                    <a:pt x="13" y="1037"/>
                  </a:lnTo>
                  <a:lnTo>
                    <a:pt x="6" y="986"/>
                  </a:lnTo>
                  <a:lnTo>
                    <a:pt x="1" y="935"/>
                  </a:lnTo>
                  <a:lnTo>
                    <a:pt x="0" y="883"/>
                  </a:lnTo>
                  <a:lnTo>
                    <a:pt x="3" y="803"/>
                  </a:lnTo>
                  <a:lnTo>
                    <a:pt x="13" y="726"/>
                  </a:lnTo>
                  <a:lnTo>
                    <a:pt x="30" y="650"/>
                  </a:lnTo>
                  <a:lnTo>
                    <a:pt x="52" y="577"/>
                  </a:lnTo>
                  <a:lnTo>
                    <a:pt x="81" y="508"/>
                  </a:lnTo>
                  <a:lnTo>
                    <a:pt x="115" y="440"/>
                  </a:lnTo>
                  <a:lnTo>
                    <a:pt x="154" y="377"/>
                  </a:lnTo>
                  <a:lnTo>
                    <a:pt x="197" y="317"/>
                  </a:lnTo>
                  <a:lnTo>
                    <a:pt x="246" y="260"/>
                  </a:lnTo>
                  <a:lnTo>
                    <a:pt x="300" y="208"/>
                  </a:lnTo>
                  <a:lnTo>
                    <a:pt x="357" y="161"/>
                  </a:lnTo>
                  <a:lnTo>
                    <a:pt x="418" y="117"/>
                  </a:lnTo>
                  <a:lnTo>
                    <a:pt x="482" y="80"/>
                  </a:lnTo>
                  <a:lnTo>
                    <a:pt x="551" y="48"/>
                  </a:lnTo>
                  <a:lnTo>
                    <a:pt x="621" y="20"/>
                  </a:lnTo>
                  <a:lnTo>
                    <a:pt x="694" y="0"/>
                  </a:lnTo>
                  <a:lnTo>
                    <a:pt x="697" y="1610"/>
                  </a:lnTo>
                  <a:lnTo>
                    <a:pt x="560" y="1610"/>
                  </a:lnTo>
                  <a:lnTo>
                    <a:pt x="564" y="883"/>
                  </a:lnTo>
                  <a:lnTo>
                    <a:pt x="132" y="883"/>
                  </a:lnTo>
                  <a:lnTo>
                    <a:pt x="136" y="960"/>
                  </a:lnTo>
                  <a:lnTo>
                    <a:pt x="146" y="1033"/>
                  </a:lnTo>
                  <a:lnTo>
                    <a:pt x="160" y="1100"/>
                  </a:lnTo>
                  <a:lnTo>
                    <a:pt x="178" y="1157"/>
                  </a:lnTo>
                  <a:lnTo>
                    <a:pt x="194" y="1205"/>
                  </a:lnTo>
                  <a:lnTo>
                    <a:pt x="208" y="1241"/>
                  </a:lnTo>
                  <a:lnTo>
                    <a:pt x="218" y="1265"/>
                  </a:lnTo>
                  <a:lnTo>
                    <a:pt x="222" y="1273"/>
                  </a:lnTo>
                  <a:lnTo>
                    <a:pt x="88" y="1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4" name="Freeform 184"/>
            <p:cNvSpPr>
              <a:spLocks noChangeAspect="1"/>
            </p:cNvSpPr>
            <p:nvPr/>
          </p:nvSpPr>
          <p:spPr bwMode="auto">
            <a:xfrm>
              <a:off x="459" y="4858"/>
              <a:ext cx="75" cy="101"/>
            </a:xfrm>
            <a:custGeom>
              <a:avLst/>
              <a:gdLst/>
              <a:ahLst/>
              <a:cxnLst>
                <a:cxn ang="0">
                  <a:pos x="0" y="602"/>
                </a:cxn>
                <a:cxn ang="0">
                  <a:pos x="10" y="523"/>
                </a:cxn>
                <a:cxn ang="0">
                  <a:pos x="28" y="451"/>
                </a:cxn>
                <a:cxn ang="0">
                  <a:pos x="52" y="383"/>
                </a:cxn>
                <a:cxn ang="0">
                  <a:pos x="83" y="323"/>
                </a:cxn>
                <a:cxn ang="0">
                  <a:pos x="118" y="268"/>
                </a:cxn>
                <a:cxn ang="0">
                  <a:pos x="155" y="219"/>
                </a:cxn>
                <a:cxn ang="0">
                  <a:pos x="194" y="175"/>
                </a:cxn>
                <a:cxn ang="0">
                  <a:pos x="235" y="136"/>
                </a:cxn>
                <a:cxn ang="0">
                  <a:pos x="275" y="103"/>
                </a:cxn>
                <a:cxn ang="0">
                  <a:pos x="314" y="75"/>
                </a:cxn>
                <a:cxn ang="0">
                  <a:pos x="350" y="51"/>
                </a:cxn>
                <a:cxn ang="0">
                  <a:pos x="381" y="32"/>
                </a:cxn>
                <a:cxn ang="0">
                  <a:pos x="409" y="17"/>
                </a:cxn>
                <a:cxn ang="0">
                  <a:pos x="429" y="7"/>
                </a:cxn>
                <a:cxn ang="0">
                  <a:pos x="442" y="2"/>
                </a:cxn>
                <a:cxn ang="0">
                  <a:pos x="447" y="0"/>
                </a:cxn>
                <a:cxn ang="0">
                  <a:pos x="447" y="602"/>
                </a:cxn>
                <a:cxn ang="0">
                  <a:pos x="0" y="602"/>
                </a:cxn>
              </a:cxnLst>
              <a:rect l="0" t="0" r="r" b="b"/>
              <a:pathLst>
                <a:path w="447" h="602">
                  <a:moveTo>
                    <a:pt x="0" y="602"/>
                  </a:moveTo>
                  <a:lnTo>
                    <a:pt x="10" y="523"/>
                  </a:lnTo>
                  <a:lnTo>
                    <a:pt x="28" y="451"/>
                  </a:lnTo>
                  <a:lnTo>
                    <a:pt x="52" y="383"/>
                  </a:lnTo>
                  <a:lnTo>
                    <a:pt x="83" y="323"/>
                  </a:lnTo>
                  <a:lnTo>
                    <a:pt x="118" y="268"/>
                  </a:lnTo>
                  <a:lnTo>
                    <a:pt x="155" y="219"/>
                  </a:lnTo>
                  <a:lnTo>
                    <a:pt x="194" y="175"/>
                  </a:lnTo>
                  <a:lnTo>
                    <a:pt x="235" y="136"/>
                  </a:lnTo>
                  <a:lnTo>
                    <a:pt x="275" y="103"/>
                  </a:lnTo>
                  <a:lnTo>
                    <a:pt x="314" y="75"/>
                  </a:lnTo>
                  <a:lnTo>
                    <a:pt x="350" y="51"/>
                  </a:lnTo>
                  <a:lnTo>
                    <a:pt x="381" y="32"/>
                  </a:lnTo>
                  <a:lnTo>
                    <a:pt x="409" y="17"/>
                  </a:lnTo>
                  <a:lnTo>
                    <a:pt x="429" y="7"/>
                  </a:lnTo>
                  <a:lnTo>
                    <a:pt x="442" y="2"/>
                  </a:lnTo>
                  <a:lnTo>
                    <a:pt x="447" y="0"/>
                  </a:lnTo>
                  <a:lnTo>
                    <a:pt x="447" y="602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5" name="Freeform 185"/>
            <p:cNvSpPr>
              <a:spLocks noChangeAspect="1"/>
            </p:cNvSpPr>
            <p:nvPr/>
          </p:nvSpPr>
          <p:spPr bwMode="auto">
            <a:xfrm>
              <a:off x="586" y="4832"/>
              <a:ext cx="117" cy="268"/>
            </a:xfrm>
            <a:custGeom>
              <a:avLst/>
              <a:gdLst/>
              <a:ahLst/>
              <a:cxnLst>
                <a:cxn ang="0">
                  <a:pos x="610" y="1275"/>
                </a:cxn>
                <a:cxn ang="0">
                  <a:pos x="630" y="1230"/>
                </a:cxn>
                <a:cxn ang="0">
                  <a:pos x="648" y="1184"/>
                </a:cxn>
                <a:cxn ang="0">
                  <a:pos x="663" y="1136"/>
                </a:cxn>
                <a:cxn ang="0">
                  <a:pos x="676" y="1088"/>
                </a:cxn>
                <a:cxn ang="0">
                  <a:pos x="686" y="1038"/>
                </a:cxn>
                <a:cxn ang="0">
                  <a:pos x="694" y="987"/>
                </a:cxn>
                <a:cxn ang="0">
                  <a:pos x="698" y="936"/>
                </a:cxn>
                <a:cxn ang="0">
                  <a:pos x="699" y="884"/>
                </a:cxn>
                <a:cxn ang="0">
                  <a:pos x="696" y="804"/>
                </a:cxn>
                <a:cxn ang="0">
                  <a:pos x="686" y="727"/>
                </a:cxn>
                <a:cxn ang="0">
                  <a:pos x="670" y="652"/>
                </a:cxn>
                <a:cxn ang="0">
                  <a:pos x="647" y="579"/>
                </a:cxn>
                <a:cxn ang="0">
                  <a:pos x="619" y="508"/>
                </a:cxn>
                <a:cxn ang="0">
                  <a:pos x="585" y="441"/>
                </a:cxn>
                <a:cxn ang="0">
                  <a:pos x="546" y="377"/>
                </a:cxn>
                <a:cxn ang="0">
                  <a:pos x="502" y="317"/>
                </a:cxn>
                <a:cxn ang="0">
                  <a:pos x="453" y="260"/>
                </a:cxn>
                <a:cxn ang="0">
                  <a:pos x="400" y="209"/>
                </a:cxn>
                <a:cxn ang="0">
                  <a:pos x="343" y="161"/>
                </a:cxn>
                <a:cxn ang="0">
                  <a:pos x="282" y="119"/>
                </a:cxn>
                <a:cxn ang="0">
                  <a:pos x="218" y="81"/>
                </a:cxn>
                <a:cxn ang="0">
                  <a:pos x="149" y="48"/>
                </a:cxn>
                <a:cxn ang="0">
                  <a:pos x="78" y="21"/>
                </a:cxn>
                <a:cxn ang="0">
                  <a:pos x="5" y="0"/>
                </a:cxn>
                <a:cxn ang="0">
                  <a:pos x="0" y="1608"/>
                </a:cxn>
                <a:cxn ang="0">
                  <a:pos x="136" y="1608"/>
                </a:cxn>
                <a:cxn ang="0">
                  <a:pos x="135" y="883"/>
                </a:cxn>
                <a:cxn ang="0">
                  <a:pos x="566" y="884"/>
                </a:cxn>
                <a:cxn ang="0">
                  <a:pos x="562" y="961"/>
                </a:cxn>
                <a:cxn ang="0">
                  <a:pos x="552" y="1034"/>
                </a:cxn>
                <a:cxn ang="0">
                  <a:pos x="538" y="1100"/>
                </a:cxn>
                <a:cxn ang="0">
                  <a:pos x="522" y="1157"/>
                </a:cxn>
                <a:cxn ang="0">
                  <a:pos x="504" y="1205"/>
                </a:cxn>
                <a:cxn ang="0">
                  <a:pos x="490" y="1241"/>
                </a:cxn>
                <a:cxn ang="0">
                  <a:pos x="480" y="1265"/>
                </a:cxn>
                <a:cxn ang="0">
                  <a:pos x="476" y="1273"/>
                </a:cxn>
                <a:cxn ang="0">
                  <a:pos x="610" y="1275"/>
                </a:cxn>
              </a:cxnLst>
              <a:rect l="0" t="0" r="r" b="b"/>
              <a:pathLst>
                <a:path w="699" h="1608">
                  <a:moveTo>
                    <a:pt x="610" y="1275"/>
                  </a:moveTo>
                  <a:lnTo>
                    <a:pt x="630" y="1230"/>
                  </a:lnTo>
                  <a:lnTo>
                    <a:pt x="648" y="1184"/>
                  </a:lnTo>
                  <a:lnTo>
                    <a:pt x="663" y="1136"/>
                  </a:lnTo>
                  <a:lnTo>
                    <a:pt x="676" y="1088"/>
                  </a:lnTo>
                  <a:lnTo>
                    <a:pt x="686" y="1038"/>
                  </a:lnTo>
                  <a:lnTo>
                    <a:pt x="694" y="987"/>
                  </a:lnTo>
                  <a:lnTo>
                    <a:pt x="698" y="936"/>
                  </a:lnTo>
                  <a:lnTo>
                    <a:pt x="699" y="884"/>
                  </a:lnTo>
                  <a:lnTo>
                    <a:pt x="696" y="804"/>
                  </a:lnTo>
                  <a:lnTo>
                    <a:pt x="686" y="727"/>
                  </a:lnTo>
                  <a:lnTo>
                    <a:pt x="670" y="652"/>
                  </a:lnTo>
                  <a:lnTo>
                    <a:pt x="647" y="579"/>
                  </a:lnTo>
                  <a:lnTo>
                    <a:pt x="619" y="508"/>
                  </a:lnTo>
                  <a:lnTo>
                    <a:pt x="585" y="441"/>
                  </a:lnTo>
                  <a:lnTo>
                    <a:pt x="546" y="377"/>
                  </a:lnTo>
                  <a:lnTo>
                    <a:pt x="502" y="317"/>
                  </a:lnTo>
                  <a:lnTo>
                    <a:pt x="453" y="260"/>
                  </a:lnTo>
                  <a:lnTo>
                    <a:pt x="400" y="209"/>
                  </a:lnTo>
                  <a:lnTo>
                    <a:pt x="343" y="161"/>
                  </a:lnTo>
                  <a:lnTo>
                    <a:pt x="282" y="119"/>
                  </a:lnTo>
                  <a:lnTo>
                    <a:pt x="218" y="81"/>
                  </a:lnTo>
                  <a:lnTo>
                    <a:pt x="149" y="48"/>
                  </a:lnTo>
                  <a:lnTo>
                    <a:pt x="78" y="21"/>
                  </a:lnTo>
                  <a:lnTo>
                    <a:pt x="5" y="0"/>
                  </a:lnTo>
                  <a:lnTo>
                    <a:pt x="0" y="1608"/>
                  </a:lnTo>
                  <a:lnTo>
                    <a:pt x="136" y="1608"/>
                  </a:lnTo>
                  <a:lnTo>
                    <a:pt x="135" y="883"/>
                  </a:lnTo>
                  <a:lnTo>
                    <a:pt x="566" y="884"/>
                  </a:lnTo>
                  <a:lnTo>
                    <a:pt x="562" y="961"/>
                  </a:lnTo>
                  <a:lnTo>
                    <a:pt x="552" y="1034"/>
                  </a:lnTo>
                  <a:lnTo>
                    <a:pt x="538" y="1100"/>
                  </a:lnTo>
                  <a:lnTo>
                    <a:pt x="522" y="1157"/>
                  </a:lnTo>
                  <a:lnTo>
                    <a:pt x="504" y="1205"/>
                  </a:lnTo>
                  <a:lnTo>
                    <a:pt x="490" y="1241"/>
                  </a:lnTo>
                  <a:lnTo>
                    <a:pt x="480" y="1265"/>
                  </a:lnTo>
                  <a:lnTo>
                    <a:pt x="476" y="1273"/>
                  </a:lnTo>
                  <a:lnTo>
                    <a:pt x="610" y="1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6" name="Freeform 186"/>
            <p:cNvSpPr>
              <a:spLocks noChangeAspect="1"/>
            </p:cNvSpPr>
            <p:nvPr/>
          </p:nvSpPr>
          <p:spPr bwMode="auto">
            <a:xfrm>
              <a:off x="606" y="4858"/>
              <a:ext cx="75" cy="101"/>
            </a:xfrm>
            <a:custGeom>
              <a:avLst/>
              <a:gdLst/>
              <a:ahLst/>
              <a:cxnLst>
                <a:cxn ang="0">
                  <a:pos x="445" y="603"/>
                </a:cxn>
                <a:cxn ang="0">
                  <a:pos x="436" y="523"/>
                </a:cxn>
                <a:cxn ang="0">
                  <a:pos x="418" y="451"/>
                </a:cxn>
                <a:cxn ang="0">
                  <a:pos x="393" y="383"/>
                </a:cxn>
                <a:cxn ang="0">
                  <a:pos x="364" y="324"/>
                </a:cxn>
                <a:cxn ang="0">
                  <a:pos x="329" y="268"/>
                </a:cxn>
                <a:cxn ang="0">
                  <a:pos x="292" y="219"/>
                </a:cxn>
                <a:cxn ang="0">
                  <a:pos x="251" y="175"/>
                </a:cxn>
                <a:cxn ang="0">
                  <a:pos x="211" y="136"/>
                </a:cxn>
                <a:cxn ang="0">
                  <a:pos x="172" y="103"/>
                </a:cxn>
                <a:cxn ang="0">
                  <a:pos x="133" y="75"/>
                </a:cxn>
                <a:cxn ang="0">
                  <a:pos x="97" y="51"/>
                </a:cxn>
                <a:cxn ang="0">
                  <a:pos x="65" y="32"/>
                </a:cxn>
                <a:cxn ang="0">
                  <a:pos x="38" y="17"/>
                </a:cxn>
                <a:cxn ang="0">
                  <a:pos x="17" y="7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603"/>
                </a:cxn>
                <a:cxn ang="0">
                  <a:pos x="445" y="603"/>
                </a:cxn>
              </a:cxnLst>
              <a:rect l="0" t="0" r="r" b="b"/>
              <a:pathLst>
                <a:path w="445" h="603">
                  <a:moveTo>
                    <a:pt x="445" y="603"/>
                  </a:moveTo>
                  <a:lnTo>
                    <a:pt x="436" y="523"/>
                  </a:lnTo>
                  <a:lnTo>
                    <a:pt x="418" y="451"/>
                  </a:lnTo>
                  <a:lnTo>
                    <a:pt x="393" y="383"/>
                  </a:lnTo>
                  <a:lnTo>
                    <a:pt x="364" y="324"/>
                  </a:lnTo>
                  <a:lnTo>
                    <a:pt x="329" y="268"/>
                  </a:lnTo>
                  <a:lnTo>
                    <a:pt x="292" y="219"/>
                  </a:lnTo>
                  <a:lnTo>
                    <a:pt x="251" y="175"/>
                  </a:lnTo>
                  <a:lnTo>
                    <a:pt x="211" y="136"/>
                  </a:lnTo>
                  <a:lnTo>
                    <a:pt x="172" y="103"/>
                  </a:lnTo>
                  <a:lnTo>
                    <a:pt x="133" y="75"/>
                  </a:lnTo>
                  <a:lnTo>
                    <a:pt x="97" y="51"/>
                  </a:lnTo>
                  <a:lnTo>
                    <a:pt x="65" y="32"/>
                  </a:lnTo>
                  <a:lnTo>
                    <a:pt x="38" y="17"/>
                  </a:lnTo>
                  <a:lnTo>
                    <a:pt x="17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603"/>
                  </a:lnTo>
                  <a:lnTo>
                    <a:pt x="445" y="603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7" name="Freeform 187"/>
            <p:cNvSpPr>
              <a:spLocks noChangeAspect="1"/>
            </p:cNvSpPr>
            <p:nvPr/>
          </p:nvSpPr>
          <p:spPr bwMode="auto">
            <a:xfrm>
              <a:off x="344" y="4568"/>
              <a:ext cx="449" cy="192"/>
            </a:xfrm>
            <a:custGeom>
              <a:avLst/>
              <a:gdLst/>
              <a:ahLst/>
              <a:cxnLst>
                <a:cxn ang="0">
                  <a:pos x="2693" y="499"/>
                </a:cxn>
                <a:cxn ang="0">
                  <a:pos x="2684" y="481"/>
                </a:cxn>
                <a:cxn ang="0">
                  <a:pos x="2659" y="444"/>
                </a:cxn>
                <a:cxn ang="0">
                  <a:pos x="2617" y="393"/>
                </a:cxn>
                <a:cxn ang="0">
                  <a:pos x="2551" y="334"/>
                </a:cxn>
                <a:cxn ang="0">
                  <a:pos x="2460" y="267"/>
                </a:cxn>
                <a:cxn ang="0">
                  <a:pos x="2337" y="201"/>
                </a:cxn>
                <a:cxn ang="0">
                  <a:pos x="2181" y="136"/>
                </a:cxn>
                <a:cxn ang="0">
                  <a:pos x="1986" y="80"/>
                </a:cxn>
                <a:cxn ang="0">
                  <a:pos x="1749" y="35"/>
                </a:cxn>
                <a:cxn ang="0">
                  <a:pos x="1467" y="5"/>
                </a:cxn>
                <a:cxn ang="0">
                  <a:pos x="1351" y="0"/>
                </a:cxn>
                <a:cxn ang="0">
                  <a:pos x="1298" y="2"/>
                </a:cxn>
                <a:cxn ang="0">
                  <a:pos x="1206" y="9"/>
                </a:cxn>
                <a:cxn ang="0">
                  <a:pos x="1085" y="23"/>
                </a:cxn>
                <a:cxn ang="0">
                  <a:pos x="941" y="47"/>
                </a:cxn>
                <a:cxn ang="0">
                  <a:pos x="779" y="84"/>
                </a:cxn>
                <a:cxn ang="0">
                  <a:pos x="610" y="136"/>
                </a:cxn>
                <a:cxn ang="0">
                  <a:pos x="440" y="208"/>
                </a:cxn>
                <a:cxn ang="0">
                  <a:pos x="278" y="301"/>
                </a:cxn>
                <a:cxn ang="0">
                  <a:pos x="129" y="417"/>
                </a:cxn>
                <a:cxn ang="0">
                  <a:pos x="0" y="560"/>
                </a:cxn>
                <a:cxn ang="0">
                  <a:pos x="116" y="1040"/>
                </a:cxn>
                <a:cxn ang="0">
                  <a:pos x="292" y="900"/>
                </a:cxn>
                <a:cxn ang="0">
                  <a:pos x="471" y="792"/>
                </a:cxn>
                <a:cxn ang="0">
                  <a:pos x="645" y="711"/>
                </a:cxn>
                <a:cxn ang="0">
                  <a:pos x="812" y="653"/>
                </a:cxn>
                <a:cxn ang="0">
                  <a:pos x="966" y="614"/>
                </a:cxn>
                <a:cxn ang="0">
                  <a:pos x="1101" y="590"/>
                </a:cxn>
                <a:cxn ang="0">
                  <a:pos x="1215" y="578"/>
                </a:cxn>
                <a:cxn ang="0">
                  <a:pos x="1302" y="574"/>
                </a:cxn>
                <a:cxn ang="0">
                  <a:pos x="1358" y="574"/>
                </a:cxn>
                <a:cxn ang="0">
                  <a:pos x="1378" y="575"/>
                </a:cxn>
                <a:cxn ang="0">
                  <a:pos x="1595" y="579"/>
                </a:cxn>
                <a:cxn ang="0">
                  <a:pos x="1797" y="611"/>
                </a:cxn>
                <a:cxn ang="0">
                  <a:pos x="1981" y="666"/>
                </a:cxn>
                <a:cxn ang="0">
                  <a:pos x="2147" y="738"/>
                </a:cxn>
                <a:cxn ang="0">
                  <a:pos x="2293" y="819"/>
                </a:cxn>
                <a:cxn ang="0">
                  <a:pos x="2417" y="902"/>
                </a:cxn>
                <a:cxn ang="0">
                  <a:pos x="2521" y="983"/>
                </a:cxn>
                <a:cxn ang="0">
                  <a:pos x="2601" y="1055"/>
                </a:cxn>
                <a:cxn ang="0">
                  <a:pos x="2657" y="1111"/>
                </a:cxn>
                <a:cxn ang="0">
                  <a:pos x="2689" y="1144"/>
                </a:cxn>
              </a:cxnLst>
              <a:rect l="0" t="0" r="r" b="b"/>
              <a:pathLst>
                <a:path w="2694" h="1151">
                  <a:moveTo>
                    <a:pt x="2694" y="1151"/>
                  </a:moveTo>
                  <a:lnTo>
                    <a:pt x="2694" y="500"/>
                  </a:lnTo>
                  <a:lnTo>
                    <a:pt x="2693" y="499"/>
                  </a:lnTo>
                  <a:lnTo>
                    <a:pt x="2692" y="495"/>
                  </a:lnTo>
                  <a:lnTo>
                    <a:pt x="2689" y="489"/>
                  </a:lnTo>
                  <a:lnTo>
                    <a:pt x="2684" y="481"/>
                  </a:lnTo>
                  <a:lnTo>
                    <a:pt x="2678" y="470"/>
                  </a:lnTo>
                  <a:lnTo>
                    <a:pt x="2670" y="458"/>
                  </a:lnTo>
                  <a:lnTo>
                    <a:pt x="2659" y="444"/>
                  </a:lnTo>
                  <a:lnTo>
                    <a:pt x="2647" y="428"/>
                  </a:lnTo>
                  <a:lnTo>
                    <a:pt x="2633" y="412"/>
                  </a:lnTo>
                  <a:lnTo>
                    <a:pt x="2617" y="393"/>
                  </a:lnTo>
                  <a:lnTo>
                    <a:pt x="2598" y="374"/>
                  </a:lnTo>
                  <a:lnTo>
                    <a:pt x="2576" y="354"/>
                  </a:lnTo>
                  <a:lnTo>
                    <a:pt x="2551" y="334"/>
                  </a:lnTo>
                  <a:lnTo>
                    <a:pt x="2524" y="312"/>
                  </a:lnTo>
                  <a:lnTo>
                    <a:pt x="2493" y="290"/>
                  </a:lnTo>
                  <a:lnTo>
                    <a:pt x="2460" y="267"/>
                  </a:lnTo>
                  <a:lnTo>
                    <a:pt x="2423" y="245"/>
                  </a:lnTo>
                  <a:lnTo>
                    <a:pt x="2381" y="222"/>
                  </a:lnTo>
                  <a:lnTo>
                    <a:pt x="2337" y="201"/>
                  </a:lnTo>
                  <a:lnTo>
                    <a:pt x="2289" y="179"/>
                  </a:lnTo>
                  <a:lnTo>
                    <a:pt x="2236" y="157"/>
                  </a:lnTo>
                  <a:lnTo>
                    <a:pt x="2181" y="136"/>
                  </a:lnTo>
                  <a:lnTo>
                    <a:pt x="2120" y="117"/>
                  </a:lnTo>
                  <a:lnTo>
                    <a:pt x="2055" y="97"/>
                  </a:lnTo>
                  <a:lnTo>
                    <a:pt x="1986" y="80"/>
                  </a:lnTo>
                  <a:lnTo>
                    <a:pt x="1913" y="63"/>
                  </a:lnTo>
                  <a:lnTo>
                    <a:pt x="1833" y="48"/>
                  </a:lnTo>
                  <a:lnTo>
                    <a:pt x="1749" y="35"/>
                  </a:lnTo>
                  <a:lnTo>
                    <a:pt x="1661" y="23"/>
                  </a:lnTo>
                  <a:lnTo>
                    <a:pt x="1567" y="13"/>
                  </a:lnTo>
                  <a:lnTo>
                    <a:pt x="1467" y="5"/>
                  </a:lnTo>
                  <a:lnTo>
                    <a:pt x="1362" y="0"/>
                  </a:lnTo>
                  <a:lnTo>
                    <a:pt x="1359" y="0"/>
                  </a:lnTo>
                  <a:lnTo>
                    <a:pt x="1351" y="0"/>
                  </a:lnTo>
                  <a:lnTo>
                    <a:pt x="1338" y="0"/>
                  </a:lnTo>
                  <a:lnTo>
                    <a:pt x="1321" y="1"/>
                  </a:lnTo>
                  <a:lnTo>
                    <a:pt x="1298" y="2"/>
                  </a:lnTo>
                  <a:lnTo>
                    <a:pt x="1272" y="3"/>
                  </a:lnTo>
                  <a:lnTo>
                    <a:pt x="1241" y="5"/>
                  </a:lnTo>
                  <a:lnTo>
                    <a:pt x="1206" y="9"/>
                  </a:lnTo>
                  <a:lnTo>
                    <a:pt x="1169" y="12"/>
                  </a:lnTo>
                  <a:lnTo>
                    <a:pt x="1129" y="17"/>
                  </a:lnTo>
                  <a:lnTo>
                    <a:pt x="1085" y="23"/>
                  </a:lnTo>
                  <a:lnTo>
                    <a:pt x="1039" y="29"/>
                  </a:lnTo>
                  <a:lnTo>
                    <a:pt x="991" y="37"/>
                  </a:lnTo>
                  <a:lnTo>
                    <a:pt x="941" y="47"/>
                  </a:lnTo>
                  <a:lnTo>
                    <a:pt x="888" y="58"/>
                  </a:lnTo>
                  <a:lnTo>
                    <a:pt x="835" y="70"/>
                  </a:lnTo>
                  <a:lnTo>
                    <a:pt x="779" y="84"/>
                  </a:lnTo>
                  <a:lnTo>
                    <a:pt x="724" y="99"/>
                  </a:lnTo>
                  <a:lnTo>
                    <a:pt x="667" y="118"/>
                  </a:lnTo>
                  <a:lnTo>
                    <a:pt x="610" y="136"/>
                  </a:lnTo>
                  <a:lnTo>
                    <a:pt x="554" y="158"/>
                  </a:lnTo>
                  <a:lnTo>
                    <a:pt x="497" y="182"/>
                  </a:lnTo>
                  <a:lnTo>
                    <a:pt x="440" y="208"/>
                  </a:lnTo>
                  <a:lnTo>
                    <a:pt x="386" y="237"/>
                  </a:lnTo>
                  <a:lnTo>
                    <a:pt x="330" y="267"/>
                  </a:lnTo>
                  <a:lnTo>
                    <a:pt x="278" y="301"/>
                  </a:lnTo>
                  <a:lnTo>
                    <a:pt x="226" y="337"/>
                  </a:lnTo>
                  <a:lnTo>
                    <a:pt x="175" y="375"/>
                  </a:lnTo>
                  <a:lnTo>
                    <a:pt x="129" y="417"/>
                  </a:lnTo>
                  <a:lnTo>
                    <a:pt x="83" y="462"/>
                  </a:lnTo>
                  <a:lnTo>
                    <a:pt x="40" y="509"/>
                  </a:lnTo>
                  <a:lnTo>
                    <a:pt x="0" y="560"/>
                  </a:lnTo>
                  <a:lnTo>
                    <a:pt x="0" y="1151"/>
                  </a:lnTo>
                  <a:lnTo>
                    <a:pt x="57" y="1093"/>
                  </a:lnTo>
                  <a:lnTo>
                    <a:pt x="116" y="1040"/>
                  </a:lnTo>
                  <a:lnTo>
                    <a:pt x="173" y="990"/>
                  </a:lnTo>
                  <a:lnTo>
                    <a:pt x="233" y="944"/>
                  </a:lnTo>
                  <a:lnTo>
                    <a:pt x="292" y="900"/>
                  </a:lnTo>
                  <a:lnTo>
                    <a:pt x="352" y="861"/>
                  </a:lnTo>
                  <a:lnTo>
                    <a:pt x="411" y="825"/>
                  </a:lnTo>
                  <a:lnTo>
                    <a:pt x="471" y="792"/>
                  </a:lnTo>
                  <a:lnTo>
                    <a:pt x="530" y="763"/>
                  </a:lnTo>
                  <a:lnTo>
                    <a:pt x="587" y="736"/>
                  </a:lnTo>
                  <a:lnTo>
                    <a:pt x="645" y="711"/>
                  </a:lnTo>
                  <a:lnTo>
                    <a:pt x="702" y="689"/>
                  </a:lnTo>
                  <a:lnTo>
                    <a:pt x="757" y="669"/>
                  </a:lnTo>
                  <a:lnTo>
                    <a:pt x="812" y="653"/>
                  </a:lnTo>
                  <a:lnTo>
                    <a:pt x="864" y="638"/>
                  </a:lnTo>
                  <a:lnTo>
                    <a:pt x="915" y="625"/>
                  </a:lnTo>
                  <a:lnTo>
                    <a:pt x="966" y="614"/>
                  </a:lnTo>
                  <a:lnTo>
                    <a:pt x="1012" y="604"/>
                  </a:lnTo>
                  <a:lnTo>
                    <a:pt x="1058" y="596"/>
                  </a:lnTo>
                  <a:lnTo>
                    <a:pt x="1101" y="590"/>
                  </a:lnTo>
                  <a:lnTo>
                    <a:pt x="1142" y="584"/>
                  </a:lnTo>
                  <a:lnTo>
                    <a:pt x="1180" y="581"/>
                  </a:lnTo>
                  <a:lnTo>
                    <a:pt x="1215" y="578"/>
                  </a:lnTo>
                  <a:lnTo>
                    <a:pt x="1248" y="575"/>
                  </a:lnTo>
                  <a:lnTo>
                    <a:pt x="1276" y="574"/>
                  </a:lnTo>
                  <a:lnTo>
                    <a:pt x="1302" y="574"/>
                  </a:lnTo>
                  <a:lnTo>
                    <a:pt x="1324" y="574"/>
                  </a:lnTo>
                  <a:lnTo>
                    <a:pt x="1343" y="574"/>
                  </a:lnTo>
                  <a:lnTo>
                    <a:pt x="1358" y="574"/>
                  </a:lnTo>
                  <a:lnTo>
                    <a:pt x="1369" y="575"/>
                  </a:lnTo>
                  <a:lnTo>
                    <a:pt x="1375" y="575"/>
                  </a:lnTo>
                  <a:lnTo>
                    <a:pt x="1378" y="575"/>
                  </a:lnTo>
                  <a:lnTo>
                    <a:pt x="1452" y="573"/>
                  </a:lnTo>
                  <a:lnTo>
                    <a:pt x="1525" y="574"/>
                  </a:lnTo>
                  <a:lnTo>
                    <a:pt x="1595" y="579"/>
                  </a:lnTo>
                  <a:lnTo>
                    <a:pt x="1664" y="587"/>
                  </a:lnTo>
                  <a:lnTo>
                    <a:pt x="1732" y="598"/>
                  </a:lnTo>
                  <a:lnTo>
                    <a:pt x="1797" y="611"/>
                  </a:lnTo>
                  <a:lnTo>
                    <a:pt x="1860" y="628"/>
                  </a:lnTo>
                  <a:lnTo>
                    <a:pt x="1921" y="646"/>
                  </a:lnTo>
                  <a:lnTo>
                    <a:pt x="1981" y="666"/>
                  </a:lnTo>
                  <a:lnTo>
                    <a:pt x="2038" y="689"/>
                  </a:lnTo>
                  <a:lnTo>
                    <a:pt x="2094" y="713"/>
                  </a:lnTo>
                  <a:lnTo>
                    <a:pt x="2147" y="738"/>
                  </a:lnTo>
                  <a:lnTo>
                    <a:pt x="2197" y="764"/>
                  </a:lnTo>
                  <a:lnTo>
                    <a:pt x="2246" y="790"/>
                  </a:lnTo>
                  <a:lnTo>
                    <a:pt x="2293" y="819"/>
                  </a:lnTo>
                  <a:lnTo>
                    <a:pt x="2337" y="846"/>
                  </a:lnTo>
                  <a:lnTo>
                    <a:pt x="2378" y="874"/>
                  </a:lnTo>
                  <a:lnTo>
                    <a:pt x="2417" y="902"/>
                  </a:lnTo>
                  <a:lnTo>
                    <a:pt x="2454" y="930"/>
                  </a:lnTo>
                  <a:lnTo>
                    <a:pt x="2489" y="957"/>
                  </a:lnTo>
                  <a:lnTo>
                    <a:pt x="2521" y="983"/>
                  </a:lnTo>
                  <a:lnTo>
                    <a:pt x="2550" y="1008"/>
                  </a:lnTo>
                  <a:lnTo>
                    <a:pt x="2577" y="1032"/>
                  </a:lnTo>
                  <a:lnTo>
                    <a:pt x="2601" y="1055"/>
                  </a:lnTo>
                  <a:lnTo>
                    <a:pt x="2622" y="1076"/>
                  </a:lnTo>
                  <a:lnTo>
                    <a:pt x="2642" y="1094"/>
                  </a:lnTo>
                  <a:lnTo>
                    <a:pt x="2657" y="1111"/>
                  </a:lnTo>
                  <a:lnTo>
                    <a:pt x="2670" y="1125"/>
                  </a:lnTo>
                  <a:lnTo>
                    <a:pt x="2681" y="1136"/>
                  </a:lnTo>
                  <a:lnTo>
                    <a:pt x="2689" y="1144"/>
                  </a:lnTo>
                  <a:lnTo>
                    <a:pt x="2693" y="1149"/>
                  </a:lnTo>
                  <a:lnTo>
                    <a:pt x="2694" y="1151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8" name="Freeform 188"/>
            <p:cNvSpPr>
              <a:spLocks noChangeAspect="1"/>
            </p:cNvSpPr>
            <p:nvPr/>
          </p:nvSpPr>
          <p:spPr bwMode="auto">
            <a:xfrm>
              <a:off x="378" y="4641"/>
              <a:ext cx="46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24"/>
                </a:cxn>
                <a:cxn ang="0">
                  <a:pos x="76" y="348"/>
                </a:cxn>
                <a:cxn ang="0">
                  <a:pos x="107" y="331"/>
                </a:cxn>
                <a:cxn ang="0">
                  <a:pos x="82" y="229"/>
                </a:cxn>
                <a:cxn ang="0">
                  <a:pos x="172" y="178"/>
                </a:cxn>
                <a:cxn ang="0">
                  <a:pos x="247" y="253"/>
                </a:cxn>
                <a:cxn ang="0">
                  <a:pos x="278" y="237"/>
                </a:cxn>
                <a:cxn ang="0">
                  <a:pos x="41" y="0"/>
                </a:cxn>
              </a:cxnLst>
              <a:rect l="0" t="0" r="r" b="b"/>
              <a:pathLst>
                <a:path w="278" h="348">
                  <a:moveTo>
                    <a:pt x="41" y="0"/>
                  </a:moveTo>
                  <a:lnTo>
                    <a:pt x="0" y="24"/>
                  </a:lnTo>
                  <a:lnTo>
                    <a:pt x="76" y="348"/>
                  </a:lnTo>
                  <a:lnTo>
                    <a:pt x="107" y="331"/>
                  </a:lnTo>
                  <a:lnTo>
                    <a:pt x="82" y="229"/>
                  </a:lnTo>
                  <a:lnTo>
                    <a:pt x="172" y="178"/>
                  </a:lnTo>
                  <a:lnTo>
                    <a:pt x="247" y="253"/>
                  </a:lnTo>
                  <a:lnTo>
                    <a:pt x="278" y="2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89" name="Freeform 189"/>
            <p:cNvSpPr>
              <a:spLocks noChangeAspect="1"/>
            </p:cNvSpPr>
            <p:nvPr/>
          </p:nvSpPr>
          <p:spPr bwMode="auto">
            <a:xfrm>
              <a:off x="378" y="4641"/>
              <a:ext cx="46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24"/>
                </a:cxn>
                <a:cxn ang="0">
                  <a:pos x="76" y="348"/>
                </a:cxn>
                <a:cxn ang="0">
                  <a:pos x="107" y="331"/>
                </a:cxn>
                <a:cxn ang="0">
                  <a:pos x="82" y="229"/>
                </a:cxn>
                <a:cxn ang="0">
                  <a:pos x="172" y="178"/>
                </a:cxn>
                <a:cxn ang="0">
                  <a:pos x="247" y="253"/>
                </a:cxn>
                <a:cxn ang="0">
                  <a:pos x="278" y="237"/>
                </a:cxn>
                <a:cxn ang="0">
                  <a:pos x="41" y="0"/>
                </a:cxn>
              </a:cxnLst>
              <a:rect l="0" t="0" r="r" b="b"/>
              <a:pathLst>
                <a:path w="278" h="348">
                  <a:moveTo>
                    <a:pt x="41" y="0"/>
                  </a:moveTo>
                  <a:lnTo>
                    <a:pt x="0" y="24"/>
                  </a:lnTo>
                  <a:lnTo>
                    <a:pt x="76" y="348"/>
                  </a:lnTo>
                  <a:lnTo>
                    <a:pt x="107" y="331"/>
                  </a:lnTo>
                  <a:lnTo>
                    <a:pt x="82" y="229"/>
                  </a:lnTo>
                  <a:lnTo>
                    <a:pt x="172" y="178"/>
                  </a:lnTo>
                  <a:lnTo>
                    <a:pt x="247" y="253"/>
                  </a:lnTo>
                  <a:lnTo>
                    <a:pt x="278" y="237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0" name="Freeform 190"/>
            <p:cNvSpPr>
              <a:spLocks noChangeAspect="1"/>
            </p:cNvSpPr>
            <p:nvPr/>
          </p:nvSpPr>
          <p:spPr bwMode="auto">
            <a:xfrm>
              <a:off x="383" y="4646"/>
              <a:ext cx="20" cy="28"/>
            </a:xfrm>
            <a:custGeom>
              <a:avLst/>
              <a:gdLst/>
              <a:ahLst/>
              <a:cxnLst>
                <a:cxn ang="0">
                  <a:pos x="121" y="125"/>
                </a:cxn>
                <a:cxn ang="0">
                  <a:pos x="45" y="168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21" y="125"/>
                </a:cxn>
              </a:cxnLst>
              <a:rect l="0" t="0" r="r" b="b"/>
              <a:pathLst>
                <a:path w="121" h="168">
                  <a:moveTo>
                    <a:pt x="121" y="125"/>
                  </a:moveTo>
                  <a:lnTo>
                    <a:pt x="45" y="168"/>
                  </a:lnTo>
                  <a:lnTo>
                    <a:pt x="0" y="1"/>
                  </a:lnTo>
                  <a:lnTo>
                    <a:pt x="0" y="0"/>
                  </a:lnTo>
                  <a:lnTo>
                    <a:pt x="121" y="125"/>
                  </a:lnTo>
                  <a:close/>
                </a:path>
              </a:pathLst>
            </a:custGeom>
            <a:solidFill>
              <a:srgbClr val="161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1" name="Freeform 191"/>
            <p:cNvSpPr>
              <a:spLocks noChangeAspect="1"/>
            </p:cNvSpPr>
            <p:nvPr/>
          </p:nvSpPr>
          <p:spPr bwMode="auto">
            <a:xfrm>
              <a:off x="383" y="4646"/>
              <a:ext cx="20" cy="28"/>
            </a:xfrm>
            <a:custGeom>
              <a:avLst/>
              <a:gdLst/>
              <a:ahLst/>
              <a:cxnLst>
                <a:cxn ang="0">
                  <a:pos x="121" y="125"/>
                </a:cxn>
                <a:cxn ang="0">
                  <a:pos x="45" y="168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21" y="125"/>
                </a:cxn>
              </a:cxnLst>
              <a:rect l="0" t="0" r="r" b="b"/>
              <a:pathLst>
                <a:path w="121" h="168">
                  <a:moveTo>
                    <a:pt x="121" y="125"/>
                  </a:moveTo>
                  <a:lnTo>
                    <a:pt x="45" y="168"/>
                  </a:lnTo>
                  <a:lnTo>
                    <a:pt x="0" y="1"/>
                  </a:lnTo>
                  <a:lnTo>
                    <a:pt x="0" y="0"/>
                  </a:lnTo>
                  <a:lnTo>
                    <a:pt x="121" y="12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2" name="Freeform 192"/>
            <p:cNvSpPr>
              <a:spLocks noChangeAspect="1"/>
            </p:cNvSpPr>
            <p:nvPr/>
          </p:nvSpPr>
          <p:spPr bwMode="auto">
            <a:xfrm>
              <a:off x="732" y="4640"/>
              <a:ext cx="52" cy="62"/>
            </a:xfrm>
            <a:custGeom>
              <a:avLst/>
              <a:gdLst/>
              <a:ahLst/>
              <a:cxnLst>
                <a:cxn ang="0">
                  <a:pos x="312" y="89"/>
                </a:cxn>
                <a:cxn ang="0">
                  <a:pos x="163" y="0"/>
                </a:cxn>
                <a:cxn ang="0">
                  <a:pos x="0" y="276"/>
                </a:cxn>
                <a:cxn ang="0">
                  <a:pos x="157" y="369"/>
                </a:cxn>
                <a:cxn ang="0">
                  <a:pos x="172" y="344"/>
                </a:cxn>
                <a:cxn ang="0">
                  <a:pos x="43" y="268"/>
                </a:cxn>
                <a:cxn ang="0">
                  <a:pos x="108" y="160"/>
                </a:cxn>
                <a:cxn ang="0">
                  <a:pos x="193" y="211"/>
                </a:cxn>
                <a:cxn ang="0">
                  <a:pos x="208" y="187"/>
                </a:cxn>
                <a:cxn ang="0">
                  <a:pos x="122" y="136"/>
                </a:cxn>
                <a:cxn ang="0">
                  <a:pos x="177" y="42"/>
                </a:cxn>
                <a:cxn ang="0">
                  <a:pos x="298" y="113"/>
                </a:cxn>
                <a:cxn ang="0">
                  <a:pos x="312" y="89"/>
                </a:cxn>
              </a:cxnLst>
              <a:rect l="0" t="0" r="r" b="b"/>
              <a:pathLst>
                <a:path w="312" h="369">
                  <a:moveTo>
                    <a:pt x="312" y="89"/>
                  </a:moveTo>
                  <a:lnTo>
                    <a:pt x="163" y="0"/>
                  </a:lnTo>
                  <a:lnTo>
                    <a:pt x="0" y="276"/>
                  </a:lnTo>
                  <a:lnTo>
                    <a:pt x="157" y="369"/>
                  </a:lnTo>
                  <a:lnTo>
                    <a:pt x="172" y="344"/>
                  </a:lnTo>
                  <a:lnTo>
                    <a:pt x="43" y="268"/>
                  </a:lnTo>
                  <a:lnTo>
                    <a:pt x="108" y="160"/>
                  </a:lnTo>
                  <a:lnTo>
                    <a:pt x="193" y="211"/>
                  </a:lnTo>
                  <a:lnTo>
                    <a:pt x="208" y="187"/>
                  </a:lnTo>
                  <a:lnTo>
                    <a:pt x="122" y="136"/>
                  </a:lnTo>
                  <a:lnTo>
                    <a:pt x="177" y="42"/>
                  </a:lnTo>
                  <a:lnTo>
                    <a:pt x="298" y="113"/>
                  </a:lnTo>
                  <a:lnTo>
                    <a:pt x="31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3" name="Freeform 193"/>
            <p:cNvSpPr>
              <a:spLocks noChangeAspect="1"/>
            </p:cNvSpPr>
            <p:nvPr/>
          </p:nvSpPr>
          <p:spPr bwMode="auto">
            <a:xfrm>
              <a:off x="732" y="4640"/>
              <a:ext cx="52" cy="62"/>
            </a:xfrm>
            <a:custGeom>
              <a:avLst/>
              <a:gdLst/>
              <a:ahLst/>
              <a:cxnLst>
                <a:cxn ang="0">
                  <a:pos x="312" y="89"/>
                </a:cxn>
                <a:cxn ang="0">
                  <a:pos x="163" y="0"/>
                </a:cxn>
                <a:cxn ang="0">
                  <a:pos x="0" y="276"/>
                </a:cxn>
                <a:cxn ang="0">
                  <a:pos x="157" y="369"/>
                </a:cxn>
                <a:cxn ang="0">
                  <a:pos x="172" y="344"/>
                </a:cxn>
                <a:cxn ang="0">
                  <a:pos x="43" y="268"/>
                </a:cxn>
                <a:cxn ang="0">
                  <a:pos x="108" y="160"/>
                </a:cxn>
                <a:cxn ang="0">
                  <a:pos x="193" y="211"/>
                </a:cxn>
                <a:cxn ang="0">
                  <a:pos x="208" y="187"/>
                </a:cxn>
                <a:cxn ang="0">
                  <a:pos x="122" y="136"/>
                </a:cxn>
                <a:cxn ang="0">
                  <a:pos x="177" y="42"/>
                </a:cxn>
                <a:cxn ang="0">
                  <a:pos x="298" y="113"/>
                </a:cxn>
                <a:cxn ang="0">
                  <a:pos x="312" y="89"/>
                </a:cxn>
              </a:cxnLst>
              <a:rect l="0" t="0" r="r" b="b"/>
              <a:pathLst>
                <a:path w="312" h="369">
                  <a:moveTo>
                    <a:pt x="312" y="89"/>
                  </a:moveTo>
                  <a:lnTo>
                    <a:pt x="163" y="0"/>
                  </a:lnTo>
                  <a:lnTo>
                    <a:pt x="0" y="276"/>
                  </a:lnTo>
                  <a:lnTo>
                    <a:pt x="157" y="369"/>
                  </a:lnTo>
                  <a:lnTo>
                    <a:pt x="172" y="344"/>
                  </a:lnTo>
                  <a:lnTo>
                    <a:pt x="43" y="268"/>
                  </a:lnTo>
                  <a:lnTo>
                    <a:pt x="108" y="160"/>
                  </a:lnTo>
                  <a:lnTo>
                    <a:pt x="193" y="211"/>
                  </a:lnTo>
                  <a:lnTo>
                    <a:pt x="208" y="187"/>
                  </a:lnTo>
                  <a:lnTo>
                    <a:pt x="122" y="136"/>
                  </a:lnTo>
                  <a:lnTo>
                    <a:pt x="177" y="42"/>
                  </a:lnTo>
                  <a:lnTo>
                    <a:pt x="298" y="113"/>
                  </a:lnTo>
                  <a:lnTo>
                    <a:pt x="312" y="89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4" name="Freeform 194"/>
            <p:cNvSpPr>
              <a:spLocks noChangeAspect="1"/>
            </p:cNvSpPr>
            <p:nvPr/>
          </p:nvSpPr>
          <p:spPr bwMode="auto">
            <a:xfrm>
              <a:off x="421" y="4619"/>
              <a:ext cx="28" cy="5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4"/>
                </a:cxn>
                <a:cxn ang="0">
                  <a:pos x="137" y="304"/>
                </a:cxn>
                <a:cxn ang="0">
                  <a:pos x="168" y="290"/>
                </a:cxn>
                <a:cxn ang="0">
                  <a:pos x="31" y="0"/>
                </a:cxn>
              </a:cxnLst>
              <a:rect l="0" t="0" r="r" b="b"/>
              <a:pathLst>
                <a:path w="168" h="304">
                  <a:moveTo>
                    <a:pt x="31" y="0"/>
                  </a:moveTo>
                  <a:lnTo>
                    <a:pt x="0" y="14"/>
                  </a:lnTo>
                  <a:lnTo>
                    <a:pt x="137" y="304"/>
                  </a:lnTo>
                  <a:lnTo>
                    <a:pt x="168" y="29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5" name="Freeform 195"/>
            <p:cNvSpPr>
              <a:spLocks noChangeAspect="1"/>
            </p:cNvSpPr>
            <p:nvPr/>
          </p:nvSpPr>
          <p:spPr bwMode="auto">
            <a:xfrm>
              <a:off x="421" y="4619"/>
              <a:ext cx="28" cy="5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4"/>
                </a:cxn>
                <a:cxn ang="0">
                  <a:pos x="137" y="304"/>
                </a:cxn>
                <a:cxn ang="0">
                  <a:pos x="168" y="290"/>
                </a:cxn>
                <a:cxn ang="0">
                  <a:pos x="31" y="0"/>
                </a:cxn>
              </a:cxnLst>
              <a:rect l="0" t="0" r="r" b="b"/>
              <a:pathLst>
                <a:path w="168" h="304">
                  <a:moveTo>
                    <a:pt x="31" y="0"/>
                  </a:moveTo>
                  <a:lnTo>
                    <a:pt x="0" y="14"/>
                  </a:lnTo>
                  <a:lnTo>
                    <a:pt x="137" y="304"/>
                  </a:lnTo>
                  <a:lnTo>
                    <a:pt x="168" y="290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6" name="Freeform 196"/>
            <p:cNvSpPr>
              <a:spLocks noChangeAspect="1"/>
            </p:cNvSpPr>
            <p:nvPr/>
          </p:nvSpPr>
          <p:spPr bwMode="auto">
            <a:xfrm>
              <a:off x="682" y="4612"/>
              <a:ext cx="56" cy="64"/>
            </a:xfrm>
            <a:custGeom>
              <a:avLst/>
              <a:gdLst/>
              <a:ahLst/>
              <a:cxnLst>
                <a:cxn ang="0">
                  <a:pos x="158" y="41"/>
                </a:cxn>
                <a:cxn ang="0">
                  <a:pos x="159" y="41"/>
                </a:cxn>
                <a:cxn ang="0">
                  <a:pos x="165" y="368"/>
                </a:cxn>
                <a:cxn ang="0">
                  <a:pos x="195" y="383"/>
                </a:cxn>
                <a:cxn ang="0">
                  <a:pos x="335" y="95"/>
                </a:cxn>
                <a:cxn ang="0">
                  <a:pos x="304" y="80"/>
                </a:cxn>
                <a:cxn ang="0">
                  <a:pos x="194" y="307"/>
                </a:cxn>
                <a:cxn ang="0">
                  <a:pos x="193" y="306"/>
                </a:cxn>
                <a:cxn ang="0">
                  <a:pos x="189" y="24"/>
                </a:cxn>
                <a:cxn ang="0">
                  <a:pos x="141" y="0"/>
                </a:cxn>
                <a:cxn ang="0">
                  <a:pos x="0" y="289"/>
                </a:cxn>
                <a:cxn ang="0">
                  <a:pos x="31" y="303"/>
                </a:cxn>
                <a:cxn ang="0">
                  <a:pos x="158" y="41"/>
                </a:cxn>
              </a:cxnLst>
              <a:rect l="0" t="0" r="r" b="b"/>
              <a:pathLst>
                <a:path w="335" h="383">
                  <a:moveTo>
                    <a:pt x="158" y="41"/>
                  </a:moveTo>
                  <a:lnTo>
                    <a:pt x="159" y="41"/>
                  </a:lnTo>
                  <a:lnTo>
                    <a:pt x="165" y="368"/>
                  </a:lnTo>
                  <a:lnTo>
                    <a:pt x="195" y="383"/>
                  </a:lnTo>
                  <a:lnTo>
                    <a:pt x="335" y="95"/>
                  </a:lnTo>
                  <a:lnTo>
                    <a:pt x="304" y="80"/>
                  </a:lnTo>
                  <a:lnTo>
                    <a:pt x="194" y="307"/>
                  </a:lnTo>
                  <a:lnTo>
                    <a:pt x="193" y="306"/>
                  </a:lnTo>
                  <a:lnTo>
                    <a:pt x="189" y="24"/>
                  </a:lnTo>
                  <a:lnTo>
                    <a:pt x="141" y="0"/>
                  </a:lnTo>
                  <a:lnTo>
                    <a:pt x="0" y="289"/>
                  </a:lnTo>
                  <a:lnTo>
                    <a:pt x="31" y="303"/>
                  </a:lnTo>
                  <a:lnTo>
                    <a:pt x="1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7" name="Freeform 197"/>
            <p:cNvSpPr>
              <a:spLocks noChangeAspect="1"/>
            </p:cNvSpPr>
            <p:nvPr/>
          </p:nvSpPr>
          <p:spPr bwMode="auto">
            <a:xfrm>
              <a:off x="682" y="4612"/>
              <a:ext cx="56" cy="64"/>
            </a:xfrm>
            <a:custGeom>
              <a:avLst/>
              <a:gdLst/>
              <a:ahLst/>
              <a:cxnLst>
                <a:cxn ang="0">
                  <a:pos x="158" y="41"/>
                </a:cxn>
                <a:cxn ang="0">
                  <a:pos x="159" y="41"/>
                </a:cxn>
                <a:cxn ang="0">
                  <a:pos x="165" y="368"/>
                </a:cxn>
                <a:cxn ang="0">
                  <a:pos x="195" y="383"/>
                </a:cxn>
                <a:cxn ang="0">
                  <a:pos x="335" y="95"/>
                </a:cxn>
                <a:cxn ang="0">
                  <a:pos x="304" y="80"/>
                </a:cxn>
                <a:cxn ang="0">
                  <a:pos x="194" y="307"/>
                </a:cxn>
                <a:cxn ang="0">
                  <a:pos x="193" y="306"/>
                </a:cxn>
                <a:cxn ang="0">
                  <a:pos x="189" y="24"/>
                </a:cxn>
                <a:cxn ang="0">
                  <a:pos x="141" y="0"/>
                </a:cxn>
                <a:cxn ang="0">
                  <a:pos x="0" y="289"/>
                </a:cxn>
                <a:cxn ang="0">
                  <a:pos x="31" y="303"/>
                </a:cxn>
                <a:cxn ang="0">
                  <a:pos x="158" y="41"/>
                </a:cxn>
              </a:cxnLst>
              <a:rect l="0" t="0" r="r" b="b"/>
              <a:pathLst>
                <a:path w="335" h="383">
                  <a:moveTo>
                    <a:pt x="158" y="41"/>
                  </a:moveTo>
                  <a:lnTo>
                    <a:pt x="159" y="41"/>
                  </a:lnTo>
                  <a:lnTo>
                    <a:pt x="165" y="368"/>
                  </a:lnTo>
                  <a:lnTo>
                    <a:pt x="195" y="383"/>
                  </a:lnTo>
                  <a:lnTo>
                    <a:pt x="335" y="95"/>
                  </a:lnTo>
                  <a:lnTo>
                    <a:pt x="304" y="80"/>
                  </a:lnTo>
                  <a:lnTo>
                    <a:pt x="194" y="307"/>
                  </a:lnTo>
                  <a:lnTo>
                    <a:pt x="193" y="306"/>
                  </a:lnTo>
                  <a:lnTo>
                    <a:pt x="189" y="24"/>
                  </a:lnTo>
                  <a:lnTo>
                    <a:pt x="141" y="0"/>
                  </a:lnTo>
                  <a:lnTo>
                    <a:pt x="0" y="289"/>
                  </a:lnTo>
                  <a:lnTo>
                    <a:pt x="31" y="303"/>
                  </a:lnTo>
                  <a:lnTo>
                    <a:pt x="158" y="4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8" name="Freeform 198"/>
            <p:cNvSpPr>
              <a:spLocks noChangeAspect="1"/>
            </p:cNvSpPr>
            <p:nvPr/>
          </p:nvSpPr>
          <p:spPr bwMode="auto">
            <a:xfrm>
              <a:off x="520" y="4588"/>
              <a:ext cx="39" cy="56"/>
            </a:xfrm>
            <a:custGeom>
              <a:avLst/>
              <a:gdLst/>
              <a:ahLst/>
              <a:cxnLst>
                <a:cxn ang="0">
                  <a:pos x="141" y="318"/>
                </a:cxn>
                <a:cxn ang="0">
                  <a:pos x="170" y="312"/>
                </a:cxn>
                <a:cxn ang="0">
                  <a:pos x="193" y="302"/>
                </a:cxn>
                <a:cxn ang="0">
                  <a:pos x="210" y="290"/>
                </a:cxn>
                <a:cxn ang="0">
                  <a:pos x="222" y="276"/>
                </a:cxn>
                <a:cxn ang="0">
                  <a:pos x="229" y="260"/>
                </a:cxn>
                <a:cxn ang="0">
                  <a:pos x="233" y="244"/>
                </a:cxn>
                <a:cxn ang="0">
                  <a:pos x="233" y="229"/>
                </a:cxn>
                <a:cxn ang="0">
                  <a:pos x="232" y="214"/>
                </a:cxn>
                <a:cxn ang="0">
                  <a:pos x="229" y="199"/>
                </a:cxn>
                <a:cxn ang="0">
                  <a:pos x="223" y="186"/>
                </a:cxn>
                <a:cxn ang="0">
                  <a:pos x="217" y="175"/>
                </a:cxn>
                <a:cxn ang="0">
                  <a:pos x="208" y="166"/>
                </a:cxn>
                <a:cxn ang="0">
                  <a:pos x="198" y="158"/>
                </a:cxn>
                <a:cxn ang="0">
                  <a:pos x="187" y="153"/>
                </a:cxn>
                <a:cxn ang="0">
                  <a:pos x="174" y="148"/>
                </a:cxn>
                <a:cxn ang="0">
                  <a:pos x="160" y="145"/>
                </a:cxn>
                <a:cxn ang="0">
                  <a:pos x="171" y="138"/>
                </a:cxn>
                <a:cxn ang="0">
                  <a:pos x="181" y="132"/>
                </a:cxn>
                <a:cxn ang="0">
                  <a:pos x="189" y="123"/>
                </a:cxn>
                <a:cxn ang="0">
                  <a:pos x="195" y="113"/>
                </a:cxn>
                <a:cxn ang="0">
                  <a:pos x="199" y="104"/>
                </a:cxn>
                <a:cxn ang="0">
                  <a:pos x="203" y="92"/>
                </a:cxn>
                <a:cxn ang="0">
                  <a:pos x="204" y="80"/>
                </a:cxn>
                <a:cxn ang="0">
                  <a:pos x="203" y="68"/>
                </a:cxn>
                <a:cxn ang="0">
                  <a:pos x="199" y="54"/>
                </a:cxn>
                <a:cxn ang="0">
                  <a:pos x="194" y="41"/>
                </a:cxn>
                <a:cxn ang="0">
                  <a:pos x="185" y="28"/>
                </a:cxn>
                <a:cxn ang="0">
                  <a:pos x="173" y="17"/>
                </a:cxn>
                <a:cxn ang="0">
                  <a:pos x="158" y="9"/>
                </a:cxn>
                <a:cxn ang="0">
                  <a:pos x="140" y="2"/>
                </a:cxn>
                <a:cxn ang="0">
                  <a:pos x="116" y="0"/>
                </a:cxn>
                <a:cxn ang="0">
                  <a:pos x="87" y="2"/>
                </a:cxn>
                <a:cxn ang="0">
                  <a:pos x="0" y="15"/>
                </a:cxn>
                <a:cxn ang="0">
                  <a:pos x="49" y="332"/>
                </a:cxn>
                <a:cxn ang="0">
                  <a:pos x="141" y="318"/>
                </a:cxn>
              </a:cxnLst>
              <a:rect l="0" t="0" r="r" b="b"/>
              <a:pathLst>
                <a:path w="233" h="332">
                  <a:moveTo>
                    <a:pt x="141" y="318"/>
                  </a:moveTo>
                  <a:lnTo>
                    <a:pt x="170" y="312"/>
                  </a:lnTo>
                  <a:lnTo>
                    <a:pt x="193" y="302"/>
                  </a:lnTo>
                  <a:lnTo>
                    <a:pt x="210" y="290"/>
                  </a:lnTo>
                  <a:lnTo>
                    <a:pt x="222" y="276"/>
                  </a:lnTo>
                  <a:lnTo>
                    <a:pt x="229" y="260"/>
                  </a:lnTo>
                  <a:lnTo>
                    <a:pt x="233" y="244"/>
                  </a:lnTo>
                  <a:lnTo>
                    <a:pt x="233" y="229"/>
                  </a:lnTo>
                  <a:lnTo>
                    <a:pt x="232" y="214"/>
                  </a:lnTo>
                  <a:lnTo>
                    <a:pt x="229" y="199"/>
                  </a:lnTo>
                  <a:lnTo>
                    <a:pt x="223" y="186"/>
                  </a:lnTo>
                  <a:lnTo>
                    <a:pt x="217" y="175"/>
                  </a:lnTo>
                  <a:lnTo>
                    <a:pt x="208" y="166"/>
                  </a:lnTo>
                  <a:lnTo>
                    <a:pt x="198" y="158"/>
                  </a:lnTo>
                  <a:lnTo>
                    <a:pt x="187" y="153"/>
                  </a:lnTo>
                  <a:lnTo>
                    <a:pt x="174" y="148"/>
                  </a:lnTo>
                  <a:lnTo>
                    <a:pt x="160" y="145"/>
                  </a:lnTo>
                  <a:lnTo>
                    <a:pt x="171" y="138"/>
                  </a:lnTo>
                  <a:lnTo>
                    <a:pt x="181" y="132"/>
                  </a:lnTo>
                  <a:lnTo>
                    <a:pt x="189" y="123"/>
                  </a:lnTo>
                  <a:lnTo>
                    <a:pt x="195" y="113"/>
                  </a:lnTo>
                  <a:lnTo>
                    <a:pt x="199" y="104"/>
                  </a:lnTo>
                  <a:lnTo>
                    <a:pt x="203" y="92"/>
                  </a:lnTo>
                  <a:lnTo>
                    <a:pt x="204" y="80"/>
                  </a:lnTo>
                  <a:lnTo>
                    <a:pt x="203" y="68"/>
                  </a:lnTo>
                  <a:lnTo>
                    <a:pt x="199" y="54"/>
                  </a:lnTo>
                  <a:lnTo>
                    <a:pt x="194" y="41"/>
                  </a:lnTo>
                  <a:lnTo>
                    <a:pt x="185" y="28"/>
                  </a:lnTo>
                  <a:lnTo>
                    <a:pt x="173" y="17"/>
                  </a:lnTo>
                  <a:lnTo>
                    <a:pt x="158" y="9"/>
                  </a:lnTo>
                  <a:lnTo>
                    <a:pt x="140" y="2"/>
                  </a:lnTo>
                  <a:lnTo>
                    <a:pt x="116" y="0"/>
                  </a:lnTo>
                  <a:lnTo>
                    <a:pt x="87" y="2"/>
                  </a:lnTo>
                  <a:lnTo>
                    <a:pt x="0" y="15"/>
                  </a:lnTo>
                  <a:lnTo>
                    <a:pt x="49" y="332"/>
                  </a:lnTo>
                  <a:lnTo>
                    <a:pt x="141" y="3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399" name="Freeform 199"/>
            <p:cNvSpPr>
              <a:spLocks noChangeAspect="1"/>
            </p:cNvSpPr>
            <p:nvPr/>
          </p:nvSpPr>
          <p:spPr bwMode="auto">
            <a:xfrm>
              <a:off x="520" y="4588"/>
              <a:ext cx="39" cy="56"/>
            </a:xfrm>
            <a:custGeom>
              <a:avLst/>
              <a:gdLst/>
              <a:ahLst/>
              <a:cxnLst>
                <a:cxn ang="0">
                  <a:pos x="141" y="318"/>
                </a:cxn>
                <a:cxn ang="0">
                  <a:pos x="141" y="318"/>
                </a:cxn>
                <a:cxn ang="0">
                  <a:pos x="170" y="312"/>
                </a:cxn>
                <a:cxn ang="0">
                  <a:pos x="193" y="302"/>
                </a:cxn>
                <a:cxn ang="0">
                  <a:pos x="210" y="290"/>
                </a:cxn>
                <a:cxn ang="0">
                  <a:pos x="222" y="276"/>
                </a:cxn>
                <a:cxn ang="0">
                  <a:pos x="229" y="260"/>
                </a:cxn>
                <a:cxn ang="0">
                  <a:pos x="233" y="244"/>
                </a:cxn>
                <a:cxn ang="0">
                  <a:pos x="233" y="229"/>
                </a:cxn>
                <a:cxn ang="0">
                  <a:pos x="232" y="214"/>
                </a:cxn>
                <a:cxn ang="0">
                  <a:pos x="232" y="214"/>
                </a:cxn>
                <a:cxn ang="0">
                  <a:pos x="229" y="199"/>
                </a:cxn>
                <a:cxn ang="0">
                  <a:pos x="223" y="186"/>
                </a:cxn>
                <a:cxn ang="0">
                  <a:pos x="217" y="175"/>
                </a:cxn>
                <a:cxn ang="0">
                  <a:pos x="208" y="166"/>
                </a:cxn>
                <a:cxn ang="0">
                  <a:pos x="198" y="158"/>
                </a:cxn>
                <a:cxn ang="0">
                  <a:pos x="187" y="153"/>
                </a:cxn>
                <a:cxn ang="0">
                  <a:pos x="174" y="148"/>
                </a:cxn>
                <a:cxn ang="0">
                  <a:pos x="160" y="145"/>
                </a:cxn>
                <a:cxn ang="0">
                  <a:pos x="160" y="145"/>
                </a:cxn>
                <a:cxn ang="0">
                  <a:pos x="171" y="138"/>
                </a:cxn>
                <a:cxn ang="0">
                  <a:pos x="181" y="132"/>
                </a:cxn>
                <a:cxn ang="0">
                  <a:pos x="189" y="123"/>
                </a:cxn>
                <a:cxn ang="0">
                  <a:pos x="195" y="113"/>
                </a:cxn>
                <a:cxn ang="0">
                  <a:pos x="199" y="104"/>
                </a:cxn>
                <a:cxn ang="0">
                  <a:pos x="203" y="92"/>
                </a:cxn>
                <a:cxn ang="0">
                  <a:pos x="204" y="80"/>
                </a:cxn>
                <a:cxn ang="0">
                  <a:pos x="203" y="68"/>
                </a:cxn>
                <a:cxn ang="0">
                  <a:pos x="203" y="68"/>
                </a:cxn>
                <a:cxn ang="0">
                  <a:pos x="199" y="54"/>
                </a:cxn>
                <a:cxn ang="0">
                  <a:pos x="194" y="41"/>
                </a:cxn>
                <a:cxn ang="0">
                  <a:pos x="185" y="28"/>
                </a:cxn>
                <a:cxn ang="0">
                  <a:pos x="173" y="17"/>
                </a:cxn>
                <a:cxn ang="0">
                  <a:pos x="158" y="9"/>
                </a:cxn>
                <a:cxn ang="0">
                  <a:pos x="140" y="2"/>
                </a:cxn>
                <a:cxn ang="0">
                  <a:pos x="116" y="0"/>
                </a:cxn>
                <a:cxn ang="0">
                  <a:pos x="87" y="2"/>
                </a:cxn>
                <a:cxn ang="0">
                  <a:pos x="0" y="15"/>
                </a:cxn>
                <a:cxn ang="0">
                  <a:pos x="49" y="332"/>
                </a:cxn>
                <a:cxn ang="0">
                  <a:pos x="141" y="318"/>
                </a:cxn>
              </a:cxnLst>
              <a:rect l="0" t="0" r="r" b="b"/>
              <a:pathLst>
                <a:path w="233" h="332">
                  <a:moveTo>
                    <a:pt x="141" y="318"/>
                  </a:moveTo>
                  <a:lnTo>
                    <a:pt x="141" y="318"/>
                  </a:lnTo>
                  <a:lnTo>
                    <a:pt x="170" y="312"/>
                  </a:lnTo>
                  <a:lnTo>
                    <a:pt x="193" y="302"/>
                  </a:lnTo>
                  <a:lnTo>
                    <a:pt x="210" y="290"/>
                  </a:lnTo>
                  <a:lnTo>
                    <a:pt x="222" y="276"/>
                  </a:lnTo>
                  <a:lnTo>
                    <a:pt x="229" y="260"/>
                  </a:lnTo>
                  <a:lnTo>
                    <a:pt x="233" y="244"/>
                  </a:lnTo>
                  <a:lnTo>
                    <a:pt x="233" y="229"/>
                  </a:lnTo>
                  <a:lnTo>
                    <a:pt x="232" y="214"/>
                  </a:lnTo>
                  <a:lnTo>
                    <a:pt x="232" y="214"/>
                  </a:lnTo>
                  <a:lnTo>
                    <a:pt x="229" y="199"/>
                  </a:lnTo>
                  <a:lnTo>
                    <a:pt x="223" y="186"/>
                  </a:lnTo>
                  <a:lnTo>
                    <a:pt x="217" y="175"/>
                  </a:lnTo>
                  <a:lnTo>
                    <a:pt x="208" y="166"/>
                  </a:lnTo>
                  <a:lnTo>
                    <a:pt x="198" y="158"/>
                  </a:lnTo>
                  <a:lnTo>
                    <a:pt x="187" y="153"/>
                  </a:lnTo>
                  <a:lnTo>
                    <a:pt x="174" y="148"/>
                  </a:lnTo>
                  <a:lnTo>
                    <a:pt x="160" y="145"/>
                  </a:lnTo>
                  <a:lnTo>
                    <a:pt x="160" y="145"/>
                  </a:lnTo>
                  <a:lnTo>
                    <a:pt x="171" y="138"/>
                  </a:lnTo>
                  <a:lnTo>
                    <a:pt x="181" y="132"/>
                  </a:lnTo>
                  <a:lnTo>
                    <a:pt x="189" y="123"/>
                  </a:lnTo>
                  <a:lnTo>
                    <a:pt x="195" y="113"/>
                  </a:lnTo>
                  <a:lnTo>
                    <a:pt x="199" y="104"/>
                  </a:lnTo>
                  <a:lnTo>
                    <a:pt x="203" y="92"/>
                  </a:lnTo>
                  <a:lnTo>
                    <a:pt x="204" y="80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199" y="54"/>
                  </a:lnTo>
                  <a:lnTo>
                    <a:pt x="194" y="41"/>
                  </a:lnTo>
                  <a:lnTo>
                    <a:pt x="185" y="28"/>
                  </a:lnTo>
                  <a:lnTo>
                    <a:pt x="173" y="17"/>
                  </a:lnTo>
                  <a:lnTo>
                    <a:pt x="158" y="9"/>
                  </a:lnTo>
                  <a:lnTo>
                    <a:pt x="140" y="2"/>
                  </a:lnTo>
                  <a:lnTo>
                    <a:pt x="116" y="0"/>
                  </a:lnTo>
                  <a:lnTo>
                    <a:pt x="87" y="2"/>
                  </a:lnTo>
                  <a:lnTo>
                    <a:pt x="0" y="15"/>
                  </a:lnTo>
                  <a:lnTo>
                    <a:pt x="49" y="332"/>
                  </a:lnTo>
                  <a:lnTo>
                    <a:pt x="141" y="31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0" name="Freeform 200"/>
            <p:cNvSpPr>
              <a:spLocks noChangeAspect="1"/>
            </p:cNvSpPr>
            <p:nvPr/>
          </p:nvSpPr>
          <p:spPr bwMode="auto">
            <a:xfrm>
              <a:off x="526" y="4593"/>
              <a:ext cx="22" cy="20"/>
            </a:xfrm>
            <a:custGeom>
              <a:avLst/>
              <a:gdLst/>
              <a:ahLst/>
              <a:cxnLst>
                <a:cxn ang="0">
                  <a:pos x="17" y="119"/>
                </a:cxn>
                <a:cxn ang="0">
                  <a:pos x="0" y="11"/>
                </a:cxn>
                <a:cxn ang="0">
                  <a:pos x="32" y="6"/>
                </a:cxn>
                <a:cxn ang="0">
                  <a:pos x="47" y="4"/>
                </a:cxn>
                <a:cxn ang="0">
                  <a:pos x="63" y="1"/>
                </a:cxn>
                <a:cxn ang="0">
                  <a:pos x="79" y="0"/>
                </a:cxn>
                <a:cxn ang="0">
                  <a:pos x="94" y="3"/>
                </a:cxn>
                <a:cxn ang="0">
                  <a:pos x="107" y="7"/>
                </a:cxn>
                <a:cxn ang="0">
                  <a:pos x="118" y="14"/>
                </a:cxn>
                <a:cxn ang="0">
                  <a:pos x="125" y="28"/>
                </a:cxn>
                <a:cxn ang="0">
                  <a:pos x="131" y="45"/>
                </a:cxn>
                <a:cxn ang="0">
                  <a:pos x="132" y="64"/>
                </a:cxn>
                <a:cxn ang="0">
                  <a:pos x="128" y="79"/>
                </a:cxn>
                <a:cxn ang="0">
                  <a:pos x="119" y="90"/>
                </a:cxn>
                <a:cxn ang="0">
                  <a:pos x="107" y="98"/>
                </a:cxn>
                <a:cxn ang="0">
                  <a:pos x="93" y="105"/>
                </a:cxn>
                <a:cxn ang="0">
                  <a:pos x="78" y="109"/>
                </a:cxn>
                <a:cxn ang="0">
                  <a:pos x="62" y="113"/>
                </a:cxn>
                <a:cxn ang="0">
                  <a:pos x="46" y="115"/>
                </a:cxn>
                <a:cxn ang="0">
                  <a:pos x="17" y="119"/>
                </a:cxn>
              </a:cxnLst>
              <a:rect l="0" t="0" r="r" b="b"/>
              <a:pathLst>
                <a:path w="132" h="119">
                  <a:moveTo>
                    <a:pt x="17" y="119"/>
                  </a:moveTo>
                  <a:lnTo>
                    <a:pt x="0" y="11"/>
                  </a:lnTo>
                  <a:lnTo>
                    <a:pt x="32" y="6"/>
                  </a:lnTo>
                  <a:lnTo>
                    <a:pt x="47" y="4"/>
                  </a:lnTo>
                  <a:lnTo>
                    <a:pt x="63" y="1"/>
                  </a:lnTo>
                  <a:lnTo>
                    <a:pt x="79" y="0"/>
                  </a:lnTo>
                  <a:lnTo>
                    <a:pt x="94" y="3"/>
                  </a:lnTo>
                  <a:lnTo>
                    <a:pt x="107" y="7"/>
                  </a:lnTo>
                  <a:lnTo>
                    <a:pt x="118" y="14"/>
                  </a:lnTo>
                  <a:lnTo>
                    <a:pt x="125" y="28"/>
                  </a:lnTo>
                  <a:lnTo>
                    <a:pt x="131" y="45"/>
                  </a:lnTo>
                  <a:lnTo>
                    <a:pt x="132" y="64"/>
                  </a:lnTo>
                  <a:lnTo>
                    <a:pt x="128" y="79"/>
                  </a:lnTo>
                  <a:lnTo>
                    <a:pt x="119" y="90"/>
                  </a:lnTo>
                  <a:lnTo>
                    <a:pt x="107" y="98"/>
                  </a:lnTo>
                  <a:lnTo>
                    <a:pt x="93" y="105"/>
                  </a:lnTo>
                  <a:lnTo>
                    <a:pt x="78" y="109"/>
                  </a:lnTo>
                  <a:lnTo>
                    <a:pt x="62" y="113"/>
                  </a:lnTo>
                  <a:lnTo>
                    <a:pt x="46" y="115"/>
                  </a:lnTo>
                  <a:lnTo>
                    <a:pt x="17" y="119"/>
                  </a:lnTo>
                  <a:close/>
                </a:path>
              </a:pathLst>
            </a:custGeom>
            <a:solidFill>
              <a:srgbClr val="161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1" name="Freeform 201"/>
            <p:cNvSpPr>
              <a:spLocks noChangeAspect="1"/>
            </p:cNvSpPr>
            <p:nvPr/>
          </p:nvSpPr>
          <p:spPr bwMode="auto">
            <a:xfrm>
              <a:off x="526" y="4593"/>
              <a:ext cx="22" cy="20"/>
            </a:xfrm>
            <a:custGeom>
              <a:avLst/>
              <a:gdLst/>
              <a:ahLst/>
              <a:cxnLst>
                <a:cxn ang="0">
                  <a:pos x="17" y="119"/>
                </a:cxn>
                <a:cxn ang="0">
                  <a:pos x="0" y="11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47" y="4"/>
                </a:cxn>
                <a:cxn ang="0">
                  <a:pos x="63" y="1"/>
                </a:cxn>
                <a:cxn ang="0">
                  <a:pos x="79" y="0"/>
                </a:cxn>
                <a:cxn ang="0">
                  <a:pos x="94" y="3"/>
                </a:cxn>
                <a:cxn ang="0">
                  <a:pos x="107" y="7"/>
                </a:cxn>
                <a:cxn ang="0">
                  <a:pos x="118" y="14"/>
                </a:cxn>
                <a:cxn ang="0">
                  <a:pos x="125" y="28"/>
                </a:cxn>
                <a:cxn ang="0">
                  <a:pos x="131" y="45"/>
                </a:cxn>
                <a:cxn ang="0">
                  <a:pos x="131" y="45"/>
                </a:cxn>
                <a:cxn ang="0">
                  <a:pos x="132" y="64"/>
                </a:cxn>
                <a:cxn ang="0">
                  <a:pos x="128" y="79"/>
                </a:cxn>
                <a:cxn ang="0">
                  <a:pos x="119" y="90"/>
                </a:cxn>
                <a:cxn ang="0">
                  <a:pos x="107" y="98"/>
                </a:cxn>
                <a:cxn ang="0">
                  <a:pos x="93" y="105"/>
                </a:cxn>
                <a:cxn ang="0">
                  <a:pos x="78" y="109"/>
                </a:cxn>
                <a:cxn ang="0">
                  <a:pos x="62" y="113"/>
                </a:cxn>
                <a:cxn ang="0">
                  <a:pos x="46" y="115"/>
                </a:cxn>
                <a:cxn ang="0">
                  <a:pos x="17" y="119"/>
                </a:cxn>
              </a:cxnLst>
              <a:rect l="0" t="0" r="r" b="b"/>
              <a:pathLst>
                <a:path w="132" h="119">
                  <a:moveTo>
                    <a:pt x="17" y="119"/>
                  </a:moveTo>
                  <a:lnTo>
                    <a:pt x="0" y="11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7" y="4"/>
                  </a:lnTo>
                  <a:lnTo>
                    <a:pt x="63" y="1"/>
                  </a:lnTo>
                  <a:lnTo>
                    <a:pt x="79" y="0"/>
                  </a:lnTo>
                  <a:lnTo>
                    <a:pt x="94" y="3"/>
                  </a:lnTo>
                  <a:lnTo>
                    <a:pt x="107" y="7"/>
                  </a:lnTo>
                  <a:lnTo>
                    <a:pt x="118" y="14"/>
                  </a:lnTo>
                  <a:lnTo>
                    <a:pt x="125" y="28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2" y="64"/>
                  </a:lnTo>
                  <a:lnTo>
                    <a:pt x="128" y="79"/>
                  </a:lnTo>
                  <a:lnTo>
                    <a:pt x="119" y="90"/>
                  </a:lnTo>
                  <a:lnTo>
                    <a:pt x="107" y="98"/>
                  </a:lnTo>
                  <a:lnTo>
                    <a:pt x="93" y="105"/>
                  </a:lnTo>
                  <a:lnTo>
                    <a:pt x="78" y="109"/>
                  </a:lnTo>
                  <a:lnTo>
                    <a:pt x="62" y="113"/>
                  </a:lnTo>
                  <a:lnTo>
                    <a:pt x="46" y="115"/>
                  </a:lnTo>
                  <a:lnTo>
                    <a:pt x="17" y="119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2" name="Freeform 202"/>
            <p:cNvSpPr>
              <a:spLocks noChangeAspect="1"/>
            </p:cNvSpPr>
            <p:nvPr/>
          </p:nvSpPr>
          <p:spPr bwMode="auto">
            <a:xfrm>
              <a:off x="530" y="4616"/>
              <a:ext cx="23" cy="2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2" y="2"/>
                </a:cxn>
                <a:cxn ang="0">
                  <a:pos x="66" y="0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5" y="10"/>
                </a:cxn>
                <a:cxn ang="0">
                  <a:pos x="125" y="18"/>
                </a:cxn>
                <a:cxn ang="0">
                  <a:pos x="132" y="28"/>
                </a:cxn>
                <a:cxn ang="0">
                  <a:pos x="137" y="40"/>
                </a:cxn>
                <a:cxn ang="0">
                  <a:pos x="140" y="54"/>
                </a:cxn>
                <a:cxn ang="0">
                  <a:pos x="142" y="67"/>
                </a:cxn>
                <a:cxn ang="0">
                  <a:pos x="140" y="78"/>
                </a:cxn>
                <a:cxn ang="0">
                  <a:pos x="137" y="89"/>
                </a:cxn>
                <a:cxn ang="0">
                  <a:pos x="131" y="99"/>
                </a:cxn>
                <a:cxn ang="0">
                  <a:pos x="120" y="108"/>
                </a:cxn>
                <a:cxn ang="0">
                  <a:pos x="104" y="115"/>
                </a:cxn>
                <a:cxn ang="0">
                  <a:pos x="85" y="121"/>
                </a:cxn>
                <a:cxn ang="0">
                  <a:pos x="59" y="126"/>
                </a:cxn>
                <a:cxn ang="0">
                  <a:pos x="19" y="132"/>
                </a:cxn>
                <a:cxn ang="0">
                  <a:pos x="0" y="8"/>
                </a:cxn>
              </a:cxnLst>
              <a:rect l="0" t="0" r="r" b="b"/>
              <a:pathLst>
                <a:path w="142" h="132">
                  <a:moveTo>
                    <a:pt x="0" y="8"/>
                  </a:moveTo>
                  <a:lnTo>
                    <a:pt x="42" y="2"/>
                  </a:lnTo>
                  <a:lnTo>
                    <a:pt x="66" y="0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5" y="10"/>
                  </a:lnTo>
                  <a:lnTo>
                    <a:pt x="125" y="18"/>
                  </a:lnTo>
                  <a:lnTo>
                    <a:pt x="132" y="28"/>
                  </a:lnTo>
                  <a:lnTo>
                    <a:pt x="137" y="40"/>
                  </a:lnTo>
                  <a:lnTo>
                    <a:pt x="140" y="54"/>
                  </a:lnTo>
                  <a:lnTo>
                    <a:pt x="142" y="67"/>
                  </a:lnTo>
                  <a:lnTo>
                    <a:pt x="140" y="78"/>
                  </a:lnTo>
                  <a:lnTo>
                    <a:pt x="137" y="89"/>
                  </a:lnTo>
                  <a:lnTo>
                    <a:pt x="131" y="99"/>
                  </a:lnTo>
                  <a:lnTo>
                    <a:pt x="120" y="108"/>
                  </a:lnTo>
                  <a:lnTo>
                    <a:pt x="104" y="115"/>
                  </a:lnTo>
                  <a:lnTo>
                    <a:pt x="85" y="121"/>
                  </a:lnTo>
                  <a:lnTo>
                    <a:pt x="59" y="126"/>
                  </a:lnTo>
                  <a:lnTo>
                    <a:pt x="19" y="13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61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3" name="Freeform 203"/>
            <p:cNvSpPr>
              <a:spLocks noChangeAspect="1"/>
            </p:cNvSpPr>
            <p:nvPr/>
          </p:nvSpPr>
          <p:spPr bwMode="auto">
            <a:xfrm>
              <a:off x="530" y="4616"/>
              <a:ext cx="23" cy="2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66" y="0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5" y="10"/>
                </a:cxn>
                <a:cxn ang="0">
                  <a:pos x="125" y="18"/>
                </a:cxn>
                <a:cxn ang="0">
                  <a:pos x="132" y="28"/>
                </a:cxn>
                <a:cxn ang="0">
                  <a:pos x="137" y="40"/>
                </a:cxn>
                <a:cxn ang="0">
                  <a:pos x="140" y="54"/>
                </a:cxn>
                <a:cxn ang="0">
                  <a:pos x="140" y="54"/>
                </a:cxn>
                <a:cxn ang="0">
                  <a:pos x="142" y="67"/>
                </a:cxn>
                <a:cxn ang="0">
                  <a:pos x="140" y="78"/>
                </a:cxn>
                <a:cxn ang="0">
                  <a:pos x="137" y="89"/>
                </a:cxn>
                <a:cxn ang="0">
                  <a:pos x="131" y="99"/>
                </a:cxn>
                <a:cxn ang="0">
                  <a:pos x="120" y="108"/>
                </a:cxn>
                <a:cxn ang="0">
                  <a:pos x="104" y="115"/>
                </a:cxn>
                <a:cxn ang="0">
                  <a:pos x="85" y="121"/>
                </a:cxn>
                <a:cxn ang="0">
                  <a:pos x="59" y="126"/>
                </a:cxn>
                <a:cxn ang="0">
                  <a:pos x="19" y="132"/>
                </a:cxn>
                <a:cxn ang="0">
                  <a:pos x="0" y="8"/>
                </a:cxn>
              </a:cxnLst>
              <a:rect l="0" t="0" r="r" b="b"/>
              <a:pathLst>
                <a:path w="142" h="132">
                  <a:moveTo>
                    <a:pt x="0" y="8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66" y="0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5" y="10"/>
                  </a:lnTo>
                  <a:lnTo>
                    <a:pt x="125" y="18"/>
                  </a:lnTo>
                  <a:lnTo>
                    <a:pt x="132" y="28"/>
                  </a:lnTo>
                  <a:lnTo>
                    <a:pt x="137" y="40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42" y="67"/>
                  </a:lnTo>
                  <a:lnTo>
                    <a:pt x="140" y="78"/>
                  </a:lnTo>
                  <a:lnTo>
                    <a:pt x="137" y="89"/>
                  </a:lnTo>
                  <a:lnTo>
                    <a:pt x="131" y="99"/>
                  </a:lnTo>
                  <a:lnTo>
                    <a:pt x="120" y="108"/>
                  </a:lnTo>
                  <a:lnTo>
                    <a:pt x="104" y="115"/>
                  </a:lnTo>
                  <a:lnTo>
                    <a:pt x="85" y="121"/>
                  </a:lnTo>
                  <a:lnTo>
                    <a:pt x="59" y="126"/>
                  </a:lnTo>
                  <a:lnTo>
                    <a:pt x="19" y="132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4" name="Freeform 204"/>
            <p:cNvSpPr>
              <a:spLocks noChangeAspect="1"/>
            </p:cNvSpPr>
            <p:nvPr/>
          </p:nvSpPr>
          <p:spPr bwMode="auto">
            <a:xfrm>
              <a:off x="581" y="4587"/>
              <a:ext cx="39" cy="5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09" y="0"/>
                </a:cxn>
                <a:cxn ang="0">
                  <a:pos x="86" y="7"/>
                </a:cxn>
                <a:cxn ang="0">
                  <a:pos x="66" y="19"/>
                </a:cxn>
                <a:cxn ang="0">
                  <a:pos x="46" y="36"/>
                </a:cxn>
                <a:cxn ang="0">
                  <a:pos x="31" y="58"/>
                </a:cxn>
                <a:cxn ang="0">
                  <a:pos x="18" y="85"/>
                </a:cxn>
                <a:cxn ang="0">
                  <a:pos x="8" y="118"/>
                </a:cxn>
                <a:cxn ang="0">
                  <a:pos x="1" y="155"/>
                </a:cxn>
                <a:cxn ang="0">
                  <a:pos x="0" y="192"/>
                </a:cxn>
                <a:cxn ang="0">
                  <a:pos x="4" y="226"/>
                </a:cxn>
                <a:cxn ang="0">
                  <a:pos x="11" y="255"/>
                </a:cxn>
                <a:cxn ang="0">
                  <a:pos x="22" y="280"/>
                </a:cxn>
                <a:cxn ang="0">
                  <a:pos x="37" y="301"/>
                </a:cxn>
                <a:cxn ang="0">
                  <a:pos x="56" y="316"/>
                </a:cxn>
                <a:cxn ang="0">
                  <a:pos x="77" y="327"/>
                </a:cxn>
                <a:cxn ang="0">
                  <a:pos x="101" y="333"/>
                </a:cxn>
                <a:cxn ang="0">
                  <a:pos x="125" y="333"/>
                </a:cxn>
                <a:cxn ang="0">
                  <a:pos x="147" y="326"/>
                </a:cxn>
                <a:cxn ang="0">
                  <a:pos x="169" y="314"/>
                </a:cxn>
                <a:cxn ang="0">
                  <a:pos x="188" y="297"/>
                </a:cxn>
                <a:cxn ang="0">
                  <a:pos x="204" y="275"/>
                </a:cxn>
                <a:cxn ang="0">
                  <a:pos x="217" y="248"/>
                </a:cxn>
                <a:cxn ang="0">
                  <a:pos x="227" y="215"/>
                </a:cxn>
                <a:cxn ang="0">
                  <a:pos x="234" y="178"/>
                </a:cxn>
                <a:cxn ang="0">
                  <a:pos x="235" y="140"/>
                </a:cxn>
                <a:cxn ang="0">
                  <a:pos x="231" y="106"/>
                </a:cxn>
                <a:cxn ang="0">
                  <a:pos x="224" y="77"/>
                </a:cxn>
                <a:cxn ang="0">
                  <a:pos x="212" y="52"/>
                </a:cxn>
                <a:cxn ang="0">
                  <a:pos x="196" y="32"/>
                </a:cxn>
                <a:cxn ang="0">
                  <a:pos x="178" y="16"/>
                </a:cxn>
                <a:cxn ang="0">
                  <a:pos x="157" y="6"/>
                </a:cxn>
                <a:cxn ang="0">
                  <a:pos x="133" y="0"/>
                </a:cxn>
              </a:cxnLst>
              <a:rect l="0" t="0" r="r" b="b"/>
              <a:pathLst>
                <a:path w="235" h="333">
                  <a:moveTo>
                    <a:pt x="133" y="0"/>
                  </a:moveTo>
                  <a:lnTo>
                    <a:pt x="109" y="0"/>
                  </a:lnTo>
                  <a:lnTo>
                    <a:pt x="86" y="7"/>
                  </a:lnTo>
                  <a:lnTo>
                    <a:pt x="66" y="19"/>
                  </a:lnTo>
                  <a:lnTo>
                    <a:pt x="46" y="36"/>
                  </a:lnTo>
                  <a:lnTo>
                    <a:pt x="31" y="58"/>
                  </a:lnTo>
                  <a:lnTo>
                    <a:pt x="18" y="85"/>
                  </a:lnTo>
                  <a:lnTo>
                    <a:pt x="8" y="118"/>
                  </a:lnTo>
                  <a:lnTo>
                    <a:pt x="1" y="155"/>
                  </a:lnTo>
                  <a:lnTo>
                    <a:pt x="0" y="192"/>
                  </a:lnTo>
                  <a:lnTo>
                    <a:pt x="4" y="226"/>
                  </a:lnTo>
                  <a:lnTo>
                    <a:pt x="11" y="255"/>
                  </a:lnTo>
                  <a:lnTo>
                    <a:pt x="22" y="280"/>
                  </a:lnTo>
                  <a:lnTo>
                    <a:pt x="37" y="301"/>
                  </a:lnTo>
                  <a:lnTo>
                    <a:pt x="56" y="316"/>
                  </a:lnTo>
                  <a:lnTo>
                    <a:pt x="77" y="327"/>
                  </a:lnTo>
                  <a:lnTo>
                    <a:pt x="101" y="333"/>
                  </a:lnTo>
                  <a:lnTo>
                    <a:pt x="125" y="333"/>
                  </a:lnTo>
                  <a:lnTo>
                    <a:pt x="147" y="326"/>
                  </a:lnTo>
                  <a:lnTo>
                    <a:pt x="169" y="314"/>
                  </a:lnTo>
                  <a:lnTo>
                    <a:pt x="188" y="297"/>
                  </a:lnTo>
                  <a:lnTo>
                    <a:pt x="204" y="275"/>
                  </a:lnTo>
                  <a:lnTo>
                    <a:pt x="217" y="248"/>
                  </a:lnTo>
                  <a:lnTo>
                    <a:pt x="227" y="215"/>
                  </a:lnTo>
                  <a:lnTo>
                    <a:pt x="234" y="178"/>
                  </a:lnTo>
                  <a:lnTo>
                    <a:pt x="235" y="140"/>
                  </a:lnTo>
                  <a:lnTo>
                    <a:pt x="231" y="106"/>
                  </a:lnTo>
                  <a:lnTo>
                    <a:pt x="224" y="77"/>
                  </a:lnTo>
                  <a:lnTo>
                    <a:pt x="212" y="52"/>
                  </a:lnTo>
                  <a:lnTo>
                    <a:pt x="196" y="32"/>
                  </a:lnTo>
                  <a:lnTo>
                    <a:pt x="178" y="16"/>
                  </a:lnTo>
                  <a:lnTo>
                    <a:pt x="157" y="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5" name="Freeform 205"/>
            <p:cNvSpPr>
              <a:spLocks noChangeAspect="1"/>
            </p:cNvSpPr>
            <p:nvPr/>
          </p:nvSpPr>
          <p:spPr bwMode="auto">
            <a:xfrm>
              <a:off x="581" y="4587"/>
              <a:ext cx="39" cy="55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3" y="0"/>
                </a:cxn>
                <a:cxn ang="0">
                  <a:pos x="109" y="0"/>
                </a:cxn>
                <a:cxn ang="0">
                  <a:pos x="86" y="7"/>
                </a:cxn>
                <a:cxn ang="0">
                  <a:pos x="66" y="19"/>
                </a:cxn>
                <a:cxn ang="0">
                  <a:pos x="46" y="36"/>
                </a:cxn>
                <a:cxn ang="0">
                  <a:pos x="31" y="58"/>
                </a:cxn>
                <a:cxn ang="0">
                  <a:pos x="18" y="85"/>
                </a:cxn>
                <a:cxn ang="0">
                  <a:pos x="8" y="118"/>
                </a:cxn>
                <a:cxn ang="0">
                  <a:pos x="1" y="155"/>
                </a:cxn>
                <a:cxn ang="0">
                  <a:pos x="1" y="155"/>
                </a:cxn>
                <a:cxn ang="0">
                  <a:pos x="0" y="192"/>
                </a:cxn>
                <a:cxn ang="0">
                  <a:pos x="4" y="226"/>
                </a:cxn>
                <a:cxn ang="0">
                  <a:pos x="11" y="255"/>
                </a:cxn>
                <a:cxn ang="0">
                  <a:pos x="22" y="280"/>
                </a:cxn>
                <a:cxn ang="0">
                  <a:pos x="37" y="301"/>
                </a:cxn>
                <a:cxn ang="0">
                  <a:pos x="56" y="316"/>
                </a:cxn>
                <a:cxn ang="0">
                  <a:pos x="77" y="327"/>
                </a:cxn>
                <a:cxn ang="0">
                  <a:pos x="101" y="333"/>
                </a:cxn>
                <a:cxn ang="0">
                  <a:pos x="101" y="333"/>
                </a:cxn>
                <a:cxn ang="0">
                  <a:pos x="125" y="333"/>
                </a:cxn>
                <a:cxn ang="0">
                  <a:pos x="147" y="326"/>
                </a:cxn>
                <a:cxn ang="0">
                  <a:pos x="169" y="314"/>
                </a:cxn>
                <a:cxn ang="0">
                  <a:pos x="188" y="297"/>
                </a:cxn>
                <a:cxn ang="0">
                  <a:pos x="204" y="275"/>
                </a:cxn>
                <a:cxn ang="0">
                  <a:pos x="217" y="248"/>
                </a:cxn>
                <a:cxn ang="0">
                  <a:pos x="227" y="215"/>
                </a:cxn>
                <a:cxn ang="0">
                  <a:pos x="234" y="178"/>
                </a:cxn>
                <a:cxn ang="0">
                  <a:pos x="234" y="178"/>
                </a:cxn>
                <a:cxn ang="0">
                  <a:pos x="235" y="140"/>
                </a:cxn>
                <a:cxn ang="0">
                  <a:pos x="231" y="106"/>
                </a:cxn>
                <a:cxn ang="0">
                  <a:pos x="224" y="77"/>
                </a:cxn>
                <a:cxn ang="0">
                  <a:pos x="212" y="52"/>
                </a:cxn>
                <a:cxn ang="0">
                  <a:pos x="196" y="32"/>
                </a:cxn>
                <a:cxn ang="0">
                  <a:pos x="178" y="16"/>
                </a:cxn>
                <a:cxn ang="0">
                  <a:pos x="157" y="6"/>
                </a:cxn>
                <a:cxn ang="0">
                  <a:pos x="133" y="0"/>
                </a:cxn>
              </a:cxnLst>
              <a:rect l="0" t="0" r="r" b="b"/>
              <a:pathLst>
                <a:path w="235" h="333">
                  <a:moveTo>
                    <a:pt x="133" y="0"/>
                  </a:moveTo>
                  <a:lnTo>
                    <a:pt x="133" y="0"/>
                  </a:lnTo>
                  <a:lnTo>
                    <a:pt x="109" y="0"/>
                  </a:lnTo>
                  <a:lnTo>
                    <a:pt x="86" y="7"/>
                  </a:lnTo>
                  <a:lnTo>
                    <a:pt x="66" y="19"/>
                  </a:lnTo>
                  <a:lnTo>
                    <a:pt x="46" y="36"/>
                  </a:lnTo>
                  <a:lnTo>
                    <a:pt x="31" y="58"/>
                  </a:lnTo>
                  <a:lnTo>
                    <a:pt x="18" y="85"/>
                  </a:lnTo>
                  <a:lnTo>
                    <a:pt x="8" y="118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0" y="192"/>
                  </a:lnTo>
                  <a:lnTo>
                    <a:pt x="4" y="226"/>
                  </a:lnTo>
                  <a:lnTo>
                    <a:pt x="11" y="255"/>
                  </a:lnTo>
                  <a:lnTo>
                    <a:pt x="22" y="280"/>
                  </a:lnTo>
                  <a:lnTo>
                    <a:pt x="37" y="301"/>
                  </a:lnTo>
                  <a:lnTo>
                    <a:pt x="56" y="316"/>
                  </a:lnTo>
                  <a:lnTo>
                    <a:pt x="77" y="327"/>
                  </a:lnTo>
                  <a:lnTo>
                    <a:pt x="101" y="333"/>
                  </a:lnTo>
                  <a:lnTo>
                    <a:pt x="101" y="333"/>
                  </a:lnTo>
                  <a:lnTo>
                    <a:pt x="125" y="333"/>
                  </a:lnTo>
                  <a:lnTo>
                    <a:pt x="147" y="326"/>
                  </a:lnTo>
                  <a:lnTo>
                    <a:pt x="169" y="314"/>
                  </a:lnTo>
                  <a:lnTo>
                    <a:pt x="188" y="297"/>
                  </a:lnTo>
                  <a:lnTo>
                    <a:pt x="204" y="275"/>
                  </a:lnTo>
                  <a:lnTo>
                    <a:pt x="217" y="248"/>
                  </a:lnTo>
                  <a:lnTo>
                    <a:pt x="227" y="215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5" y="140"/>
                  </a:lnTo>
                  <a:lnTo>
                    <a:pt x="231" y="106"/>
                  </a:lnTo>
                  <a:lnTo>
                    <a:pt x="224" y="77"/>
                  </a:lnTo>
                  <a:lnTo>
                    <a:pt x="212" y="52"/>
                  </a:lnTo>
                  <a:lnTo>
                    <a:pt x="196" y="32"/>
                  </a:lnTo>
                  <a:lnTo>
                    <a:pt x="178" y="16"/>
                  </a:lnTo>
                  <a:lnTo>
                    <a:pt x="157" y="6"/>
                  </a:lnTo>
                  <a:lnTo>
                    <a:pt x="13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6" name="Freeform 206"/>
            <p:cNvSpPr>
              <a:spLocks noChangeAspect="1"/>
            </p:cNvSpPr>
            <p:nvPr/>
          </p:nvSpPr>
          <p:spPr bwMode="auto">
            <a:xfrm>
              <a:off x="586" y="4591"/>
              <a:ext cx="29" cy="4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5" y="3"/>
                </a:cxn>
                <a:cxn ang="0">
                  <a:pos x="130" y="11"/>
                </a:cxn>
                <a:cxn ang="0">
                  <a:pos x="143" y="22"/>
                </a:cxn>
                <a:cxn ang="0">
                  <a:pos x="154" y="39"/>
                </a:cxn>
                <a:cxn ang="0">
                  <a:pos x="161" y="58"/>
                </a:cxn>
                <a:cxn ang="0">
                  <a:pos x="167" y="84"/>
                </a:cxn>
                <a:cxn ang="0">
                  <a:pos x="169" y="113"/>
                </a:cxn>
                <a:cxn ang="0">
                  <a:pos x="168" y="147"/>
                </a:cxn>
                <a:cxn ang="0">
                  <a:pos x="162" y="181"/>
                </a:cxn>
                <a:cxn ang="0">
                  <a:pos x="155" y="210"/>
                </a:cxn>
                <a:cxn ang="0">
                  <a:pos x="144" y="234"/>
                </a:cxn>
                <a:cxn ang="0">
                  <a:pos x="132" y="252"/>
                </a:cxn>
                <a:cxn ang="0">
                  <a:pos x="119" y="267"/>
                </a:cxn>
                <a:cxn ang="0">
                  <a:pos x="103" y="275"/>
                </a:cxn>
                <a:cxn ang="0">
                  <a:pos x="88" y="280"/>
                </a:cxn>
                <a:cxn ang="0">
                  <a:pos x="72" y="278"/>
                </a:cxn>
                <a:cxn ang="0">
                  <a:pos x="49" y="269"/>
                </a:cxn>
                <a:cxn ang="0">
                  <a:pos x="30" y="259"/>
                </a:cxn>
                <a:cxn ang="0">
                  <a:pos x="17" y="246"/>
                </a:cxn>
                <a:cxn ang="0">
                  <a:pos x="9" y="231"/>
                </a:cxn>
                <a:cxn ang="0">
                  <a:pos x="3" y="212"/>
                </a:cxn>
                <a:cxn ang="0">
                  <a:pos x="0" y="189"/>
                </a:cxn>
                <a:cxn ang="0">
                  <a:pos x="1" y="162"/>
                </a:cxn>
                <a:cxn ang="0">
                  <a:pos x="3" y="130"/>
                </a:cxn>
                <a:cxn ang="0">
                  <a:pos x="9" y="97"/>
                </a:cxn>
                <a:cxn ang="0">
                  <a:pos x="16" y="68"/>
                </a:cxn>
                <a:cxn ang="0">
                  <a:pos x="26" y="45"/>
                </a:cxn>
                <a:cxn ang="0">
                  <a:pos x="38" y="27"/>
                </a:cxn>
                <a:cxn ang="0">
                  <a:pos x="52" y="14"/>
                </a:cxn>
                <a:cxn ang="0">
                  <a:pos x="66" y="5"/>
                </a:cxn>
                <a:cxn ang="0">
                  <a:pos x="83" y="0"/>
                </a:cxn>
                <a:cxn ang="0">
                  <a:pos x="99" y="0"/>
                </a:cxn>
              </a:cxnLst>
              <a:rect l="0" t="0" r="r" b="b"/>
              <a:pathLst>
                <a:path w="169" h="280">
                  <a:moveTo>
                    <a:pt x="99" y="0"/>
                  </a:moveTo>
                  <a:lnTo>
                    <a:pt x="115" y="3"/>
                  </a:lnTo>
                  <a:lnTo>
                    <a:pt x="130" y="11"/>
                  </a:lnTo>
                  <a:lnTo>
                    <a:pt x="143" y="22"/>
                  </a:lnTo>
                  <a:lnTo>
                    <a:pt x="154" y="39"/>
                  </a:lnTo>
                  <a:lnTo>
                    <a:pt x="161" y="58"/>
                  </a:lnTo>
                  <a:lnTo>
                    <a:pt x="167" y="84"/>
                  </a:lnTo>
                  <a:lnTo>
                    <a:pt x="169" y="113"/>
                  </a:lnTo>
                  <a:lnTo>
                    <a:pt x="168" y="147"/>
                  </a:lnTo>
                  <a:lnTo>
                    <a:pt x="162" y="181"/>
                  </a:lnTo>
                  <a:lnTo>
                    <a:pt x="155" y="210"/>
                  </a:lnTo>
                  <a:lnTo>
                    <a:pt x="144" y="234"/>
                  </a:lnTo>
                  <a:lnTo>
                    <a:pt x="132" y="252"/>
                  </a:lnTo>
                  <a:lnTo>
                    <a:pt x="119" y="267"/>
                  </a:lnTo>
                  <a:lnTo>
                    <a:pt x="103" y="275"/>
                  </a:lnTo>
                  <a:lnTo>
                    <a:pt x="88" y="280"/>
                  </a:lnTo>
                  <a:lnTo>
                    <a:pt x="72" y="278"/>
                  </a:lnTo>
                  <a:lnTo>
                    <a:pt x="49" y="269"/>
                  </a:lnTo>
                  <a:lnTo>
                    <a:pt x="30" y="259"/>
                  </a:lnTo>
                  <a:lnTo>
                    <a:pt x="17" y="246"/>
                  </a:lnTo>
                  <a:lnTo>
                    <a:pt x="9" y="231"/>
                  </a:lnTo>
                  <a:lnTo>
                    <a:pt x="3" y="212"/>
                  </a:lnTo>
                  <a:lnTo>
                    <a:pt x="0" y="189"/>
                  </a:lnTo>
                  <a:lnTo>
                    <a:pt x="1" y="162"/>
                  </a:lnTo>
                  <a:lnTo>
                    <a:pt x="3" y="130"/>
                  </a:lnTo>
                  <a:lnTo>
                    <a:pt x="9" y="97"/>
                  </a:lnTo>
                  <a:lnTo>
                    <a:pt x="16" y="68"/>
                  </a:lnTo>
                  <a:lnTo>
                    <a:pt x="26" y="45"/>
                  </a:lnTo>
                  <a:lnTo>
                    <a:pt x="38" y="27"/>
                  </a:lnTo>
                  <a:lnTo>
                    <a:pt x="52" y="14"/>
                  </a:lnTo>
                  <a:lnTo>
                    <a:pt x="66" y="5"/>
                  </a:lnTo>
                  <a:lnTo>
                    <a:pt x="83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61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7" name="Freeform 207"/>
            <p:cNvSpPr>
              <a:spLocks noChangeAspect="1"/>
            </p:cNvSpPr>
            <p:nvPr/>
          </p:nvSpPr>
          <p:spPr bwMode="auto">
            <a:xfrm>
              <a:off x="586" y="4591"/>
              <a:ext cx="29" cy="4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9" y="0"/>
                </a:cxn>
                <a:cxn ang="0">
                  <a:pos x="115" y="3"/>
                </a:cxn>
                <a:cxn ang="0">
                  <a:pos x="130" y="11"/>
                </a:cxn>
                <a:cxn ang="0">
                  <a:pos x="143" y="22"/>
                </a:cxn>
                <a:cxn ang="0">
                  <a:pos x="154" y="39"/>
                </a:cxn>
                <a:cxn ang="0">
                  <a:pos x="161" y="58"/>
                </a:cxn>
                <a:cxn ang="0">
                  <a:pos x="167" y="84"/>
                </a:cxn>
                <a:cxn ang="0">
                  <a:pos x="169" y="113"/>
                </a:cxn>
                <a:cxn ang="0">
                  <a:pos x="168" y="147"/>
                </a:cxn>
                <a:cxn ang="0">
                  <a:pos x="168" y="147"/>
                </a:cxn>
                <a:cxn ang="0">
                  <a:pos x="162" y="181"/>
                </a:cxn>
                <a:cxn ang="0">
                  <a:pos x="155" y="210"/>
                </a:cxn>
                <a:cxn ang="0">
                  <a:pos x="144" y="234"/>
                </a:cxn>
                <a:cxn ang="0">
                  <a:pos x="132" y="252"/>
                </a:cxn>
                <a:cxn ang="0">
                  <a:pos x="119" y="267"/>
                </a:cxn>
                <a:cxn ang="0">
                  <a:pos x="103" y="275"/>
                </a:cxn>
                <a:cxn ang="0">
                  <a:pos x="88" y="280"/>
                </a:cxn>
                <a:cxn ang="0">
                  <a:pos x="72" y="278"/>
                </a:cxn>
                <a:cxn ang="0">
                  <a:pos x="72" y="278"/>
                </a:cxn>
                <a:cxn ang="0">
                  <a:pos x="49" y="269"/>
                </a:cxn>
                <a:cxn ang="0">
                  <a:pos x="30" y="259"/>
                </a:cxn>
                <a:cxn ang="0">
                  <a:pos x="17" y="246"/>
                </a:cxn>
                <a:cxn ang="0">
                  <a:pos x="9" y="231"/>
                </a:cxn>
                <a:cxn ang="0">
                  <a:pos x="3" y="212"/>
                </a:cxn>
                <a:cxn ang="0">
                  <a:pos x="0" y="189"/>
                </a:cxn>
                <a:cxn ang="0">
                  <a:pos x="1" y="162"/>
                </a:cxn>
                <a:cxn ang="0">
                  <a:pos x="3" y="130"/>
                </a:cxn>
                <a:cxn ang="0">
                  <a:pos x="3" y="130"/>
                </a:cxn>
                <a:cxn ang="0">
                  <a:pos x="9" y="97"/>
                </a:cxn>
                <a:cxn ang="0">
                  <a:pos x="16" y="68"/>
                </a:cxn>
                <a:cxn ang="0">
                  <a:pos x="26" y="45"/>
                </a:cxn>
                <a:cxn ang="0">
                  <a:pos x="38" y="27"/>
                </a:cxn>
                <a:cxn ang="0">
                  <a:pos x="52" y="14"/>
                </a:cxn>
                <a:cxn ang="0">
                  <a:pos x="66" y="5"/>
                </a:cxn>
                <a:cxn ang="0">
                  <a:pos x="83" y="0"/>
                </a:cxn>
                <a:cxn ang="0">
                  <a:pos x="99" y="0"/>
                </a:cxn>
              </a:cxnLst>
              <a:rect l="0" t="0" r="r" b="b"/>
              <a:pathLst>
                <a:path w="169" h="280">
                  <a:moveTo>
                    <a:pt x="99" y="0"/>
                  </a:moveTo>
                  <a:lnTo>
                    <a:pt x="99" y="0"/>
                  </a:lnTo>
                  <a:lnTo>
                    <a:pt x="115" y="3"/>
                  </a:lnTo>
                  <a:lnTo>
                    <a:pt x="130" y="11"/>
                  </a:lnTo>
                  <a:lnTo>
                    <a:pt x="143" y="22"/>
                  </a:lnTo>
                  <a:lnTo>
                    <a:pt x="154" y="39"/>
                  </a:lnTo>
                  <a:lnTo>
                    <a:pt x="161" y="58"/>
                  </a:lnTo>
                  <a:lnTo>
                    <a:pt x="167" y="84"/>
                  </a:lnTo>
                  <a:lnTo>
                    <a:pt x="169" y="113"/>
                  </a:lnTo>
                  <a:lnTo>
                    <a:pt x="168" y="147"/>
                  </a:lnTo>
                  <a:lnTo>
                    <a:pt x="168" y="147"/>
                  </a:lnTo>
                  <a:lnTo>
                    <a:pt x="162" y="181"/>
                  </a:lnTo>
                  <a:lnTo>
                    <a:pt x="155" y="210"/>
                  </a:lnTo>
                  <a:lnTo>
                    <a:pt x="144" y="234"/>
                  </a:lnTo>
                  <a:lnTo>
                    <a:pt x="132" y="252"/>
                  </a:lnTo>
                  <a:lnTo>
                    <a:pt x="119" y="267"/>
                  </a:lnTo>
                  <a:lnTo>
                    <a:pt x="103" y="275"/>
                  </a:lnTo>
                  <a:lnTo>
                    <a:pt x="88" y="280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49" y="269"/>
                  </a:lnTo>
                  <a:lnTo>
                    <a:pt x="30" y="259"/>
                  </a:lnTo>
                  <a:lnTo>
                    <a:pt x="17" y="246"/>
                  </a:lnTo>
                  <a:lnTo>
                    <a:pt x="9" y="231"/>
                  </a:lnTo>
                  <a:lnTo>
                    <a:pt x="3" y="212"/>
                  </a:lnTo>
                  <a:lnTo>
                    <a:pt x="0" y="189"/>
                  </a:lnTo>
                  <a:lnTo>
                    <a:pt x="1" y="162"/>
                  </a:lnTo>
                  <a:lnTo>
                    <a:pt x="3" y="130"/>
                  </a:lnTo>
                  <a:lnTo>
                    <a:pt x="3" y="130"/>
                  </a:lnTo>
                  <a:lnTo>
                    <a:pt x="9" y="97"/>
                  </a:lnTo>
                  <a:lnTo>
                    <a:pt x="16" y="68"/>
                  </a:lnTo>
                  <a:lnTo>
                    <a:pt x="26" y="45"/>
                  </a:lnTo>
                  <a:lnTo>
                    <a:pt x="38" y="27"/>
                  </a:lnTo>
                  <a:lnTo>
                    <a:pt x="52" y="14"/>
                  </a:lnTo>
                  <a:lnTo>
                    <a:pt x="66" y="5"/>
                  </a:lnTo>
                  <a:lnTo>
                    <a:pt x="83" y="0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8" name="Freeform 208"/>
            <p:cNvSpPr>
              <a:spLocks noChangeAspect="1"/>
            </p:cNvSpPr>
            <p:nvPr/>
          </p:nvSpPr>
          <p:spPr bwMode="auto">
            <a:xfrm>
              <a:off x="458" y="4601"/>
              <a:ext cx="47" cy="5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3" y="339"/>
                </a:cxn>
                <a:cxn ang="0">
                  <a:pos x="126" y="330"/>
                </a:cxn>
                <a:cxn ang="0">
                  <a:pos x="83" y="191"/>
                </a:cxn>
                <a:cxn ang="0">
                  <a:pos x="145" y="173"/>
                </a:cxn>
                <a:cxn ang="0">
                  <a:pos x="243" y="294"/>
                </a:cxn>
                <a:cxn ang="0">
                  <a:pos x="279" y="283"/>
                </a:cxn>
                <a:cxn ang="0">
                  <a:pos x="176" y="157"/>
                </a:cxn>
                <a:cxn ang="0">
                  <a:pos x="187" y="149"/>
                </a:cxn>
                <a:cxn ang="0">
                  <a:pos x="197" y="139"/>
                </a:cxn>
                <a:cxn ang="0">
                  <a:pos x="203" y="127"/>
                </a:cxn>
                <a:cxn ang="0">
                  <a:pos x="210" y="115"/>
                </a:cxn>
                <a:cxn ang="0">
                  <a:pos x="213" y="103"/>
                </a:cxn>
                <a:cxn ang="0">
                  <a:pos x="214" y="90"/>
                </a:cxn>
                <a:cxn ang="0">
                  <a:pos x="213" y="76"/>
                </a:cxn>
                <a:cxn ang="0">
                  <a:pos x="210" y="62"/>
                </a:cxn>
                <a:cxn ang="0">
                  <a:pos x="204" y="48"/>
                </a:cxn>
                <a:cxn ang="0">
                  <a:pos x="197" y="35"/>
                </a:cxn>
                <a:cxn ang="0">
                  <a:pos x="187" y="22"/>
                </a:cxn>
                <a:cxn ang="0">
                  <a:pos x="173" y="11"/>
                </a:cxn>
                <a:cxn ang="0">
                  <a:pos x="154" y="5"/>
                </a:cxn>
                <a:cxn ang="0">
                  <a:pos x="133" y="0"/>
                </a:cxn>
                <a:cxn ang="0">
                  <a:pos x="105" y="3"/>
                </a:cxn>
                <a:cxn ang="0">
                  <a:pos x="73" y="10"/>
                </a:cxn>
                <a:cxn ang="0">
                  <a:pos x="0" y="33"/>
                </a:cxn>
              </a:cxnLst>
              <a:rect l="0" t="0" r="r" b="b"/>
              <a:pathLst>
                <a:path w="279" h="339">
                  <a:moveTo>
                    <a:pt x="0" y="33"/>
                  </a:moveTo>
                  <a:lnTo>
                    <a:pt x="93" y="339"/>
                  </a:lnTo>
                  <a:lnTo>
                    <a:pt x="126" y="330"/>
                  </a:lnTo>
                  <a:lnTo>
                    <a:pt x="83" y="191"/>
                  </a:lnTo>
                  <a:lnTo>
                    <a:pt x="145" y="173"/>
                  </a:lnTo>
                  <a:lnTo>
                    <a:pt x="243" y="294"/>
                  </a:lnTo>
                  <a:lnTo>
                    <a:pt x="279" y="283"/>
                  </a:lnTo>
                  <a:lnTo>
                    <a:pt x="176" y="157"/>
                  </a:lnTo>
                  <a:lnTo>
                    <a:pt x="187" y="149"/>
                  </a:lnTo>
                  <a:lnTo>
                    <a:pt x="197" y="139"/>
                  </a:lnTo>
                  <a:lnTo>
                    <a:pt x="203" y="127"/>
                  </a:lnTo>
                  <a:lnTo>
                    <a:pt x="210" y="115"/>
                  </a:lnTo>
                  <a:lnTo>
                    <a:pt x="213" y="103"/>
                  </a:lnTo>
                  <a:lnTo>
                    <a:pt x="214" y="90"/>
                  </a:lnTo>
                  <a:lnTo>
                    <a:pt x="213" y="76"/>
                  </a:lnTo>
                  <a:lnTo>
                    <a:pt x="210" y="62"/>
                  </a:lnTo>
                  <a:lnTo>
                    <a:pt x="204" y="48"/>
                  </a:lnTo>
                  <a:lnTo>
                    <a:pt x="197" y="35"/>
                  </a:lnTo>
                  <a:lnTo>
                    <a:pt x="187" y="22"/>
                  </a:lnTo>
                  <a:lnTo>
                    <a:pt x="173" y="11"/>
                  </a:lnTo>
                  <a:lnTo>
                    <a:pt x="154" y="5"/>
                  </a:lnTo>
                  <a:lnTo>
                    <a:pt x="133" y="0"/>
                  </a:lnTo>
                  <a:lnTo>
                    <a:pt x="105" y="3"/>
                  </a:lnTo>
                  <a:lnTo>
                    <a:pt x="73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09" name="Freeform 209"/>
            <p:cNvSpPr>
              <a:spLocks noChangeAspect="1"/>
            </p:cNvSpPr>
            <p:nvPr/>
          </p:nvSpPr>
          <p:spPr bwMode="auto">
            <a:xfrm>
              <a:off x="458" y="4601"/>
              <a:ext cx="47" cy="5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3" y="339"/>
                </a:cxn>
                <a:cxn ang="0">
                  <a:pos x="126" y="330"/>
                </a:cxn>
                <a:cxn ang="0">
                  <a:pos x="83" y="191"/>
                </a:cxn>
                <a:cxn ang="0">
                  <a:pos x="145" y="173"/>
                </a:cxn>
                <a:cxn ang="0">
                  <a:pos x="243" y="294"/>
                </a:cxn>
                <a:cxn ang="0">
                  <a:pos x="279" y="283"/>
                </a:cxn>
                <a:cxn ang="0">
                  <a:pos x="176" y="157"/>
                </a:cxn>
                <a:cxn ang="0">
                  <a:pos x="176" y="157"/>
                </a:cxn>
                <a:cxn ang="0">
                  <a:pos x="187" y="149"/>
                </a:cxn>
                <a:cxn ang="0">
                  <a:pos x="197" y="139"/>
                </a:cxn>
                <a:cxn ang="0">
                  <a:pos x="203" y="127"/>
                </a:cxn>
                <a:cxn ang="0">
                  <a:pos x="210" y="115"/>
                </a:cxn>
                <a:cxn ang="0">
                  <a:pos x="213" y="103"/>
                </a:cxn>
                <a:cxn ang="0">
                  <a:pos x="214" y="90"/>
                </a:cxn>
                <a:cxn ang="0">
                  <a:pos x="213" y="76"/>
                </a:cxn>
                <a:cxn ang="0">
                  <a:pos x="210" y="62"/>
                </a:cxn>
                <a:cxn ang="0">
                  <a:pos x="210" y="62"/>
                </a:cxn>
                <a:cxn ang="0">
                  <a:pos x="204" y="48"/>
                </a:cxn>
                <a:cxn ang="0">
                  <a:pos x="197" y="35"/>
                </a:cxn>
                <a:cxn ang="0">
                  <a:pos x="187" y="22"/>
                </a:cxn>
                <a:cxn ang="0">
                  <a:pos x="173" y="11"/>
                </a:cxn>
                <a:cxn ang="0">
                  <a:pos x="154" y="5"/>
                </a:cxn>
                <a:cxn ang="0">
                  <a:pos x="133" y="0"/>
                </a:cxn>
                <a:cxn ang="0">
                  <a:pos x="105" y="3"/>
                </a:cxn>
                <a:cxn ang="0">
                  <a:pos x="73" y="10"/>
                </a:cxn>
                <a:cxn ang="0">
                  <a:pos x="0" y="33"/>
                </a:cxn>
              </a:cxnLst>
              <a:rect l="0" t="0" r="r" b="b"/>
              <a:pathLst>
                <a:path w="279" h="339">
                  <a:moveTo>
                    <a:pt x="0" y="33"/>
                  </a:moveTo>
                  <a:lnTo>
                    <a:pt x="93" y="339"/>
                  </a:lnTo>
                  <a:lnTo>
                    <a:pt x="126" y="330"/>
                  </a:lnTo>
                  <a:lnTo>
                    <a:pt x="83" y="191"/>
                  </a:lnTo>
                  <a:lnTo>
                    <a:pt x="145" y="173"/>
                  </a:lnTo>
                  <a:lnTo>
                    <a:pt x="243" y="294"/>
                  </a:lnTo>
                  <a:lnTo>
                    <a:pt x="279" y="283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87" y="149"/>
                  </a:lnTo>
                  <a:lnTo>
                    <a:pt x="197" y="139"/>
                  </a:lnTo>
                  <a:lnTo>
                    <a:pt x="203" y="127"/>
                  </a:lnTo>
                  <a:lnTo>
                    <a:pt x="210" y="115"/>
                  </a:lnTo>
                  <a:lnTo>
                    <a:pt x="213" y="103"/>
                  </a:lnTo>
                  <a:lnTo>
                    <a:pt x="214" y="90"/>
                  </a:lnTo>
                  <a:lnTo>
                    <a:pt x="213" y="76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4" y="48"/>
                  </a:lnTo>
                  <a:lnTo>
                    <a:pt x="197" y="35"/>
                  </a:lnTo>
                  <a:lnTo>
                    <a:pt x="187" y="22"/>
                  </a:lnTo>
                  <a:lnTo>
                    <a:pt x="173" y="11"/>
                  </a:lnTo>
                  <a:lnTo>
                    <a:pt x="154" y="5"/>
                  </a:lnTo>
                  <a:lnTo>
                    <a:pt x="133" y="0"/>
                  </a:lnTo>
                  <a:lnTo>
                    <a:pt x="105" y="3"/>
                  </a:lnTo>
                  <a:lnTo>
                    <a:pt x="73" y="10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10" name="Freeform 210"/>
            <p:cNvSpPr>
              <a:spLocks noChangeAspect="1"/>
            </p:cNvSpPr>
            <p:nvPr/>
          </p:nvSpPr>
          <p:spPr bwMode="auto">
            <a:xfrm>
              <a:off x="465" y="4606"/>
              <a:ext cx="24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9" y="5"/>
                </a:cxn>
                <a:cxn ang="0">
                  <a:pos x="64" y="1"/>
                </a:cxn>
                <a:cxn ang="0">
                  <a:pos x="80" y="0"/>
                </a:cxn>
                <a:cxn ang="0">
                  <a:pos x="93" y="0"/>
                </a:cxn>
                <a:cxn ang="0">
                  <a:pos x="105" y="2"/>
                </a:cxn>
                <a:cxn ang="0">
                  <a:pos x="114" y="7"/>
                </a:cxn>
                <a:cxn ang="0">
                  <a:pos x="123" y="16"/>
                </a:cxn>
                <a:cxn ang="0">
                  <a:pos x="131" y="27"/>
                </a:cxn>
                <a:cxn ang="0">
                  <a:pos x="136" y="41"/>
                </a:cxn>
                <a:cxn ang="0">
                  <a:pos x="138" y="52"/>
                </a:cxn>
                <a:cxn ang="0">
                  <a:pos x="139" y="63"/>
                </a:cxn>
                <a:cxn ang="0">
                  <a:pos x="138" y="74"/>
                </a:cxn>
                <a:cxn ang="0">
                  <a:pos x="134" y="84"/>
                </a:cxn>
                <a:cxn ang="0">
                  <a:pos x="126" y="95"/>
                </a:cxn>
                <a:cxn ang="0">
                  <a:pos x="114" y="104"/>
                </a:cxn>
                <a:cxn ang="0">
                  <a:pos x="99" y="113"/>
                </a:cxn>
                <a:cxn ang="0">
                  <a:pos x="77" y="121"/>
                </a:cxn>
                <a:cxn ang="0">
                  <a:pos x="35" y="134"/>
                </a:cxn>
                <a:cxn ang="0">
                  <a:pos x="0" y="21"/>
                </a:cxn>
              </a:cxnLst>
              <a:rect l="0" t="0" r="r" b="b"/>
              <a:pathLst>
                <a:path w="139" h="134">
                  <a:moveTo>
                    <a:pt x="0" y="21"/>
                  </a:moveTo>
                  <a:lnTo>
                    <a:pt x="49" y="5"/>
                  </a:lnTo>
                  <a:lnTo>
                    <a:pt x="64" y="1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6"/>
                  </a:lnTo>
                  <a:lnTo>
                    <a:pt x="131" y="27"/>
                  </a:lnTo>
                  <a:lnTo>
                    <a:pt x="136" y="41"/>
                  </a:lnTo>
                  <a:lnTo>
                    <a:pt x="138" y="52"/>
                  </a:lnTo>
                  <a:lnTo>
                    <a:pt x="139" y="63"/>
                  </a:lnTo>
                  <a:lnTo>
                    <a:pt x="138" y="74"/>
                  </a:lnTo>
                  <a:lnTo>
                    <a:pt x="134" y="84"/>
                  </a:lnTo>
                  <a:lnTo>
                    <a:pt x="126" y="95"/>
                  </a:lnTo>
                  <a:lnTo>
                    <a:pt x="114" y="104"/>
                  </a:lnTo>
                  <a:lnTo>
                    <a:pt x="99" y="113"/>
                  </a:lnTo>
                  <a:lnTo>
                    <a:pt x="77" y="121"/>
                  </a:lnTo>
                  <a:lnTo>
                    <a:pt x="35" y="13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61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11" name="Freeform 211"/>
            <p:cNvSpPr>
              <a:spLocks noChangeAspect="1"/>
            </p:cNvSpPr>
            <p:nvPr/>
          </p:nvSpPr>
          <p:spPr bwMode="auto">
            <a:xfrm>
              <a:off x="465" y="4606"/>
              <a:ext cx="24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9" y="5"/>
                </a:cxn>
                <a:cxn ang="0">
                  <a:pos x="49" y="5"/>
                </a:cxn>
                <a:cxn ang="0">
                  <a:pos x="64" y="1"/>
                </a:cxn>
                <a:cxn ang="0">
                  <a:pos x="80" y="0"/>
                </a:cxn>
                <a:cxn ang="0">
                  <a:pos x="93" y="0"/>
                </a:cxn>
                <a:cxn ang="0">
                  <a:pos x="105" y="2"/>
                </a:cxn>
                <a:cxn ang="0">
                  <a:pos x="114" y="7"/>
                </a:cxn>
                <a:cxn ang="0">
                  <a:pos x="123" y="16"/>
                </a:cxn>
                <a:cxn ang="0">
                  <a:pos x="131" y="27"/>
                </a:cxn>
                <a:cxn ang="0">
                  <a:pos x="136" y="41"/>
                </a:cxn>
                <a:cxn ang="0">
                  <a:pos x="136" y="41"/>
                </a:cxn>
                <a:cxn ang="0">
                  <a:pos x="138" y="52"/>
                </a:cxn>
                <a:cxn ang="0">
                  <a:pos x="139" y="63"/>
                </a:cxn>
                <a:cxn ang="0">
                  <a:pos x="138" y="74"/>
                </a:cxn>
                <a:cxn ang="0">
                  <a:pos x="134" y="84"/>
                </a:cxn>
                <a:cxn ang="0">
                  <a:pos x="126" y="95"/>
                </a:cxn>
                <a:cxn ang="0">
                  <a:pos x="114" y="104"/>
                </a:cxn>
                <a:cxn ang="0">
                  <a:pos x="99" y="113"/>
                </a:cxn>
                <a:cxn ang="0">
                  <a:pos x="77" y="121"/>
                </a:cxn>
                <a:cxn ang="0">
                  <a:pos x="35" y="134"/>
                </a:cxn>
                <a:cxn ang="0">
                  <a:pos x="0" y="21"/>
                </a:cxn>
              </a:cxnLst>
              <a:rect l="0" t="0" r="r" b="b"/>
              <a:pathLst>
                <a:path w="139" h="134">
                  <a:moveTo>
                    <a:pt x="0" y="21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64" y="1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6"/>
                  </a:lnTo>
                  <a:lnTo>
                    <a:pt x="131" y="27"/>
                  </a:lnTo>
                  <a:lnTo>
                    <a:pt x="136" y="41"/>
                  </a:lnTo>
                  <a:lnTo>
                    <a:pt x="136" y="41"/>
                  </a:lnTo>
                  <a:lnTo>
                    <a:pt x="138" y="52"/>
                  </a:lnTo>
                  <a:lnTo>
                    <a:pt x="139" y="63"/>
                  </a:lnTo>
                  <a:lnTo>
                    <a:pt x="138" y="74"/>
                  </a:lnTo>
                  <a:lnTo>
                    <a:pt x="134" y="84"/>
                  </a:lnTo>
                  <a:lnTo>
                    <a:pt x="126" y="95"/>
                  </a:lnTo>
                  <a:lnTo>
                    <a:pt x="114" y="104"/>
                  </a:lnTo>
                  <a:lnTo>
                    <a:pt x="99" y="113"/>
                  </a:lnTo>
                  <a:lnTo>
                    <a:pt x="77" y="121"/>
                  </a:lnTo>
                  <a:lnTo>
                    <a:pt x="35" y="13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12" name="Freeform 212"/>
            <p:cNvSpPr>
              <a:spLocks noChangeAspect="1"/>
            </p:cNvSpPr>
            <p:nvPr/>
          </p:nvSpPr>
          <p:spPr bwMode="auto">
            <a:xfrm>
              <a:off x="636" y="4594"/>
              <a:ext cx="42" cy="6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308"/>
                </a:cxn>
                <a:cxn ang="0">
                  <a:pos x="32" y="317"/>
                </a:cxn>
                <a:cxn ang="0">
                  <a:pos x="73" y="178"/>
                </a:cxn>
                <a:cxn ang="0">
                  <a:pos x="134" y="197"/>
                </a:cxn>
                <a:cxn ang="0">
                  <a:pos x="150" y="352"/>
                </a:cxn>
                <a:cxn ang="0">
                  <a:pos x="185" y="363"/>
                </a:cxn>
                <a:cxn ang="0">
                  <a:pos x="168" y="201"/>
                </a:cxn>
                <a:cxn ang="0">
                  <a:pos x="182" y="200"/>
                </a:cxn>
                <a:cxn ang="0">
                  <a:pos x="196" y="197"/>
                </a:cxn>
                <a:cxn ang="0">
                  <a:pos x="208" y="192"/>
                </a:cxn>
                <a:cxn ang="0">
                  <a:pos x="219" y="184"/>
                </a:cxn>
                <a:cxn ang="0">
                  <a:pos x="229" y="175"/>
                </a:cxn>
                <a:cxn ang="0">
                  <a:pos x="238" y="165"/>
                </a:cxn>
                <a:cxn ang="0">
                  <a:pos x="244" y="153"/>
                </a:cxn>
                <a:cxn ang="0">
                  <a:pos x="250" y="140"/>
                </a:cxn>
                <a:cxn ang="0">
                  <a:pos x="253" y="126"/>
                </a:cxn>
                <a:cxn ang="0">
                  <a:pos x="254" y="111"/>
                </a:cxn>
                <a:cxn ang="0">
                  <a:pos x="252" y="95"/>
                </a:cxn>
                <a:cxn ang="0">
                  <a:pos x="247" y="78"/>
                </a:cxn>
                <a:cxn ang="0">
                  <a:pos x="236" y="62"/>
                </a:cxn>
                <a:cxn ang="0">
                  <a:pos x="218" y="47"/>
                </a:cxn>
                <a:cxn ang="0">
                  <a:pos x="195" y="33"/>
                </a:cxn>
                <a:cxn ang="0">
                  <a:pos x="164" y="21"/>
                </a:cxn>
                <a:cxn ang="0">
                  <a:pos x="91" y="0"/>
                </a:cxn>
              </a:cxnLst>
              <a:rect l="0" t="0" r="r" b="b"/>
              <a:pathLst>
                <a:path w="254" h="363">
                  <a:moveTo>
                    <a:pt x="91" y="0"/>
                  </a:moveTo>
                  <a:lnTo>
                    <a:pt x="0" y="308"/>
                  </a:lnTo>
                  <a:lnTo>
                    <a:pt x="32" y="317"/>
                  </a:lnTo>
                  <a:lnTo>
                    <a:pt x="73" y="178"/>
                  </a:lnTo>
                  <a:lnTo>
                    <a:pt x="134" y="197"/>
                  </a:lnTo>
                  <a:lnTo>
                    <a:pt x="150" y="352"/>
                  </a:lnTo>
                  <a:lnTo>
                    <a:pt x="185" y="363"/>
                  </a:lnTo>
                  <a:lnTo>
                    <a:pt x="168" y="201"/>
                  </a:lnTo>
                  <a:lnTo>
                    <a:pt x="182" y="200"/>
                  </a:lnTo>
                  <a:lnTo>
                    <a:pt x="196" y="197"/>
                  </a:lnTo>
                  <a:lnTo>
                    <a:pt x="208" y="192"/>
                  </a:lnTo>
                  <a:lnTo>
                    <a:pt x="219" y="184"/>
                  </a:lnTo>
                  <a:lnTo>
                    <a:pt x="229" y="175"/>
                  </a:lnTo>
                  <a:lnTo>
                    <a:pt x="238" y="165"/>
                  </a:lnTo>
                  <a:lnTo>
                    <a:pt x="244" y="153"/>
                  </a:lnTo>
                  <a:lnTo>
                    <a:pt x="250" y="140"/>
                  </a:lnTo>
                  <a:lnTo>
                    <a:pt x="253" y="126"/>
                  </a:lnTo>
                  <a:lnTo>
                    <a:pt x="254" y="111"/>
                  </a:lnTo>
                  <a:lnTo>
                    <a:pt x="252" y="95"/>
                  </a:lnTo>
                  <a:lnTo>
                    <a:pt x="247" y="78"/>
                  </a:lnTo>
                  <a:lnTo>
                    <a:pt x="236" y="62"/>
                  </a:lnTo>
                  <a:lnTo>
                    <a:pt x="218" y="47"/>
                  </a:lnTo>
                  <a:lnTo>
                    <a:pt x="195" y="33"/>
                  </a:lnTo>
                  <a:lnTo>
                    <a:pt x="164" y="2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13" name="Freeform 213"/>
            <p:cNvSpPr>
              <a:spLocks noChangeAspect="1"/>
            </p:cNvSpPr>
            <p:nvPr/>
          </p:nvSpPr>
          <p:spPr bwMode="auto">
            <a:xfrm>
              <a:off x="636" y="4594"/>
              <a:ext cx="42" cy="6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308"/>
                </a:cxn>
                <a:cxn ang="0">
                  <a:pos x="32" y="317"/>
                </a:cxn>
                <a:cxn ang="0">
                  <a:pos x="73" y="178"/>
                </a:cxn>
                <a:cxn ang="0">
                  <a:pos x="134" y="197"/>
                </a:cxn>
                <a:cxn ang="0">
                  <a:pos x="150" y="352"/>
                </a:cxn>
                <a:cxn ang="0">
                  <a:pos x="185" y="363"/>
                </a:cxn>
                <a:cxn ang="0">
                  <a:pos x="168" y="201"/>
                </a:cxn>
                <a:cxn ang="0">
                  <a:pos x="168" y="201"/>
                </a:cxn>
                <a:cxn ang="0">
                  <a:pos x="182" y="200"/>
                </a:cxn>
                <a:cxn ang="0">
                  <a:pos x="196" y="197"/>
                </a:cxn>
                <a:cxn ang="0">
                  <a:pos x="208" y="192"/>
                </a:cxn>
                <a:cxn ang="0">
                  <a:pos x="219" y="184"/>
                </a:cxn>
                <a:cxn ang="0">
                  <a:pos x="229" y="175"/>
                </a:cxn>
                <a:cxn ang="0">
                  <a:pos x="238" y="165"/>
                </a:cxn>
                <a:cxn ang="0">
                  <a:pos x="244" y="153"/>
                </a:cxn>
                <a:cxn ang="0">
                  <a:pos x="250" y="140"/>
                </a:cxn>
                <a:cxn ang="0">
                  <a:pos x="250" y="140"/>
                </a:cxn>
                <a:cxn ang="0">
                  <a:pos x="253" y="126"/>
                </a:cxn>
                <a:cxn ang="0">
                  <a:pos x="254" y="111"/>
                </a:cxn>
                <a:cxn ang="0">
                  <a:pos x="252" y="95"/>
                </a:cxn>
                <a:cxn ang="0">
                  <a:pos x="247" y="78"/>
                </a:cxn>
                <a:cxn ang="0">
                  <a:pos x="236" y="62"/>
                </a:cxn>
                <a:cxn ang="0">
                  <a:pos x="218" y="47"/>
                </a:cxn>
                <a:cxn ang="0">
                  <a:pos x="195" y="33"/>
                </a:cxn>
                <a:cxn ang="0">
                  <a:pos x="164" y="21"/>
                </a:cxn>
                <a:cxn ang="0">
                  <a:pos x="91" y="0"/>
                </a:cxn>
              </a:cxnLst>
              <a:rect l="0" t="0" r="r" b="b"/>
              <a:pathLst>
                <a:path w="254" h="363">
                  <a:moveTo>
                    <a:pt x="91" y="0"/>
                  </a:moveTo>
                  <a:lnTo>
                    <a:pt x="0" y="308"/>
                  </a:lnTo>
                  <a:lnTo>
                    <a:pt x="32" y="317"/>
                  </a:lnTo>
                  <a:lnTo>
                    <a:pt x="73" y="178"/>
                  </a:lnTo>
                  <a:lnTo>
                    <a:pt x="134" y="197"/>
                  </a:lnTo>
                  <a:lnTo>
                    <a:pt x="150" y="352"/>
                  </a:lnTo>
                  <a:lnTo>
                    <a:pt x="185" y="363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82" y="200"/>
                  </a:lnTo>
                  <a:lnTo>
                    <a:pt x="196" y="197"/>
                  </a:lnTo>
                  <a:lnTo>
                    <a:pt x="208" y="192"/>
                  </a:lnTo>
                  <a:lnTo>
                    <a:pt x="219" y="184"/>
                  </a:lnTo>
                  <a:lnTo>
                    <a:pt x="229" y="175"/>
                  </a:lnTo>
                  <a:lnTo>
                    <a:pt x="238" y="165"/>
                  </a:lnTo>
                  <a:lnTo>
                    <a:pt x="244" y="153"/>
                  </a:lnTo>
                  <a:lnTo>
                    <a:pt x="250" y="140"/>
                  </a:lnTo>
                  <a:lnTo>
                    <a:pt x="250" y="140"/>
                  </a:lnTo>
                  <a:lnTo>
                    <a:pt x="253" y="126"/>
                  </a:lnTo>
                  <a:lnTo>
                    <a:pt x="254" y="111"/>
                  </a:lnTo>
                  <a:lnTo>
                    <a:pt x="252" y="95"/>
                  </a:lnTo>
                  <a:lnTo>
                    <a:pt x="247" y="78"/>
                  </a:lnTo>
                  <a:lnTo>
                    <a:pt x="236" y="62"/>
                  </a:lnTo>
                  <a:lnTo>
                    <a:pt x="218" y="47"/>
                  </a:lnTo>
                  <a:lnTo>
                    <a:pt x="195" y="33"/>
                  </a:lnTo>
                  <a:lnTo>
                    <a:pt x="164" y="21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14" name="Freeform 214"/>
            <p:cNvSpPr>
              <a:spLocks noChangeAspect="1"/>
            </p:cNvSpPr>
            <p:nvPr/>
          </p:nvSpPr>
          <p:spPr bwMode="auto">
            <a:xfrm>
              <a:off x="649" y="4600"/>
              <a:ext cx="23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3" y="15"/>
                </a:cxn>
                <a:cxn ang="0">
                  <a:pos x="98" y="20"/>
                </a:cxn>
                <a:cxn ang="0">
                  <a:pos x="112" y="27"/>
                </a:cxn>
                <a:cxn ang="0">
                  <a:pos x="123" y="35"/>
                </a:cxn>
                <a:cxn ang="0">
                  <a:pos x="131" y="43"/>
                </a:cxn>
                <a:cxn ang="0">
                  <a:pos x="137" y="53"/>
                </a:cxn>
                <a:cxn ang="0">
                  <a:pos x="139" y="65"/>
                </a:cxn>
                <a:cxn ang="0">
                  <a:pos x="139" y="78"/>
                </a:cxn>
                <a:cxn ang="0">
                  <a:pos x="136" y="93"/>
                </a:cxn>
                <a:cxn ang="0">
                  <a:pos x="133" y="103"/>
                </a:cxn>
                <a:cxn ang="0">
                  <a:pos x="127" y="113"/>
                </a:cxn>
                <a:cxn ang="0">
                  <a:pos x="121" y="122"/>
                </a:cxn>
                <a:cxn ang="0">
                  <a:pos x="111" y="128"/>
                </a:cxn>
                <a:cxn ang="0">
                  <a:pos x="99" y="133"/>
                </a:cxn>
                <a:cxn ang="0">
                  <a:pos x="84" y="134"/>
                </a:cxn>
                <a:cxn ang="0">
                  <a:pos x="65" y="133"/>
                </a:cxn>
                <a:cxn ang="0">
                  <a:pos x="43" y="127"/>
                </a:cxn>
                <a:cxn ang="0">
                  <a:pos x="0" y="114"/>
                </a:cxn>
                <a:cxn ang="0">
                  <a:pos x="34" y="0"/>
                </a:cxn>
              </a:cxnLst>
              <a:rect l="0" t="0" r="r" b="b"/>
              <a:pathLst>
                <a:path w="139" h="134">
                  <a:moveTo>
                    <a:pt x="34" y="0"/>
                  </a:moveTo>
                  <a:lnTo>
                    <a:pt x="83" y="15"/>
                  </a:lnTo>
                  <a:lnTo>
                    <a:pt x="98" y="20"/>
                  </a:lnTo>
                  <a:lnTo>
                    <a:pt x="112" y="27"/>
                  </a:lnTo>
                  <a:lnTo>
                    <a:pt x="123" y="35"/>
                  </a:lnTo>
                  <a:lnTo>
                    <a:pt x="131" y="43"/>
                  </a:lnTo>
                  <a:lnTo>
                    <a:pt x="137" y="53"/>
                  </a:lnTo>
                  <a:lnTo>
                    <a:pt x="139" y="65"/>
                  </a:lnTo>
                  <a:lnTo>
                    <a:pt x="139" y="78"/>
                  </a:lnTo>
                  <a:lnTo>
                    <a:pt x="136" y="93"/>
                  </a:lnTo>
                  <a:lnTo>
                    <a:pt x="133" y="103"/>
                  </a:lnTo>
                  <a:lnTo>
                    <a:pt x="127" y="113"/>
                  </a:lnTo>
                  <a:lnTo>
                    <a:pt x="121" y="122"/>
                  </a:lnTo>
                  <a:lnTo>
                    <a:pt x="111" y="128"/>
                  </a:lnTo>
                  <a:lnTo>
                    <a:pt x="99" y="133"/>
                  </a:lnTo>
                  <a:lnTo>
                    <a:pt x="84" y="134"/>
                  </a:lnTo>
                  <a:lnTo>
                    <a:pt x="65" y="133"/>
                  </a:lnTo>
                  <a:lnTo>
                    <a:pt x="43" y="127"/>
                  </a:lnTo>
                  <a:lnTo>
                    <a:pt x="0" y="1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61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15" name="Freeform 215"/>
            <p:cNvSpPr>
              <a:spLocks noChangeAspect="1"/>
            </p:cNvSpPr>
            <p:nvPr/>
          </p:nvSpPr>
          <p:spPr bwMode="auto">
            <a:xfrm>
              <a:off x="649" y="4600"/>
              <a:ext cx="23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3" y="15"/>
                </a:cxn>
                <a:cxn ang="0">
                  <a:pos x="83" y="15"/>
                </a:cxn>
                <a:cxn ang="0">
                  <a:pos x="98" y="20"/>
                </a:cxn>
                <a:cxn ang="0">
                  <a:pos x="112" y="27"/>
                </a:cxn>
                <a:cxn ang="0">
                  <a:pos x="123" y="35"/>
                </a:cxn>
                <a:cxn ang="0">
                  <a:pos x="131" y="43"/>
                </a:cxn>
                <a:cxn ang="0">
                  <a:pos x="137" y="53"/>
                </a:cxn>
                <a:cxn ang="0">
                  <a:pos x="139" y="65"/>
                </a:cxn>
                <a:cxn ang="0">
                  <a:pos x="139" y="78"/>
                </a:cxn>
                <a:cxn ang="0">
                  <a:pos x="136" y="93"/>
                </a:cxn>
                <a:cxn ang="0">
                  <a:pos x="136" y="93"/>
                </a:cxn>
                <a:cxn ang="0">
                  <a:pos x="133" y="103"/>
                </a:cxn>
                <a:cxn ang="0">
                  <a:pos x="127" y="113"/>
                </a:cxn>
                <a:cxn ang="0">
                  <a:pos x="121" y="122"/>
                </a:cxn>
                <a:cxn ang="0">
                  <a:pos x="111" y="128"/>
                </a:cxn>
                <a:cxn ang="0">
                  <a:pos x="99" y="133"/>
                </a:cxn>
                <a:cxn ang="0">
                  <a:pos x="84" y="134"/>
                </a:cxn>
                <a:cxn ang="0">
                  <a:pos x="65" y="133"/>
                </a:cxn>
                <a:cxn ang="0">
                  <a:pos x="43" y="127"/>
                </a:cxn>
                <a:cxn ang="0">
                  <a:pos x="0" y="114"/>
                </a:cxn>
                <a:cxn ang="0">
                  <a:pos x="34" y="0"/>
                </a:cxn>
              </a:cxnLst>
              <a:rect l="0" t="0" r="r" b="b"/>
              <a:pathLst>
                <a:path w="139" h="134">
                  <a:moveTo>
                    <a:pt x="34" y="0"/>
                  </a:moveTo>
                  <a:lnTo>
                    <a:pt x="83" y="15"/>
                  </a:lnTo>
                  <a:lnTo>
                    <a:pt x="83" y="15"/>
                  </a:lnTo>
                  <a:lnTo>
                    <a:pt x="98" y="20"/>
                  </a:lnTo>
                  <a:lnTo>
                    <a:pt x="112" y="27"/>
                  </a:lnTo>
                  <a:lnTo>
                    <a:pt x="123" y="35"/>
                  </a:lnTo>
                  <a:lnTo>
                    <a:pt x="131" y="43"/>
                  </a:lnTo>
                  <a:lnTo>
                    <a:pt x="137" y="53"/>
                  </a:lnTo>
                  <a:lnTo>
                    <a:pt x="139" y="65"/>
                  </a:lnTo>
                  <a:lnTo>
                    <a:pt x="139" y="78"/>
                  </a:lnTo>
                  <a:lnTo>
                    <a:pt x="136" y="93"/>
                  </a:lnTo>
                  <a:lnTo>
                    <a:pt x="136" y="93"/>
                  </a:lnTo>
                  <a:lnTo>
                    <a:pt x="133" y="103"/>
                  </a:lnTo>
                  <a:lnTo>
                    <a:pt x="127" y="113"/>
                  </a:lnTo>
                  <a:lnTo>
                    <a:pt x="121" y="122"/>
                  </a:lnTo>
                  <a:lnTo>
                    <a:pt x="111" y="128"/>
                  </a:lnTo>
                  <a:lnTo>
                    <a:pt x="99" y="133"/>
                  </a:lnTo>
                  <a:lnTo>
                    <a:pt x="84" y="134"/>
                  </a:lnTo>
                  <a:lnTo>
                    <a:pt x="65" y="133"/>
                  </a:lnTo>
                  <a:lnTo>
                    <a:pt x="43" y="127"/>
                  </a:lnTo>
                  <a:lnTo>
                    <a:pt x="0" y="1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1" name="Group 237"/>
          <p:cNvGrpSpPr>
            <a:grpSpLocks/>
          </p:cNvGrpSpPr>
          <p:nvPr/>
        </p:nvGrpSpPr>
        <p:grpSpPr bwMode="auto">
          <a:xfrm>
            <a:off x="668338" y="4273550"/>
            <a:ext cx="434975" cy="603250"/>
            <a:chOff x="4043" y="3809"/>
            <a:chExt cx="126" cy="174"/>
          </a:xfrm>
        </p:grpSpPr>
        <p:sp>
          <p:nvSpPr>
            <p:cNvPr id="51438" name="Freeform 238"/>
            <p:cNvSpPr>
              <a:spLocks/>
            </p:cNvSpPr>
            <p:nvPr/>
          </p:nvSpPr>
          <p:spPr bwMode="auto">
            <a:xfrm>
              <a:off x="4043" y="3809"/>
              <a:ext cx="126" cy="174"/>
            </a:xfrm>
            <a:custGeom>
              <a:avLst/>
              <a:gdLst/>
              <a:ahLst/>
              <a:cxnLst>
                <a:cxn ang="0">
                  <a:pos x="1567" y="3728"/>
                </a:cxn>
                <a:cxn ang="0">
                  <a:pos x="1620" y="3676"/>
                </a:cxn>
                <a:cxn ang="0">
                  <a:pos x="1712" y="3580"/>
                </a:cxn>
                <a:cxn ang="0">
                  <a:pos x="1841" y="3431"/>
                </a:cxn>
                <a:cxn ang="0">
                  <a:pos x="1898" y="3364"/>
                </a:cxn>
                <a:cxn ang="0">
                  <a:pos x="1974" y="3271"/>
                </a:cxn>
                <a:cxn ang="0">
                  <a:pos x="2094" y="3100"/>
                </a:cxn>
                <a:cxn ang="0">
                  <a:pos x="2239" y="2846"/>
                </a:cxn>
                <a:cxn ang="0">
                  <a:pos x="2394" y="2509"/>
                </a:cxn>
                <a:cxn ang="0">
                  <a:pos x="2543" y="2081"/>
                </a:cxn>
                <a:cxn ang="0">
                  <a:pos x="2666" y="1562"/>
                </a:cxn>
                <a:cxn ang="0">
                  <a:pos x="2751" y="947"/>
                </a:cxn>
                <a:cxn ang="0">
                  <a:pos x="2765" y="733"/>
                </a:cxn>
                <a:cxn ang="0">
                  <a:pos x="2754" y="573"/>
                </a:cxn>
                <a:cxn ang="0">
                  <a:pos x="2686" y="375"/>
                </a:cxn>
                <a:cxn ang="0">
                  <a:pos x="2519" y="221"/>
                </a:cxn>
                <a:cxn ang="0">
                  <a:pos x="2445" y="194"/>
                </a:cxn>
                <a:cxn ang="0">
                  <a:pos x="2393" y="175"/>
                </a:cxn>
                <a:cxn ang="0">
                  <a:pos x="2303" y="146"/>
                </a:cxn>
                <a:cxn ang="0">
                  <a:pos x="2182" y="111"/>
                </a:cxn>
                <a:cxn ang="0">
                  <a:pos x="2030" y="74"/>
                </a:cxn>
                <a:cxn ang="0">
                  <a:pos x="1855" y="41"/>
                </a:cxn>
                <a:cxn ang="0">
                  <a:pos x="1659" y="15"/>
                </a:cxn>
                <a:cxn ang="0">
                  <a:pos x="1446" y="1"/>
                </a:cxn>
                <a:cxn ang="0">
                  <a:pos x="1265" y="3"/>
                </a:cxn>
                <a:cxn ang="0">
                  <a:pos x="1056" y="21"/>
                </a:cxn>
                <a:cxn ang="0">
                  <a:pos x="866" y="49"/>
                </a:cxn>
                <a:cxn ang="0">
                  <a:pos x="695" y="83"/>
                </a:cxn>
                <a:cxn ang="0">
                  <a:pos x="551" y="120"/>
                </a:cxn>
                <a:cxn ang="0">
                  <a:pos x="437" y="154"/>
                </a:cxn>
                <a:cxn ang="0">
                  <a:pos x="356" y="182"/>
                </a:cxn>
                <a:cxn ang="0">
                  <a:pos x="314" y="197"/>
                </a:cxn>
                <a:cxn ang="0">
                  <a:pos x="193" y="251"/>
                </a:cxn>
                <a:cxn ang="0">
                  <a:pos x="55" y="424"/>
                </a:cxn>
                <a:cxn ang="0">
                  <a:pos x="5" y="620"/>
                </a:cxn>
                <a:cxn ang="0">
                  <a:pos x="1" y="758"/>
                </a:cxn>
                <a:cxn ang="0">
                  <a:pos x="26" y="1076"/>
                </a:cxn>
                <a:cxn ang="0">
                  <a:pos x="119" y="1624"/>
                </a:cxn>
                <a:cxn ang="0">
                  <a:pos x="256" y="2105"/>
                </a:cxn>
                <a:cxn ang="0">
                  <a:pos x="418" y="2515"/>
                </a:cxn>
                <a:cxn ang="0">
                  <a:pos x="585" y="2850"/>
                </a:cxn>
                <a:cxn ang="0">
                  <a:pos x="740" y="3108"/>
                </a:cxn>
                <a:cxn ang="0">
                  <a:pos x="861" y="3284"/>
                </a:cxn>
                <a:cxn ang="0">
                  <a:pos x="932" y="3374"/>
                </a:cxn>
                <a:cxn ang="0">
                  <a:pos x="1019" y="3483"/>
                </a:cxn>
                <a:cxn ang="0">
                  <a:pos x="1140" y="3627"/>
                </a:cxn>
                <a:cxn ang="0">
                  <a:pos x="1216" y="3709"/>
                </a:cxn>
                <a:cxn ang="0">
                  <a:pos x="1252" y="3744"/>
                </a:cxn>
                <a:cxn ang="0">
                  <a:pos x="1308" y="3802"/>
                </a:cxn>
                <a:cxn ang="0">
                  <a:pos x="1410" y="3828"/>
                </a:cxn>
                <a:cxn ang="0">
                  <a:pos x="1496" y="3791"/>
                </a:cxn>
                <a:cxn ang="0">
                  <a:pos x="1547" y="3747"/>
                </a:cxn>
              </a:cxnLst>
              <a:rect l="0" t="0" r="r" b="b"/>
              <a:pathLst>
                <a:path w="2765" h="3830">
                  <a:moveTo>
                    <a:pt x="1555" y="3738"/>
                  </a:moveTo>
                  <a:lnTo>
                    <a:pt x="1556" y="3737"/>
                  </a:lnTo>
                  <a:lnTo>
                    <a:pt x="1560" y="3733"/>
                  </a:lnTo>
                  <a:lnTo>
                    <a:pt x="1567" y="3728"/>
                  </a:lnTo>
                  <a:lnTo>
                    <a:pt x="1576" y="3719"/>
                  </a:lnTo>
                  <a:lnTo>
                    <a:pt x="1589" y="3707"/>
                  </a:lnTo>
                  <a:lnTo>
                    <a:pt x="1603" y="3694"/>
                  </a:lnTo>
                  <a:lnTo>
                    <a:pt x="1620" y="3676"/>
                  </a:lnTo>
                  <a:lnTo>
                    <a:pt x="1639" y="3657"/>
                  </a:lnTo>
                  <a:lnTo>
                    <a:pt x="1661" y="3634"/>
                  </a:lnTo>
                  <a:lnTo>
                    <a:pt x="1686" y="3609"/>
                  </a:lnTo>
                  <a:lnTo>
                    <a:pt x="1712" y="3580"/>
                  </a:lnTo>
                  <a:lnTo>
                    <a:pt x="1741" y="3548"/>
                  </a:lnTo>
                  <a:lnTo>
                    <a:pt x="1772" y="3511"/>
                  </a:lnTo>
                  <a:lnTo>
                    <a:pt x="1806" y="3473"/>
                  </a:lnTo>
                  <a:lnTo>
                    <a:pt x="1841" y="3431"/>
                  </a:lnTo>
                  <a:lnTo>
                    <a:pt x="1879" y="3385"/>
                  </a:lnTo>
                  <a:lnTo>
                    <a:pt x="1881" y="3383"/>
                  </a:lnTo>
                  <a:lnTo>
                    <a:pt x="1888" y="3376"/>
                  </a:lnTo>
                  <a:lnTo>
                    <a:pt x="1898" y="3364"/>
                  </a:lnTo>
                  <a:lnTo>
                    <a:pt x="1912" y="3349"/>
                  </a:lnTo>
                  <a:lnTo>
                    <a:pt x="1930" y="3327"/>
                  </a:lnTo>
                  <a:lnTo>
                    <a:pt x="1951" y="3302"/>
                  </a:lnTo>
                  <a:lnTo>
                    <a:pt x="1974" y="3271"/>
                  </a:lnTo>
                  <a:lnTo>
                    <a:pt x="2001" y="3236"/>
                  </a:lnTo>
                  <a:lnTo>
                    <a:pt x="2030" y="3195"/>
                  </a:lnTo>
                  <a:lnTo>
                    <a:pt x="2061" y="3150"/>
                  </a:lnTo>
                  <a:lnTo>
                    <a:pt x="2094" y="3100"/>
                  </a:lnTo>
                  <a:lnTo>
                    <a:pt x="2128" y="3044"/>
                  </a:lnTo>
                  <a:lnTo>
                    <a:pt x="2164" y="2984"/>
                  </a:lnTo>
                  <a:lnTo>
                    <a:pt x="2201" y="2918"/>
                  </a:lnTo>
                  <a:lnTo>
                    <a:pt x="2239" y="2846"/>
                  </a:lnTo>
                  <a:lnTo>
                    <a:pt x="2278" y="2770"/>
                  </a:lnTo>
                  <a:lnTo>
                    <a:pt x="2317" y="2688"/>
                  </a:lnTo>
                  <a:lnTo>
                    <a:pt x="2355" y="2601"/>
                  </a:lnTo>
                  <a:lnTo>
                    <a:pt x="2394" y="2509"/>
                  </a:lnTo>
                  <a:lnTo>
                    <a:pt x="2432" y="2410"/>
                  </a:lnTo>
                  <a:lnTo>
                    <a:pt x="2470" y="2306"/>
                  </a:lnTo>
                  <a:lnTo>
                    <a:pt x="2506" y="2197"/>
                  </a:lnTo>
                  <a:lnTo>
                    <a:pt x="2543" y="2081"/>
                  </a:lnTo>
                  <a:lnTo>
                    <a:pt x="2576" y="1961"/>
                  </a:lnTo>
                  <a:lnTo>
                    <a:pt x="2609" y="1833"/>
                  </a:lnTo>
                  <a:lnTo>
                    <a:pt x="2638" y="1700"/>
                  </a:lnTo>
                  <a:lnTo>
                    <a:pt x="2666" y="1562"/>
                  </a:lnTo>
                  <a:lnTo>
                    <a:pt x="2692" y="1418"/>
                  </a:lnTo>
                  <a:lnTo>
                    <a:pt x="2715" y="1267"/>
                  </a:lnTo>
                  <a:lnTo>
                    <a:pt x="2734" y="1110"/>
                  </a:lnTo>
                  <a:lnTo>
                    <a:pt x="2751" y="947"/>
                  </a:lnTo>
                  <a:lnTo>
                    <a:pt x="2763" y="778"/>
                  </a:lnTo>
                  <a:lnTo>
                    <a:pt x="2763" y="773"/>
                  </a:lnTo>
                  <a:lnTo>
                    <a:pt x="2764" y="758"/>
                  </a:lnTo>
                  <a:lnTo>
                    <a:pt x="2765" y="733"/>
                  </a:lnTo>
                  <a:lnTo>
                    <a:pt x="2765" y="702"/>
                  </a:lnTo>
                  <a:lnTo>
                    <a:pt x="2764" y="663"/>
                  </a:lnTo>
                  <a:lnTo>
                    <a:pt x="2760" y="620"/>
                  </a:lnTo>
                  <a:lnTo>
                    <a:pt x="2754" y="573"/>
                  </a:lnTo>
                  <a:lnTo>
                    <a:pt x="2744" y="525"/>
                  </a:lnTo>
                  <a:lnTo>
                    <a:pt x="2729" y="475"/>
                  </a:lnTo>
                  <a:lnTo>
                    <a:pt x="2711" y="424"/>
                  </a:lnTo>
                  <a:lnTo>
                    <a:pt x="2686" y="375"/>
                  </a:lnTo>
                  <a:lnTo>
                    <a:pt x="2655" y="330"/>
                  </a:lnTo>
                  <a:lnTo>
                    <a:pt x="2618" y="288"/>
                  </a:lnTo>
                  <a:lnTo>
                    <a:pt x="2572" y="251"/>
                  </a:lnTo>
                  <a:lnTo>
                    <a:pt x="2519" y="221"/>
                  </a:lnTo>
                  <a:lnTo>
                    <a:pt x="2457" y="199"/>
                  </a:lnTo>
                  <a:lnTo>
                    <a:pt x="2456" y="198"/>
                  </a:lnTo>
                  <a:lnTo>
                    <a:pt x="2452" y="197"/>
                  </a:lnTo>
                  <a:lnTo>
                    <a:pt x="2445" y="194"/>
                  </a:lnTo>
                  <a:lnTo>
                    <a:pt x="2435" y="191"/>
                  </a:lnTo>
                  <a:lnTo>
                    <a:pt x="2424" y="187"/>
                  </a:lnTo>
                  <a:lnTo>
                    <a:pt x="2410" y="182"/>
                  </a:lnTo>
                  <a:lnTo>
                    <a:pt x="2393" y="175"/>
                  </a:lnTo>
                  <a:lnTo>
                    <a:pt x="2373" y="169"/>
                  </a:lnTo>
                  <a:lnTo>
                    <a:pt x="2353" y="162"/>
                  </a:lnTo>
                  <a:lnTo>
                    <a:pt x="2329" y="154"/>
                  </a:lnTo>
                  <a:lnTo>
                    <a:pt x="2303" y="146"/>
                  </a:lnTo>
                  <a:lnTo>
                    <a:pt x="2275" y="138"/>
                  </a:lnTo>
                  <a:lnTo>
                    <a:pt x="2247" y="129"/>
                  </a:lnTo>
                  <a:lnTo>
                    <a:pt x="2215" y="120"/>
                  </a:lnTo>
                  <a:lnTo>
                    <a:pt x="2182" y="111"/>
                  </a:lnTo>
                  <a:lnTo>
                    <a:pt x="2146" y="102"/>
                  </a:lnTo>
                  <a:lnTo>
                    <a:pt x="2109" y="93"/>
                  </a:lnTo>
                  <a:lnTo>
                    <a:pt x="2070" y="83"/>
                  </a:lnTo>
                  <a:lnTo>
                    <a:pt x="2030" y="74"/>
                  </a:lnTo>
                  <a:lnTo>
                    <a:pt x="1989" y="66"/>
                  </a:lnTo>
                  <a:lnTo>
                    <a:pt x="1945" y="57"/>
                  </a:lnTo>
                  <a:lnTo>
                    <a:pt x="1900" y="49"/>
                  </a:lnTo>
                  <a:lnTo>
                    <a:pt x="1855" y="41"/>
                  </a:lnTo>
                  <a:lnTo>
                    <a:pt x="1807" y="33"/>
                  </a:lnTo>
                  <a:lnTo>
                    <a:pt x="1759" y="27"/>
                  </a:lnTo>
                  <a:lnTo>
                    <a:pt x="1709" y="21"/>
                  </a:lnTo>
                  <a:lnTo>
                    <a:pt x="1659" y="15"/>
                  </a:lnTo>
                  <a:lnTo>
                    <a:pt x="1607" y="11"/>
                  </a:lnTo>
                  <a:lnTo>
                    <a:pt x="1555" y="7"/>
                  </a:lnTo>
                  <a:lnTo>
                    <a:pt x="1501" y="3"/>
                  </a:lnTo>
                  <a:lnTo>
                    <a:pt x="1446" y="1"/>
                  </a:lnTo>
                  <a:lnTo>
                    <a:pt x="1392" y="0"/>
                  </a:lnTo>
                  <a:lnTo>
                    <a:pt x="1374" y="0"/>
                  </a:lnTo>
                  <a:lnTo>
                    <a:pt x="1319" y="1"/>
                  </a:lnTo>
                  <a:lnTo>
                    <a:pt x="1265" y="3"/>
                  </a:lnTo>
                  <a:lnTo>
                    <a:pt x="1211" y="7"/>
                  </a:lnTo>
                  <a:lnTo>
                    <a:pt x="1158" y="11"/>
                  </a:lnTo>
                  <a:lnTo>
                    <a:pt x="1107" y="15"/>
                  </a:lnTo>
                  <a:lnTo>
                    <a:pt x="1056" y="21"/>
                  </a:lnTo>
                  <a:lnTo>
                    <a:pt x="1007" y="27"/>
                  </a:lnTo>
                  <a:lnTo>
                    <a:pt x="958" y="33"/>
                  </a:lnTo>
                  <a:lnTo>
                    <a:pt x="911" y="41"/>
                  </a:lnTo>
                  <a:lnTo>
                    <a:pt x="866" y="49"/>
                  </a:lnTo>
                  <a:lnTo>
                    <a:pt x="820" y="57"/>
                  </a:lnTo>
                  <a:lnTo>
                    <a:pt x="777" y="66"/>
                  </a:lnTo>
                  <a:lnTo>
                    <a:pt x="736" y="74"/>
                  </a:lnTo>
                  <a:lnTo>
                    <a:pt x="695" y="83"/>
                  </a:lnTo>
                  <a:lnTo>
                    <a:pt x="656" y="93"/>
                  </a:lnTo>
                  <a:lnTo>
                    <a:pt x="620" y="102"/>
                  </a:lnTo>
                  <a:lnTo>
                    <a:pt x="584" y="111"/>
                  </a:lnTo>
                  <a:lnTo>
                    <a:pt x="551" y="120"/>
                  </a:lnTo>
                  <a:lnTo>
                    <a:pt x="519" y="129"/>
                  </a:lnTo>
                  <a:lnTo>
                    <a:pt x="490" y="138"/>
                  </a:lnTo>
                  <a:lnTo>
                    <a:pt x="462" y="146"/>
                  </a:lnTo>
                  <a:lnTo>
                    <a:pt x="437" y="154"/>
                  </a:lnTo>
                  <a:lnTo>
                    <a:pt x="413" y="162"/>
                  </a:lnTo>
                  <a:lnTo>
                    <a:pt x="392" y="169"/>
                  </a:lnTo>
                  <a:lnTo>
                    <a:pt x="373" y="175"/>
                  </a:lnTo>
                  <a:lnTo>
                    <a:pt x="356" y="182"/>
                  </a:lnTo>
                  <a:lnTo>
                    <a:pt x="342" y="187"/>
                  </a:lnTo>
                  <a:lnTo>
                    <a:pt x="330" y="191"/>
                  </a:lnTo>
                  <a:lnTo>
                    <a:pt x="321" y="194"/>
                  </a:lnTo>
                  <a:lnTo>
                    <a:pt x="314" y="197"/>
                  </a:lnTo>
                  <a:lnTo>
                    <a:pt x="310" y="198"/>
                  </a:lnTo>
                  <a:lnTo>
                    <a:pt x="309" y="199"/>
                  </a:lnTo>
                  <a:lnTo>
                    <a:pt x="247" y="221"/>
                  </a:lnTo>
                  <a:lnTo>
                    <a:pt x="193" y="251"/>
                  </a:lnTo>
                  <a:lnTo>
                    <a:pt x="148" y="288"/>
                  </a:lnTo>
                  <a:lnTo>
                    <a:pt x="111" y="330"/>
                  </a:lnTo>
                  <a:lnTo>
                    <a:pt x="80" y="375"/>
                  </a:lnTo>
                  <a:lnTo>
                    <a:pt x="55" y="424"/>
                  </a:lnTo>
                  <a:lnTo>
                    <a:pt x="36" y="475"/>
                  </a:lnTo>
                  <a:lnTo>
                    <a:pt x="22" y="525"/>
                  </a:lnTo>
                  <a:lnTo>
                    <a:pt x="12" y="573"/>
                  </a:lnTo>
                  <a:lnTo>
                    <a:pt x="5" y="620"/>
                  </a:lnTo>
                  <a:lnTo>
                    <a:pt x="1" y="663"/>
                  </a:lnTo>
                  <a:lnTo>
                    <a:pt x="0" y="702"/>
                  </a:lnTo>
                  <a:lnTo>
                    <a:pt x="0" y="733"/>
                  </a:lnTo>
                  <a:lnTo>
                    <a:pt x="1" y="758"/>
                  </a:lnTo>
                  <a:lnTo>
                    <a:pt x="2" y="773"/>
                  </a:lnTo>
                  <a:lnTo>
                    <a:pt x="2" y="778"/>
                  </a:lnTo>
                  <a:lnTo>
                    <a:pt x="13" y="929"/>
                  </a:lnTo>
                  <a:lnTo>
                    <a:pt x="26" y="1076"/>
                  </a:lnTo>
                  <a:lnTo>
                    <a:pt x="45" y="1219"/>
                  </a:lnTo>
                  <a:lnTo>
                    <a:pt x="66" y="1358"/>
                  </a:lnTo>
                  <a:lnTo>
                    <a:pt x="91" y="1492"/>
                  </a:lnTo>
                  <a:lnTo>
                    <a:pt x="119" y="1624"/>
                  </a:lnTo>
                  <a:lnTo>
                    <a:pt x="150" y="1750"/>
                  </a:lnTo>
                  <a:lnTo>
                    <a:pt x="184" y="1872"/>
                  </a:lnTo>
                  <a:lnTo>
                    <a:pt x="219" y="1991"/>
                  </a:lnTo>
                  <a:lnTo>
                    <a:pt x="256" y="2105"/>
                  </a:lnTo>
                  <a:lnTo>
                    <a:pt x="295" y="2213"/>
                  </a:lnTo>
                  <a:lnTo>
                    <a:pt x="335" y="2318"/>
                  </a:lnTo>
                  <a:lnTo>
                    <a:pt x="376" y="2418"/>
                  </a:lnTo>
                  <a:lnTo>
                    <a:pt x="418" y="2515"/>
                  </a:lnTo>
                  <a:lnTo>
                    <a:pt x="460" y="2606"/>
                  </a:lnTo>
                  <a:lnTo>
                    <a:pt x="503" y="2692"/>
                  </a:lnTo>
                  <a:lnTo>
                    <a:pt x="544" y="2774"/>
                  </a:lnTo>
                  <a:lnTo>
                    <a:pt x="585" y="2850"/>
                  </a:lnTo>
                  <a:lnTo>
                    <a:pt x="626" y="2923"/>
                  </a:lnTo>
                  <a:lnTo>
                    <a:pt x="665" y="2989"/>
                  </a:lnTo>
                  <a:lnTo>
                    <a:pt x="704" y="3051"/>
                  </a:lnTo>
                  <a:lnTo>
                    <a:pt x="740" y="3108"/>
                  </a:lnTo>
                  <a:lnTo>
                    <a:pt x="774" y="3160"/>
                  </a:lnTo>
                  <a:lnTo>
                    <a:pt x="806" y="3207"/>
                  </a:lnTo>
                  <a:lnTo>
                    <a:pt x="835" y="3248"/>
                  </a:lnTo>
                  <a:lnTo>
                    <a:pt x="861" y="3284"/>
                  </a:lnTo>
                  <a:lnTo>
                    <a:pt x="884" y="3315"/>
                  </a:lnTo>
                  <a:lnTo>
                    <a:pt x="904" y="3339"/>
                  </a:lnTo>
                  <a:lnTo>
                    <a:pt x="919" y="3359"/>
                  </a:lnTo>
                  <a:lnTo>
                    <a:pt x="932" y="3374"/>
                  </a:lnTo>
                  <a:lnTo>
                    <a:pt x="939" y="3382"/>
                  </a:lnTo>
                  <a:lnTo>
                    <a:pt x="941" y="3385"/>
                  </a:lnTo>
                  <a:lnTo>
                    <a:pt x="982" y="3437"/>
                  </a:lnTo>
                  <a:lnTo>
                    <a:pt x="1019" y="3483"/>
                  </a:lnTo>
                  <a:lnTo>
                    <a:pt x="1054" y="3526"/>
                  </a:lnTo>
                  <a:lnTo>
                    <a:pt x="1085" y="3564"/>
                  </a:lnTo>
                  <a:lnTo>
                    <a:pt x="1114" y="3597"/>
                  </a:lnTo>
                  <a:lnTo>
                    <a:pt x="1140" y="3627"/>
                  </a:lnTo>
                  <a:lnTo>
                    <a:pt x="1163" y="3653"/>
                  </a:lnTo>
                  <a:lnTo>
                    <a:pt x="1183" y="3675"/>
                  </a:lnTo>
                  <a:lnTo>
                    <a:pt x="1201" y="3694"/>
                  </a:lnTo>
                  <a:lnTo>
                    <a:pt x="1216" y="3709"/>
                  </a:lnTo>
                  <a:lnTo>
                    <a:pt x="1229" y="3722"/>
                  </a:lnTo>
                  <a:lnTo>
                    <a:pt x="1239" y="3732"/>
                  </a:lnTo>
                  <a:lnTo>
                    <a:pt x="1247" y="3739"/>
                  </a:lnTo>
                  <a:lnTo>
                    <a:pt x="1252" y="3744"/>
                  </a:lnTo>
                  <a:lnTo>
                    <a:pt x="1255" y="3747"/>
                  </a:lnTo>
                  <a:lnTo>
                    <a:pt x="1256" y="3748"/>
                  </a:lnTo>
                  <a:lnTo>
                    <a:pt x="1282" y="3779"/>
                  </a:lnTo>
                  <a:lnTo>
                    <a:pt x="1308" y="3802"/>
                  </a:lnTo>
                  <a:lnTo>
                    <a:pt x="1334" y="3817"/>
                  </a:lnTo>
                  <a:lnTo>
                    <a:pt x="1360" y="3826"/>
                  </a:lnTo>
                  <a:lnTo>
                    <a:pt x="1385" y="3830"/>
                  </a:lnTo>
                  <a:lnTo>
                    <a:pt x="1410" y="3828"/>
                  </a:lnTo>
                  <a:lnTo>
                    <a:pt x="1434" y="3823"/>
                  </a:lnTo>
                  <a:lnTo>
                    <a:pt x="1457" y="3814"/>
                  </a:lnTo>
                  <a:lnTo>
                    <a:pt x="1477" y="3804"/>
                  </a:lnTo>
                  <a:lnTo>
                    <a:pt x="1496" y="3791"/>
                  </a:lnTo>
                  <a:lnTo>
                    <a:pt x="1512" y="3779"/>
                  </a:lnTo>
                  <a:lnTo>
                    <a:pt x="1527" y="3766"/>
                  </a:lnTo>
                  <a:lnTo>
                    <a:pt x="1539" y="3756"/>
                  </a:lnTo>
                  <a:lnTo>
                    <a:pt x="1547" y="3747"/>
                  </a:lnTo>
                  <a:lnTo>
                    <a:pt x="1552" y="3740"/>
                  </a:lnTo>
                  <a:lnTo>
                    <a:pt x="1555" y="3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39" name="Freeform 239"/>
            <p:cNvSpPr>
              <a:spLocks/>
            </p:cNvSpPr>
            <p:nvPr/>
          </p:nvSpPr>
          <p:spPr bwMode="auto">
            <a:xfrm>
              <a:off x="4048" y="3814"/>
              <a:ext cx="116" cy="162"/>
            </a:xfrm>
            <a:custGeom>
              <a:avLst/>
              <a:gdLst/>
              <a:ahLst/>
              <a:cxnLst>
                <a:cxn ang="0">
                  <a:pos x="1457" y="3466"/>
                </a:cxn>
                <a:cxn ang="0">
                  <a:pos x="1506" y="3419"/>
                </a:cxn>
                <a:cxn ang="0">
                  <a:pos x="1592" y="3329"/>
                </a:cxn>
                <a:cxn ang="0">
                  <a:pos x="1713" y="3190"/>
                </a:cxn>
                <a:cxn ang="0">
                  <a:pos x="1765" y="3128"/>
                </a:cxn>
                <a:cxn ang="0">
                  <a:pos x="1835" y="3037"/>
                </a:cxn>
                <a:cxn ang="0">
                  <a:pos x="1945" y="2872"/>
                </a:cxn>
                <a:cxn ang="0">
                  <a:pos x="2078" y="2631"/>
                </a:cxn>
                <a:cxn ang="0">
                  <a:pos x="2219" y="2312"/>
                </a:cxn>
                <a:cxn ang="0">
                  <a:pos x="2353" y="1913"/>
                </a:cxn>
                <a:cxn ang="0">
                  <a:pos x="2465" y="1432"/>
                </a:cxn>
                <a:cxn ang="0">
                  <a:pos x="2541" y="868"/>
                </a:cxn>
                <a:cxn ang="0">
                  <a:pos x="2556" y="672"/>
                </a:cxn>
                <a:cxn ang="0">
                  <a:pos x="2551" y="527"/>
                </a:cxn>
                <a:cxn ang="0">
                  <a:pos x="2494" y="347"/>
                </a:cxn>
                <a:cxn ang="0">
                  <a:pos x="2343" y="206"/>
                </a:cxn>
                <a:cxn ang="0">
                  <a:pos x="2274" y="181"/>
                </a:cxn>
                <a:cxn ang="0">
                  <a:pos x="2225" y="163"/>
                </a:cxn>
                <a:cxn ang="0">
                  <a:pos x="2143" y="136"/>
                </a:cxn>
                <a:cxn ang="0">
                  <a:pos x="2029" y="103"/>
                </a:cxn>
                <a:cxn ang="0">
                  <a:pos x="1889" y="68"/>
                </a:cxn>
                <a:cxn ang="0">
                  <a:pos x="1725" y="37"/>
                </a:cxn>
                <a:cxn ang="0">
                  <a:pos x="1543" y="14"/>
                </a:cxn>
                <a:cxn ang="0">
                  <a:pos x="1346" y="1"/>
                </a:cxn>
                <a:cxn ang="0">
                  <a:pos x="1176" y="3"/>
                </a:cxn>
                <a:cxn ang="0">
                  <a:pos x="982" y="19"/>
                </a:cxn>
                <a:cxn ang="0">
                  <a:pos x="805" y="45"/>
                </a:cxn>
                <a:cxn ang="0">
                  <a:pos x="647" y="77"/>
                </a:cxn>
                <a:cxn ang="0">
                  <a:pos x="513" y="111"/>
                </a:cxn>
                <a:cxn ang="0">
                  <a:pos x="407" y="143"/>
                </a:cxn>
                <a:cxn ang="0">
                  <a:pos x="333" y="169"/>
                </a:cxn>
                <a:cxn ang="0">
                  <a:pos x="293" y="183"/>
                </a:cxn>
                <a:cxn ang="0">
                  <a:pos x="181" y="234"/>
                </a:cxn>
                <a:cxn ang="0">
                  <a:pos x="52" y="395"/>
                </a:cxn>
                <a:cxn ang="0">
                  <a:pos x="6" y="576"/>
                </a:cxn>
                <a:cxn ang="0">
                  <a:pos x="2" y="704"/>
                </a:cxn>
                <a:cxn ang="0">
                  <a:pos x="25" y="1000"/>
                </a:cxn>
                <a:cxn ang="0">
                  <a:pos x="111" y="1509"/>
                </a:cxn>
                <a:cxn ang="0">
                  <a:pos x="239" y="1956"/>
                </a:cxn>
                <a:cxn ang="0">
                  <a:pos x="388" y="2337"/>
                </a:cxn>
                <a:cxn ang="0">
                  <a:pos x="544" y="2650"/>
                </a:cxn>
                <a:cxn ang="0">
                  <a:pos x="687" y="2891"/>
                </a:cxn>
                <a:cxn ang="0">
                  <a:pos x="801" y="3053"/>
                </a:cxn>
                <a:cxn ang="0">
                  <a:pos x="866" y="3137"/>
                </a:cxn>
                <a:cxn ang="0">
                  <a:pos x="947" y="3239"/>
                </a:cxn>
                <a:cxn ang="0">
                  <a:pos x="1055" y="3370"/>
                </a:cxn>
                <a:cxn ang="0">
                  <a:pos x="1118" y="3443"/>
                </a:cxn>
                <a:cxn ang="0">
                  <a:pos x="1147" y="3473"/>
                </a:cxn>
                <a:cxn ang="0">
                  <a:pos x="1202" y="3539"/>
                </a:cxn>
                <a:cxn ang="0">
                  <a:pos x="1303" y="3573"/>
                </a:cxn>
                <a:cxn ang="0">
                  <a:pos x="1388" y="3534"/>
                </a:cxn>
                <a:cxn ang="0">
                  <a:pos x="1438" y="3485"/>
                </a:cxn>
              </a:cxnLst>
              <a:rect l="0" t="0" r="r" b="b"/>
              <a:pathLst>
                <a:path w="2557" h="3574">
                  <a:moveTo>
                    <a:pt x="1445" y="3476"/>
                  </a:moveTo>
                  <a:lnTo>
                    <a:pt x="1446" y="3475"/>
                  </a:lnTo>
                  <a:lnTo>
                    <a:pt x="1451" y="3472"/>
                  </a:lnTo>
                  <a:lnTo>
                    <a:pt x="1457" y="3466"/>
                  </a:lnTo>
                  <a:lnTo>
                    <a:pt x="1465" y="3458"/>
                  </a:lnTo>
                  <a:lnTo>
                    <a:pt x="1476" y="3447"/>
                  </a:lnTo>
                  <a:lnTo>
                    <a:pt x="1490" y="3435"/>
                  </a:lnTo>
                  <a:lnTo>
                    <a:pt x="1506" y="3419"/>
                  </a:lnTo>
                  <a:lnTo>
                    <a:pt x="1524" y="3400"/>
                  </a:lnTo>
                  <a:lnTo>
                    <a:pt x="1544" y="3380"/>
                  </a:lnTo>
                  <a:lnTo>
                    <a:pt x="1567" y="3355"/>
                  </a:lnTo>
                  <a:lnTo>
                    <a:pt x="1592" y="3329"/>
                  </a:lnTo>
                  <a:lnTo>
                    <a:pt x="1619" y="3299"/>
                  </a:lnTo>
                  <a:lnTo>
                    <a:pt x="1649" y="3266"/>
                  </a:lnTo>
                  <a:lnTo>
                    <a:pt x="1680" y="3229"/>
                  </a:lnTo>
                  <a:lnTo>
                    <a:pt x="1713" y="3190"/>
                  </a:lnTo>
                  <a:lnTo>
                    <a:pt x="1748" y="3148"/>
                  </a:lnTo>
                  <a:lnTo>
                    <a:pt x="1750" y="3146"/>
                  </a:lnTo>
                  <a:lnTo>
                    <a:pt x="1756" y="3138"/>
                  </a:lnTo>
                  <a:lnTo>
                    <a:pt x="1765" y="3128"/>
                  </a:lnTo>
                  <a:lnTo>
                    <a:pt x="1779" y="3111"/>
                  </a:lnTo>
                  <a:lnTo>
                    <a:pt x="1794" y="3092"/>
                  </a:lnTo>
                  <a:lnTo>
                    <a:pt x="1814" y="3067"/>
                  </a:lnTo>
                  <a:lnTo>
                    <a:pt x="1835" y="3037"/>
                  </a:lnTo>
                  <a:lnTo>
                    <a:pt x="1859" y="3003"/>
                  </a:lnTo>
                  <a:lnTo>
                    <a:pt x="1886" y="2964"/>
                  </a:lnTo>
                  <a:lnTo>
                    <a:pt x="1914" y="2921"/>
                  </a:lnTo>
                  <a:lnTo>
                    <a:pt x="1945" y="2872"/>
                  </a:lnTo>
                  <a:lnTo>
                    <a:pt x="1976" y="2819"/>
                  </a:lnTo>
                  <a:lnTo>
                    <a:pt x="2009" y="2761"/>
                  </a:lnTo>
                  <a:lnTo>
                    <a:pt x="2043" y="2699"/>
                  </a:lnTo>
                  <a:lnTo>
                    <a:pt x="2078" y="2631"/>
                  </a:lnTo>
                  <a:lnTo>
                    <a:pt x="2113" y="2558"/>
                  </a:lnTo>
                  <a:lnTo>
                    <a:pt x="2148" y="2481"/>
                  </a:lnTo>
                  <a:lnTo>
                    <a:pt x="2183" y="2400"/>
                  </a:lnTo>
                  <a:lnTo>
                    <a:pt x="2219" y="2312"/>
                  </a:lnTo>
                  <a:lnTo>
                    <a:pt x="2254" y="2219"/>
                  </a:lnTo>
                  <a:lnTo>
                    <a:pt x="2288" y="2123"/>
                  </a:lnTo>
                  <a:lnTo>
                    <a:pt x="2321" y="2020"/>
                  </a:lnTo>
                  <a:lnTo>
                    <a:pt x="2353" y="1913"/>
                  </a:lnTo>
                  <a:lnTo>
                    <a:pt x="2384" y="1801"/>
                  </a:lnTo>
                  <a:lnTo>
                    <a:pt x="2414" y="1683"/>
                  </a:lnTo>
                  <a:lnTo>
                    <a:pt x="2441" y="1560"/>
                  </a:lnTo>
                  <a:lnTo>
                    <a:pt x="2465" y="1432"/>
                  </a:lnTo>
                  <a:lnTo>
                    <a:pt x="2489" y="1299"/>
                  </a:lnTo>
                  <a:lnTo>
                    <a:pt x="2509" y="1160"/>
                  </a:lnTo>
                  <a:lnTo>
                    <a:pt x="2526" y="1017"/>
                  </a:lnTo>
                  <a:lnTo>
                    <a:pt x="2541" y="868"/>
                  </a:lnTo>
                  <a:lnTo>
                    <a:pt x="2552" y="714"/>
                  </a:lnTo>
                  <a:lnTo>
                    <a:pt x="2553" y="709"/>
                  </a:lnTo>
                  <a:lnTo>
                    <a:pt x="2554" y="695"/>
                  </a:lnTo>
                  <a:lnTo>
                    <a:pt x="2556" y="672"/>
                  </a:lnTo>
                  <a:lnTo>
                    <a:pt x="2557" y="643"/>
                  </a:lnTo>
                  <a:lnTo>
                    <a:pt x="2557" y="609"/>
                  </a:lnTo>
                  <a:lnTo>
                    <a:pt x="2555" y="570"/>
                  </a:lnTo>
                  <a:lnTo>
                    <a:pt x="2551" y="527"/>
                  </a:lnTo>
                  <a:lnTo>
                    <a:pt x="2543" y="483"/>
                  </a:lnTo>
                  <a:lnTo>
                    <a:pt x="2531" y="437"/>
                  </a:lnTo>
                  <a:lnTo>
                    <a:pt x="2515" y="392"/>
                  </a:lnTo>
                  <a:lnTo>
                    <a:pt x="2494" y="347"/>
                  </a:lnTo>
                  <a:lnTo>
                    <a:pt x="2466" y="306"/>
                  </a:lnTo>
                  <a:lnTo>
                    <a:pt x="2432" y="267"/>
                  </a:lnTo>
                  <a:lnTo>
                    <a:pt x="2392" y="233"/>
                  </a:lnTo>
                  <a:lnTo>
                    <a:pt x="2343" y="206"/>
                  </a:lnTo>
                  <a:lnTo>
                    <a:pt x="2285" y="186"/>
                  </a:lnTo>
                  <a:lnTo>
                    <a:pt x="2284" y="185"/>
                  </a:lnTo>
                  <a:lnTo>
                    <a:pt x="2280" y="183"/>
                  </a:lnTo>
                  <a:lnTo>
                    <a:pt x="2274" y="181"/>
                  </a:lnTo>
                  <a:lnTo>
                    <a:pt x="2265" y="177"/>
                  </a:lnTo>
                  <a:lnTo>
                    <a:pt x="2254" y="174"/>
                  </a:lnTo>
                  <a:lnTo>
                    <a:pt x="2241" y="169"/>
                  </a:lnTo>
                  <a:lnTo>
                    <a:pt x="2225" y="163"/>
                  </a:lnTo>
                  <a:lnTo>
                    <a:pt x="2208" y="158"/>
                  </a:lnTo>
                  <a:lnTo>
                    <a:pt x="2188" y="150"/>
                  </a:lnTo>
                  <a:lnTo>
                    <a:pt x="2166" y="143"/>
                  </a:lnTo>
                  <a:lnTo>
                    <a:pt x="2143" y="136"/>
                  </a:lnTo>
                  <a:lnTo>
                    <a:pt x="2117" y="128"/>
                  </a:lnTo>
                  <a:lnTo>
                    <a:pt x="2089" y="120"/>
                  </a:lnTo>
                  <a:lnTo>
                    <a:pt x="2060" y="111"/>
                  </a:lnTo>
                  <a:lnTo>
                    <a:pt x="2029" y="103"/>
                  </a:lnTo>
                  <a:lnTo>
                    <a:pt x="1996" y="94"/>
                  </a:lnTo>
                  <a:lnTo>
                    <a:pt x="1962" y="86"/>
                  </a:lnTo>
                  <a:lnTo>
                    <a:pt x="1926" y="77"/>
                  </a:lnTo>
                  <a:lnTo>
                    <a:pt x="1889" y="68"/>
                  </a:lnTo>
                  <a:lnTo>
                    <a:pt x="1850" y="60"/>
                  </a:lnTo>
                  <a:lnTo>
                    <a:pt x="1810" y="53"/>
                  </a:lnTo>
                  <a:lnTo>
                    <a:pt x="1768" y="45"/>
                  </a:lnTo>
                  <a:lnTo>
                    <a:pt x="1725" y="37"/>
                  </a:lnTo>
                  <a:lnTo>
                    <a:pt x="1682" y="31"/>
                  </a:lnTo>
                  <a:lnTo>
                    <a:pt x="1636" y="25"/>
                  </a:lnTo>
                  <a:lnTo>
                    <a:pt x="1591" y="19"/>
                  </a:lnTo>
                  <a:lnTo>
                    <a:pt x="1543" y="14"/>
                  </a:lnTo>
                  <a:lnTo>
                    <a:pt x="1495" y="9"/>
                  </a:lnTo>
                  <a:lnTo>
                    <a:pt x="1446" y="5"/>
                  </a:lnTo>
                  <a:lnTo>
                    <a:pt x="1397" y="3"/>
                  </a:lnTo>
                  <a:lnTo>
                    <a:pt x="1346" y="1"/>
                  </a:lnTo>
                  <a:lnTo>
                    <a:pt x="1295" y="0"/>
                  </a:lnTo>
                  <a:lnTo>
                    <a:pt x="1278" y="0"/>
                  </a:lnTo>
                  <a:lnTo>
                    <a:pt x="1227" y="1"/>
                  </a:lnTo>
                  <a:lnTo>
                    <a:pt x="1176" y="3"/>
                  </a:lnTo>
                  <a:lnTo>
                    <a:pt x="1127" y="5"/>
                  </a:lnTo>
                  <a:lnTo>
                    <a:pt x="1078" y="9"/>
                  </a:lnTo>
                  <a:lnTo>
                    <a:pt x="1030" y="14"/>
                  </a:lnTo>
                  <a:lnTo>
                    <a:pt x="982" y="19"/>
                  </a:lnTo>
                  <a:lnTo>
                    <a:pt x="937" y="25"/>
                  </a:lnTo>
                  <a:lnTo>
                    <a:pt x="892" y="31"/>
                  </a:lnTo>
                  <a:lnTo>
                    <a:pt x="848" y="37"/>
                  </a:lnTo>
                  <a:lnTo>
                    <a:pt x="805" y="45"/>
                  </a:lnTo>
                  <a:lnTo>
                    <a:pt x="764" y="53"/>
                  </a:lnTo>
                  <a:lnTo>
                    <a:pt x="723" y="60"/>
                  </a:lnTo>
                  <a:lnTo>
                    <a:pt x="684" y="68"/>
                  </a:lnTo>
                  <a:lnTo>
                    <a:pt x="647" y="77"/>
                  </a:lnTo>
                  <a:lnTo>
                    <a:pt x="611" y="86"/>
                  </a:lnTo>
                  <a:lnTo>
                    <a:pt x="577" y="94"/>
                  </a:lnTo>
                  <a:lnTo>
                    <a:pt x="544" y="103"/>
                  </a:lnTo>
                  <a:lnTo>
                    <a:pt x="513" y="111"/>
                  </a:lnTo>
                  <a:lnTo>
                    <a:pt x="484" y="120"/>
                  </a:lnTo>
                  <a:lnTo>
                    <a:pt x="456" y="128"/>
                  </a:lnTo>
                  <a:lnTo>
                    <a:pt x="431" y="136"/>
                  </a:lnTo>
                  <a:lnTo>
                    <a:pt x="407" y="143"/>
                  </a:lnTo>
                  <a:lnTo>
                    <a:pt x="385" y="150"/>
                  </a:lnTo>
                  <a:lnTo>
                    <a:pt x="366" y="158"/>
                  </a:lnTo>
                  <a:lnTo>
                    <a:pt x="348" y="163"/>
                  </a:lnTo>
                  <a:lnTo>
                    <a:pt x="333" y="169"/>
                  </a:lnTo>
                  <a:lnTo>
                    <a:pt x="319" y="174"/>
                  </a:lnTo>
                  <a:lnTo>
                    <a:pt x="308" y="177"/>
                  </a:lnTo>
                  <a:lnTo>
                    <a:pt x="300" y="181"/>
                  </a:lnTo>
                  <a:lnTo>
                    <a:pt x="293" y="183"/>
                  </a:lnTo>
                  <a:lnTo>
                    <a:pt x="289" y="185"/>
                  </a:lnTo>
                  <a:lnTo>
                    <a:pt x="288" y="186"/>
                  </a:lnTo>
                  <a:lnTo>
                    <a:pt x="230" y="206"/>
                  </a:lnTo>
                  <a:lnTo>
                    <a:pt x="181" y="234"/>
                  </a:lnTo>
                  <a:lnTo>
                    <a:pt x="139" y="267"/>
                  </a:lnTo>
                  <a:lnTo>
                    <a:pt x="104" y="307"/>
                  </a:lnTo>
                  <a:lnTo>
                    <a:pt x="75" y="349"/>
                  </a:lnTo>
                  <a:lnTo>
                    <a:pt x="52" y="395"/>
                  </a:lnTo>
                  <a:lnTo>
                    <a:pt x="35" y="440"/>
                  </a:lnTo>
                  <a:lnTo>
                    <a:pt x="21" y="487"/>
                  </a:lnTo>
                  <a:lnTo>
                    <a:pt x="12" y="533"/>
                  </a:lnTo>
                  <a:lnTo>
                    <a:pt x="6" y="576"/>
                  </a:lnTo>
                  <a:lnTo>
                    <a:pt x="2" y="617"/>
                  </a:lnTo>
                  <a:lnTo>
                    <a:pt x="0" y="652"/>
                  </a:lnTo>
                  <a:lnTo>
                    <a:pt x="0" y="681"/>
                  </a:lnTo>
                  <a:lnTo>
                    <a:pt x="2" y="704"/>
                  </a:lnTo>
                  <a:lnTo>
                    <a:pt x="3" y="718"/>
                  </a:lnTo>
                  <a:lnTo>
                    <a:pt x="3" y="723"/>
                  </a:lnTo>
                  <a:lnTo>
                    <a:pt x="12" y="863"/>
                  </a:lnTo>
                  <a:lnTo>
                    <a:pt x="25" y="1000"/>
                  </a:lnTo>
                  <a:lnTo>
                    <a:pt x="42" y="1132"/>
                  </a:lnTo>
                  <a:lnTo>
                    <a:pt x="61" y="1262"/>
                  </a:lnTo>
                  <a:lnTo>
                    <a:pt x="85" y="1387"/>
                  </a:lnTo>
                  <a:lnTo>
                    <a:pt x="111" y="1509"/>
                  </a:lnTo>
                  <a:lnTo>
                    <a:pt x="140" y="1627"/>
                  </a:lnTo>
                  <a:lnTo>
                    <a:pt x="171" y="1741"/>
                  </a:lnTo>
                  <a:lnTo>
                    <a:pt x="204" y="1850"/>
                  </a:lnTo>
                  <a:lnTo>
                    <a:pt x="239" y="1956"/>
                  </a:lnTo>
                  <a:lnTo>
                    <a:pt x="275" y="2058"/>
                  </a:lnTo>
                  <a:lnTo>
                    <a:pt x="312" y="2155"/>
                  </a:lnTo>
                  <a:lnTo>
                    <a:pt x="350" y="2249"/>
                  </a:lnTo>
                  <a:lnTo>
                    <a:pt x="388" y="2337"/>
                  </a:lnTo>
                  <a:lnTo>
                    <a:pt x="427" y="2422"/>
                  </a:lnTo>
                  <a:lnTo>
                    <a:pt x="467" y="2503"/>
                  </a:lnTo>
                  <a:lnTo>
                    <a:pt x="506" y="2579"/>
                  </a:lnTo>
                  <a:lnTo>
                    <a:pt x="544" y="2650"/>
                  </a:lnTo>
                  <a:lnTo>
                    <a:pt x="582" y="2718"/>
                  </a:lnTo>
                  <a:lnTo>
                    <a:pt x="619" y="2780"/>
                  </a:lnTo>
                  <a:lnTo>
                    <a:pt x="654" y="2837"/>
                  </a:lnTo>
                  <a:lnTo>
                    <a:pt x="687" y="2891"/>
                  </a:lnTo>
                  <a:lnTo>
                    <a:pt x="719" y="2938"/>
                  </a:lnTo>
                  <a:lnTo>
                    <a:pt x="749" y="2982"/>
                  </a:lnTo>
                  <a:lnTo>
                    <a:pt x="776" y="3020"/>
                  </a:lnTo>
                  <a:lnTo>
                    <a:pt x="801" y="3053"/>
                  </a:lnTo>
                  <a:lnTo>
                    <a:pt x="822" y="3082"/>
                  </a:lnTo>
                  <a:lnTo>
                    <a:pt x="841" y="3105"/>
                  </a:lnTo>
                  <a:lnTo>
                    <a:pt x="855" y="3124"/>
                  </a:lnTo>
                  <a:lnTo>
                    <a:pt x="866" y="3137"/>
                  </a:lnTo>
                  <a:lnTo>
                    <a:pt x="873" y="3144"/>
                  </a:lnTo>
                  <a:lnTo>
                    <a:pt x="875" y="3148"/>
                  </a:lnTo>
                  <a:lnTo>
                    <a:pt x="913" y="3195"/>
                  </a:lnTo>
                  <a:lnTo>
                    <a:pt x="947" y="3239"/>
                  </a:lnTo>
                  <a:lnTo>
                    <a:pt x="978" y="3278"/>
                  </a:lnTo>
                  <a:lnTo>
                    <a:pt x="1007" y="3312"/>
                  </a:lnTo>
                  <a:lnTo>
                    <a:pt x="1032" y="3343"/>
                  </a:lnTo>
                  <a:lnTo>
                    <a:pt x="1055" y="3370"/>
                  </a:lnTo>
                  <a:lnTo>
                    <a:pt x="1074" y="3393"/>
                  </a:lnTo>
                  <a:lnTo>
                    <a:pt x="1092" y="3413"/>
                  </a:lnTo>
                  <a:lnTo>
                    <a:pt x="1106" y="3429"/>
                  </a:lnTo>
                  <a:lnTo>
                    <a:pt x="1118" y="3443"/>
                  </a:lnTo>
                  <a:lnTo>
                    <a:pt x="1129" y="3454"/>
                  </a:lnTo>
                  <a:lnTo>
                    <a:pt x="1137" y="3463"/>
                  </a:lnTo>
                  <a:lnTo>
                    <a:pt x="1143" y="3469"/>
                  </a:lnTo>
                  <a:lnTo>
                    <a:pt x="1147" y="3473"/>
                  </a:lnTo>
                  <a:lnTo>
                    <a:pt x="1149" y="3475"/>
                  </a:lnTo>
                  <a:lnTo>
                    <a:pt x="1150" y="3476"/>
                  </a:lnTo>
                  <a:lnTo>
                    <a:pt x="1176" y="3512"/>
                  </a:lnTo>
                  <a:lnTo>
                    <a:pt x="1202" y="3539"/>
                  </a:lnTo>
                  <a:lnTo>
                    <a:pt x="1228" y="3558"/>
                  </a:lnTo>
                  <a:lnTo>
                    <a:pt x="1254" y="3569"/>
                  </a:lnTo>
                  <a:lnTo>
                    <a:pt x="1278" y="3574"/>
                  </a:lnTo>
                  <a:lnTo>
                    <a:pt x="1303" y="3573"/>
                  </a:lnTo>
                  <a:lnTo>
                    <a:pt x="1327" y="3568"/>
                  </a:lnTo>
                  <a:lnTo>
                    <a:pt x="1348" y="3559"/>
                  </a:lnTo>
                  <a:lnTo>
                    <a:pt x="1369" y="3548"/>
                  </a:lnTo>
                  <a:lnTo>
                    <a:pt x="1388" y="3534"/>
                  </a:lnTo>
                  <a:lnTo>
                    <a:pt x="1404" y="3521"/>
                  </a:lnTo>
                  <a:lnTo>
                    <a:pt x="1419" y="3507"/>
                  </a:lnTo>
                  <a:lnTo>
                    <a:pt x="1430" y="3495"/>
                  </a:lnTo>
                  <a:lnTo>
                    <a:pt x="1438" y="3485"/>
                  </a:lnTo>
                  <a:lnTo>
                    <a:pt x="1443" y="3478"/>
                  </a:lnTo>
                  <a:lnTo>
                    <a:pt x="1445" y="347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40" name="Freeform 240"/>
            <p:cNvSpPr>
              <a:spLocks/>
            </p:cNvSpPr>
            <p:nvPr/>
          </p:nvSpPr>
          <p:spPr bwMode="auto">
            <a:xfrm>
              <a:off x="4046" y="3822"/>
              <a:ext cx="107" cy="116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0" y="426"/>
                </a:cxn>
                <a:cxn ang="0">
                  <a:pos x="2148" y="2565"/>
                </a:cxn>
                <a:cxn ang="0">
                  <a:pos x="2365" y="2075"/>
                </a:cxn>
                <a:cxn ang="0">
                  <a:pos x="199" y="0"/>
                </a:cxn>
              </a:cxnLst>
              <a:rect l="0" t="0" r="r" b="b"/>
              <a:pathLst>
                <a:path w="2365" h="2565">
                  <a:moveTo>
                    <a:pt x="199" y="0"/>
                  </a:moveTo>
                  <a:lnTo>
                    <a:pt x="0" y="426"/>
                  </a:lnTo>
                  <a:lnTo>
                    <a:pt x="2148" y="2565"/>
                  </a:lnTo>
                  <a:lnTo>
                    <a:pt x="2365" y="207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441" name="Freeform 241"/>
            <p:cNvSpPr>
              <a:spLocks/>
            </p:cNvSpPr>
            <p:nvPr/>
          </p:nvSpPr>
          <p:spPr bwMode="auto">
            <a:xfrm>
              <a:off x="4101" y="3823"/>
              <a:ext cx="60" cy="58"/>
            </a:xfrm>
            <a:custGeom>
              <a:avLst/>
              <a:gdLst/>
              <a:ahLst/>
              <a:cxnLst>
                <a:cxn ang="0">
                  <a:pos x="831" y="1274"/>
                </a:cxn>
                <a:cxn ang="0">
                  <a:pos x="841" y="1228"/>
                </a:cxn>
                <a:cxn ang="0">
                  <a:pos x="860" y="1165"/>
                </a:cxn>
                <a:cxn ang="0">
                  <a:pos x="890" y="1089"/>
                </a:cxn>
                <a:cxn ang="0">
                  <a:pos x="932" y="1004"/>
                </a:cxn>
                <a:cxn ang="0">
                  <a:pos x="988" y="930"/>
                </a:cxn>
                <a:cxn ang="0">
                  <a:pos x="1054" y="866"/>
                </a:cxn>
                <a:cxn ang="0">
                  <a:pos x="1124" y="813"/>
                </a:cxn>
                <a:cxn ang="0">
                  <a:pos x="1191" y="771"/>
                </a:cxn>
                <a:cxn ang="0">
                  <a:pos x="1251" y="738"/>
                </a:cxn>
                <a:cxn ang="0">
                  <a:pos x="1296" y="718"/>
                </a:cxn>
                <a:cxn ang="0">
                  <a:pos x="1322" y="706"/>
                </a:cxn>
                <a:cxn ang="0">
                  <a:pos x="1302" y="667"/>
                </a:cxn>
                <a:cxn ang="0">
                  <a:pos x="1251" y="595"/>
                </a:cxn>
                <a:cxn ang="0">
                  <a:pos x="1197" y="530"/>
                </a:cxn>
                <a:cxn ang="0">
                  <a:pos x="1142" y="471"/>
                </a:cxn>
                <a:cxn ang="0">
                  <a:pos x="1084" y="418"/>
                </a:cxn>
                <a:cxn ang="0">
                  <a:pos x="1026" y="372"/>
                </a:cxn>
                <a:cxn ang="0">
                  <a:pos x="969" y="330"/>
                </a:cxn>
                <a:cxn ang="0">
                  <a:pos x="913" y="294"/>
                </a:cxn>
                <a:cxn ang="0">
                  <a:pos x="859" y="263"/>
                </a:cxn>
                <a:cxn ang="0">
                  <a:pos x="810" y="237"/>
                </a:cxn>
                <a:cxn ang="0">
                  <a:pos x="763" y="215"/>
                </a:cxn>
                <a:cxn ang="0">
                  <a:pos x="723" y="198"/>
                </a:cxn>
                <a:cxn ang="0">
                  <a:pos x="689" y="184"/>
                </a:cxn>
                <a:cxn ang="0">
                  <a:pos x="661" y="174"/>
                </a:cxn>
                <a:cxn ang="0">
                  <a:pos x="643" y="168"/>
                </a:cxn>
                <a:cxn ang="0">
                  <a:pos x="632" y="164"/>
                </a:cxn>
                <a:cxn ang="0">
                  <a:pos x="614" y="111"/>
                </a:cxn>
                <a:cxn ang="0">
                  <a:pos x="566" y="40"/>
                </a:cxn>
                <a:cxn ang="0">
                  <a:pos x="518" y="8"/>
                </a:cxn>
                <a:cxn ang="0">
                  <a:pos x="485" y="0"/>
                </a:cxn>
                <a:cxn ang="0">
                  <a:pos x="467" y="75"/>
                </a:cxn>
                <a:cxn ang="0">
                  <a:pos x="362" y="52"/>
                </a:cxn>
                <a:cxn ang="0">
                  <a:pos x="354" y="127"/>
                </a:cxn>
                <a:cxn ang="0">
                  <a:pos x="363" y="197"/>
                </a:cxn>
                <a:cxn ang="0">
                  <a:pos x="377" y="241"/>
                </a:cxn>
                <a:cxn ang="0">
                  <a:pos x="271" y="368"/>
                </a:cxn>
                <a:cxn ang="0">
                  <a:pos x="43" y="660"/>
                </a:cxn>
                <a:cxn ang="0">
                  <a:pos x="3" y="732"/>
                </a:cxn>
                <a:cxn ang="0">
                  <a:pos x="3" y="802"/>
                </a:cxn>
                <a:cxn ang="0">
                  <a:pos x="21" y="854"/>
                </a:cxn>
                <a:cxn ang="0">
                  <a:pos x="31" y="875"/>
                </a:cxn>
                <a:cxn ang="0">
                  <a:pos x="93" y="912"/>
                </a:cxn>
                <a:cxn ang="0">
                  <a:pos x="136" y="916"/>
                </a:cxn>
                <a:cxn ang="0">
                  <a:pos x="162" y="902"/>
                </a:cxn>
                <a:cxn ang="0">
                  <a:pos x="170" y="894"/>
                </a:cxn>
                <a:cxn ang="0">
                  <a:pos x="593" y="759"/>
                </a:cxn>
                <a:cxn ang="0">
                  <a:pos x="635" y="894"/>
                </a:cxn>
                <a:cxn ang="0">
                  <a:pos x="679" y="980"/>
                </a:cxn>
                <a:cxn ang="0">
                  <a:pos x="708" y="1022"/>
                </a:cxn>
                <a:cxn ang="0">
                  <a:pos x="729" y="1087"/>
                </a:cxn>
                <a:cxn ang="0">
                  <a:pos x="768" y="1183"/>
                </a:cxn>
                <a:cxn ang="0">
                  <a:pos x="803" y="1251"/>
                </a:cxn>
                <a:cxn ang="0">
                  <a:pos x="826" y="1286"/>
                </a:cxn>
              </a:cxnLst>
              <a:rect l="0" t="0" r="r" b="b"/>
              <a:pathLst>
                <a:path w="1325" h="1291">
                  <a:moveTo>
                    <a:pt x="829" y="1291"/>
                  </a:moveTo>
                  <a:lnTo>
                    <a:pt x="831" y="1274"/>
                  </a:lnTo>
                  <a:lnTo>
                    <a:pt x="834" y="1253"/>
                  </a:lnTo>
                  <a:lnTo>
                    <a:pt x="841" y="1228"/>
                  </a:lnTo>
                  <a:lnTo>
                    <a:pt x="849" y="1198"/>
                  </a:lnTo>
                  <a:lnTo>
                    <a:pt x="860" y="1165"/>
                  </a:lnTo>
                  <a:lnTo>
                    <a:pt x="874" y="1129"/>
                  </a:lnTo>
                  <a:lnTo>
                    <a:pt x="890" y="1089"/>
                  </a:lnTo>
                  <a:lnTo>
                    <a:pt x="910" y="1045"/>
                  </a:lnTo>
                  <a:lnTo>
                    <a:pt x="932" y="1004"/>
                  </a:lnTo>
                  <a:lnTo>
                    <a:pt x="958" y="965"/>
                  </a:lnTo>
                  <a:lnTo>
                    <a:pt x="988" y="930"/>
                  </a:lnTo>
                  <a:lnTo>
                    <a:pt x="1020" y="897"/>
                  </a:lnTo>
                  <a:lnTo>
                    <a:pt x="1054" y="866"/>
                  </a:lnTo>
                  <a:lnTo>
                    <a:pt x="1089" y="838"/>
                  </a:lnTo>
                  <a:lnTo>
                    <a:pt x="1124" y="813"/>
                  </a:lnTo>
                  <a:lnTo>
                    <a:pt x="1158" y="790"/>
                  </a:lnTo>
                  <a:lnTo>
                    <a:pt x="1191" y="771"/>
                  </a:lnTo>
                  <a:lnTo>
                    <a:pt x="1222" y="753"/>
                  </a:lnTo>
                  <a:lnTo>
                    <a:pt x="1251" y="738"/>
                  </a:lnTo>
                  <a:lnTo>
                    <a:pt x="1276" y="727"/>
                  </a:lnTo>
                  <a:lnTo>
                    <a:pt x="1296" y="718"/>
                  </a:lnTo>
                  <a:lnTo>
                    <a:pt x="1312" y="710"/>
                  </a:lnTo>
                  <a:lnTo>
                    <a:pt x="1322" y="706"/>
                  </a:lnTo>
                  <a:lnTo>
                    <a:pt x="1325" y="705"/>
                  </a:lnTo>
                  <a:lnTo>
                    <a:pt x="1302" y="667"/>
                  </a:lnTo>
                  <a:lnTo>
                    <a:pt x="1277" y="631"/>
                  </a:lnTo>
                  <a:lnTo>
                    <a:pt x="1251" y="595"/>
                  </a:lnTo>
                  <a:lnTo>
                    <a:pt x="1224" y="562"/>
                  </a:lnTo>
                  <a:lnTo>
                    <a:pt x="1197" y="530"/>
                  </a:lnTo>
                  <a:lnTo>
                    <a:pt x="1170" y="500"/>
                  </a:lnTo>
                  <a:lnTo>
                    <a:pt x="1142" y="471"/>
                  </a:lnTo>
                  <a:lnTo>
                    <a:pt x="1113" y="444"/>
                  </a:lnTo>
                  <a:lnTo>
                    <a:pt x="1084" y="418"/>
                  </a:lnTo>
                  <a:lnTo>
                    <a:pt x="1055" y="394"/>
                  </a:lnTo>
                  <a:lnTo>
                    <a:pt x="1026" y="372"/>
                  </a:lnTo>
                  <a:lnTo>
                    <a:pt x="997" y="350"/>
                  </a:lnTo>
                  <a:lnTo>
                    <a:pt x="969" y="330"/>
                  </a:lnTo>
                  <a:lnTo>
                    <a:pt x="941" y="312"/>
                  </a:lnTo>
                  <a:lnTo>
                    <a:pt x="913" y="294"/>
                  </a:lnTo>
                  <a:lnTo>
                    <a:pt x="886" y="277"/>
                  </a:lnTo>
                  <a:lnTo>
                    <a:pt x="859" y="263"/>
                  </a:lnTo>
                  <a:lnTo>
                    <a:pt x="834" y="249"/>
                  </a:lnTo>
                  <a:lnTo>
                    <a:pt x="810" y="237"/>
                  </a:lnTo>
                  <a:lnTo>
                    <a:pt x="786" y="226"/>
                  </a:lnTo>
                  <a:lnTo>
                    <a:pt x="763" y="215"/>
                  </a:lnTo>
                  <a:lnTo>
                    <a:pt x="743" y="206"/>
                  </a:lnTo>
                  <a:lnTo>
                    <a:pt x="723" y="198"/>
                  </a:lnTo>
                  <a:lnTo>
                    <a:pt x="706" y="190"/>
                  </a:lnTo>
                  <a:lnTo>
                    <a:pt x="689" y="184"/>
                  </a:lnTo>
                  <a:lnTo>
                    <a:pt x="675" y="179"/>
                  </a:lnTo>
                  <a:lnTo>
                    <a:pt x="661" y="174"/>
                  </a:lnTo>
                  <a:lnTo>
                    <a:pt x="651" y="171"/>
                  </a:lnTo>
                  <a:lnTo>
                    <a:pt x="643" y="168"/>
                  </a:lnTo>
                  <a:lnTo>
                    <a:pt x="636" y="165"/>
                  </a:lnTo>
                  <a:lnTo>
                    <a:pt x="632" y="164"/>
                  </a:lnTo>
                  <a:lnTo>
                    <a:pt x="631" y="164"/>
                  </a:lnTo>
                  <a:lnTo>
                    <a:pt x="614" y="111"/>
                  </a:lnTo>
                  <a:lnTo>
                    <a:pt x="591" y="69"/>
                  </a:lnTo>
                  <a:lnTo>
                    <a:pt x="566" y="40"/>
                  </a:lnTo>
                  <a:lnTo>
                    <a:pt x="542" y="20"/>
                  </a:lnTo>
                  <a:lnTo>
                    <a:pt x="518" y="8"/>
                  </a:lnTo>
                  <a:lnTo>
                    <a:pt x="498" y="2"/>
                  </a:lnTo>
                  <a:lnTo>
                    <a:pt x="485" y="0"/>
                  </a:lnTo>
                  <a:lnTo>
                    <a:pt x="480" y="0"/>
                  </a:lnTo>
                  <a:lnTo>
                    <a:pt x="467" y="75"/>
                  </a:lnTo>
                  <a:lnTo>
                    <a:pt x="379" y="18"/>
                  </a:lnTo>
                  <a:lnTo>
                    <a:pt x="362" y="52"/>
                  </a:lnTo>
                  <a:lnTo>
                    <a:pt x="355" y="89"/>
                  </a:lnTo>
                  <a:lnTo>
                    <a:pt x="354" y="127"/>
                  </a:lnTo>
                  <a:lnTo>
                    <a:pt x="357" y="163"/>
                  </a:lnTo>
                  <a:lnTo>
                    <a:pt x="363" y="197"/>
                  </a:lnTo>
                  <a:lnTo>
                    <a:pt x="370" y="224"/>
                  </a:lnTo>
                  <a:lnTo>
                    <a:pt x="377" y="241"/>
                  </a:lnTo>
                  <a:lnTo>
                    <a:pt x="379" y="247"/>
                  </a:lnTo>
                  <a:lnTo>
                    <a:pt x="271" y="368"/>
                  </a:lnTo>
                  <a:lnTo>
                    <a:pt x="271" y="418"/>
                  </a:lnTo>
                  <a:lnTo>
                    <a:pt x="43" y="660"/>
                  </a:lnTo>
                  <a:lnTo>
                    <a:pt x="18" y="695"/>
                  </a:lnTo>
                  <a:lnTo>
                    <a:pt x="3" y="732"/>
                  </a:lnTo>
                  <a:lnTo>
                    <a:pt x="0" y="767"/>
                  </a:lnTo>
                  <a:lnTo>
                    <a:pt x="3" y="802"/>
                  </a:lnTo>
                  <a:lnTo>
                    <a:pt x="11" y="831"/>
                  </a:lnTo>
                  <a:lnTo>
                    <a:pt x="21" y="854"/>
                  </a:lnTo>
                  <a:lnTo>
                    <a:pt x="28" y="870"/>
                  </a:lnTo>
                  <a:lnTo>
                    <a:pt x="31" y="875"/>
                  </a:lnTo>
                  <a:lnTo>
                    <a:pt x="64" y="899"/>
                  </a:lnTo>
                  <a:lnTo>
                    <a:pt x="93" y="912"/>
                  </a:lnTo>
                  <a:lnTo>
                    <a:pt x="117" y="917"/>
                  </a:lnTo>
                  <a:lnTo>
                    <a:pt x="136" y="916"/>
                  </a:lnTo>
                  <a:lnTo>
                    <a:pt x="152" y="909"/>
                  </a:lnTo>
                  <a:lnTo>
                    <a:pt x="162" y="902"/>
                  </a:lnTo>
                  <a:lnTo>
                    <a:pt x="168" y="896"/>
                  </a:lnTo>
                  <a:lnTo>
                    <a:pt x="170" y="894"/>
                  </a:lnTo>
                  <a:lnTo>
                    <a:pt x="577" y="674"/>
                  </a:lnTo>
                  <a:lnTo>
                    <a:pt x="593" y="759"/>
                  </a:lnTo>
                  <a:lnTo>
                    <a:pt x="613" y="833"/>
                  </a:lnTo>
                  <a:lnTo>
                    <a:pt x="635" y="894"/>
                  </a:lnTo>
                  <a:lnTo>
                    <a:pt x="658" y="943"/>
                  </a:lnTo>
                  <a:lnTo>
                    <a:pt x="679" y="980"/>
                  </a:lnTo>
                  <a:lnTo>
                    <a:pt x="695" y="1007"/>
                  </a:lnTo>
                  <a:lnTo>
                    <a:pt x="708" y="1022"/>
                  </a:lnTo>
                  <a:lnTo>
                    <a:pt x="712" y="1027"/>
                  </a:lnTo>
                  <a:lnTo>
                    <a:pt x="729" y="1087"/>
                  </a:lnTo>
                  <a:lnTo>
                    <a:pt x="749" y="1138"/>
                  </a:lnTo>
                  <a:lnTo>
                    <a:pt x="768" y="1183"/>
                  </a:lnTo>
                  <a:lnTo>
                    <a:pt x="787" y="1221"/>
                  </a:lnTo>
                  <a:lnTo>
                    <a:pt x="803" y="1251"/>
                  </a:lnTo>
                  <a:lnTo>
                    <a:pt x="817" y="1273"/>
                  </a:lnTo>
                  <a:lnTo>
                    <a:pt x="826" y="1286"/>
                  </a:lnTo>
                  <a:lnTo>
                    <a:pt x="829" y="12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2" name="Group 242"/>
          <p:cNvGrpSpPr>
            <a:grpSpLocks/>
          </p:cNvGrpSpPr>
          <p:nvPr/>
        </p:nvGrpSpPr>
        <p:grpSpPr bwMode="auto">
          <a:xfrm>
            <a:off x="1849438" y="3652838"/>
            <a:ext cx="484187" cy="625475"/>
            <a:chOff x="4233" y="3808"/>
            <a:chExt cx="140" cy="180"/>
          </a:xfrm>
        </p:grpSpPr>
        <p:grpSp>
          <p:nvGrpSpPr>
            <p:cNvPr id="13" name="Group 243"/>
            <p:cNvGrpSpPr>
              <a:grpSpLocks/>
            </p:cNvGrpSpPr>
            <p:nvPr/>
          </p:nvGrpSpPr>
          <p:grpSpPr bwMode="auto">
            <a:xfrm>
              <a:off x="4233" y="3808"/>
              <a:ext cx="140" cy="180"/>
              <a:chOff x="4233" y="3808"/>
              <a:chExt cx="140" cy="180"/>
            </a:xfrm>
          </p:grpSpPr>
          <p:sp>
            <p:nvSpPr>
              <p:cNvPr id="51444" name="Freeform 244"/>
              <p:cNvSpPr>
                <a:spLocks/>
              </p:cNvSpPr>
              <p:nvPr/>
            </p:nvSpPr>
            <p:spPr bwMode="auto">
              <a:xfrm>
                <a:off x="4238" y="3817"/>
                <a:ext cx="130" cy="164"/>
              </a:xfrm>
              <a:custGeom>
                <a:avLst/>
                <a:gdLst/>
                <a:ahLst/>
                <a:cxnLst>
                  <a:cxn ang="0">
                    <a:pos x="1404" y="30"/>
                  </a:cxn>
                  <a:cxn ang="0">
                    <a:pos x="1344" y="76"/>
                  </a:cxn>
                  <a:cxn ang="0">
                    <a:pos x="1269" y="124"/>
                  </a:cxn>
                  <a:cxn ang="0">
                    <a:pos x="1181" y="168"/>
                  </a:cxn>
                  <a:cxn ang="0">
                    <a:pos x="1078" y="204"/>
                  </a:cxn>
                  <a:cxn ang="0">
                    <a:pos x="963" y="227"/>
                  </a:cxn>
                  <a:cxn ang="0">
                    <a:pos x="835" y="234"/>
                  </a:cxn>
                  <a:cxn ang="0">
                    <a:pos x="696" y="219"/>
                  </a:cxn>
                  <a:cxn ang="0">
                    <a:pos x="546" y="177"/>
                  </a:cxn>
                  <a:cxn ang="0">
                    <a:pos x="386" y="107"/>
                  </a:cxn>
                  <a:cxn ang="0">
                    <a:pos x="216" y="1"/>
                  </a:cxn>
                  <a:cxn ang="0">
                    <a:pos x="80" y="522"/>
                  </a:cxn>
                  <a:cxn ang="0">
                    <a:pos x="12" y="985"/>
                  </a:cxn>
                  <a:cxn ang="0">
                    <a:pos x="4" y="1393"/>
                  </a:cxn>
                  <a:cxn ang="0">
                    <a:pos x="53" y="1754"/>
                  </a:cxn>
                  <a:cxn ang="0">
                    <a:pos x="154" y="2070"/>
                  </a:cxn>
                  <a:cxn ang="0">
                    <a:pos x="299" y="2349"/>
                  </a:cxn>
                  <a:cxn ang="0">
                    <a:pos x="486" y="2594"/>
                  </a:cxn>
                  <a:cxn ang="0">
                    <a:pos x="708" y="2812"/>
                  </a:cxn>
                  <a:cxn ang="0">
                    <a:pos x="961" y="3007"/>
                  </a:cxn>
                  <a:cxn ang="0">
                    <a:pos x="1239" y="3183"/>
                  </a:cxn>
                  <a:cxn ang="0">
                    <a:pos x="1435" y="3293"/>
                  </a:cxn>
                  <a:cxn ang="0">
                    <a:pos x="1727" y="3125"/>
                  </a:cxn>
                  <a:cxn ang="0">
                    <a:pos x="1996" y="2944"/>
                  </a:cxn>
                  <a:cxn ang="0">
                    <a:pos x="2239" y="2742"/>
                  </a:cxn>
                  <a:cxn ang="0">
                    <a:pos x="2450" y="2516"/>
                  </a:cxn>
                  <a:cxn ang="0">
                    <a:pos x="2624" y="2260"/>
                  </a:cxn>
                  <a:cxn ang="0">
                    <a:pos x="2756" y="1969"/>
                  </a:cxn>
                  <a:cxn ang="0">
                    <a:pos x="2839" y="1638"/>
                  </a:cxn>
                  <a:cxn ang="0">
                    <a:pos x="2870" y="1263"/>
                  </a:cxn>
                  <a:cxn ang="0">
                    <a:pos x="2843" y="837"/>
                  </a:cxn>
                  <a:cxn ang="0">
                    <a:pos x="2753" y="356"/>
                  </a:cxn>
                  <a:cxn ang="0">
                    <a:pos x="2598" y="41"/>
                  </a:cxn>
                  <a:cxn ang="0">
                    <a:pos x="2430" y="134"/>
                  </a:cxn>
                  <a:cxn ang="0">
                    <a:pos x="2273" y="194"/>
                  </a:cxn>
                  <a:cxn ang="0">
                    <a:pos x="2126" y="226"/>
                  </a:cxn>
                  <a:cxn ang="0">
                    <a:pos x="1992" y="234"/>
                  </a:cxn>
                  <a:cxn ang="0">
                    <a:pos x="1868" y="221"/>
                  </a:cxn>
                  <a:cxn ang="0">
                    <a:pos x="1757" y="193"/>
                  </a:cxn>
                  <a:cxn ang="0">
                    <a:pos x="1659" y="155"/>
                  </a:cxn>
                  <a:cxn ang="0">
                    <a:pos x="1575" y="109"/>
                  </a:cxn>
                  <a:cxn ang="0">
                    <a:pos x="1504" y="61"/>
                  </a:cxn>
                  <a:cxn ang="0">
                    <a:pos x="1450" y="15"/>
                  </a:cxn>
                </a:cxnLst>
                <a:rect l="0" t="0" r="r" b="b"/>
                <a:pathLst>
                  <a:path w="2870" h="3293">
                    <a:moveTo>
                      <a:pt x="1435" y="0"/>
                    </a:moveTo>
                    <a:lnTo>
                      <a:pt x="1420" y="15"/>
                    </a:lnTo>
                    <a:lnTo>
                      <a:pt x="1404" y="30"/>
                    </a:lnTo>
                    <a:lnTo>
                      <a:pt x="1386" y="44"/>
                    </a:lnTo>
                    <a:lnTo>
                      <a:pt x="1366" y="61"/>
                    </a:lnTo>
                    <a:lnTo>
                      <a:pt x="1344" y="76"/>
                    </a:lnTo>
                    <a:lnTo>
                      <a:pt x="1321" y="92"/>
                    </a:lnTo>
                    <a:lnTo>
                      <a:pt x="1296" y="109"/>
                    </a:lnTo>
                    <a:lnTo>
                      <a:pt x="1269" y="124"/>
                    </a:lnTo>
                    <a:lnTo>
                      <a:pt x="1241" y="140"/>
                    </a:lnTo>
                    <a:lnTo>
                      <a:pt x="1212" y="155"/>
                    </a:lnTo>
                    <a:lnTo>
                      <a:pt x="1181" y="168"/>
                    </a:lnTo>
                    <a:lnTo>
                      <a:pt x="1148" y="182"/>
                    </a:lnTo>
                    <a:lnTo>
                      <a:pt x="1113" y="193"/>
                    </a:lnTo>
                    <a:lnTo>
                      <a:pt x="1078" y="204"/>
                    </a:lnTo>
                    <a:lnTo>
                      <a:pt x="1041" y="213"/>
                    </a:lnTo>
                    <a:lnTo>
                      <a:pt x="1003" y="221"/>
                    </a:lnTo>
                    <a:lnTo>
                      <a:pt x="963" y="227"/>
                    </a:lnTo>
                    <a:lnTo>
                      <a:pt x="922" y="232"/>
                    </a:lnTo>
                    <a:lnTo>
                      <a:pt x="879" y="234"/>
                    </a:lnTo>
                    <a:lnTo>
                      <a:pt x="835" y="234"/>
                    </a:lnTo>
                    <a:lnTo>
                      <a:pt x="790" y="232"/>
                    </a:lnTo>
                    <a:lnTo>
                      <a:pt x="744" y="226"/>
                    </a:lnTo>
                    <a:lnTo>
                      <a:pt x="696" y="219"/>
                    </a:lnTo>
                    <a:lnTo>
                      <a:pt x="647" y="208"/>
                    </a:lnTo>
                    <a:lnTo>
                      <a:pt x="597" y="194"/>
                    </a:lnTo>
                    <a:lnTo>
                      <a:pt x="546" y="177"/>
                    </a:lnTo>
                    <a:lnTo>
                      <a:pt x="493" y="158"/>
                    </a:lnTo>
                    <a:lnTo>
                      <a:pt x="440" y="134"/>
                    </a:lnTo>
                    <a:lnTo>
                      <a:pt x="386" y="107"/>
                    </a:lnTo>
                    <a:lnTo>
                      <a:pt x="331" y="75"/>
                    </a:lnTo>
                    <a:lnTo>
                      <a:pt x="273" y="41"/>
                    </a:lnTo>
                    <a:lnTo>
                      <a:pt x="216" y="1"/>
                    </a:lnTo>
                    <a:lnTo>
                      <a:pt x="163" y="182"/>
                    </a:lnTo>
                    <a:lnTo>
                      <a:pt x="118" y="356"/>
                    </a:lnTo>
                    <a:lnTo>
                      <a:pt x="80" y="522"/>
                    </a:lnTo>
                    <a:lnTo>
                      <a:pt x="50" y="683"/>
                    </a:lnTo>
                    <a:lnTo>
                      <a:pt x="27" y="837"/>
                    </a:lnTo>
                    <a:lnTo>
                      <a:pt x="12" y="985"/>
                    </a:lnTo>
                    <a:lnTo>
                      <a:pt x="3" y="1126"/>
                    </a:lnTo>
                    <a:lnTo>
                      <a:pt x="0" y="1263"/>
                    </a:lnTo>
                    <a:lnTo>
                      <a:pt x="4" y="1393"/>
                    </a:lnTo>
                    <a:lnTo>
                      <a:pt x="15" y="1518"/>
                    </a:lnTo>
                    <a:lnTo>
                      <a:pt x="31" y="1638"/>
                    </a:lnTo>
                    <a:lnTo>
                      <a:pt x="53" y="1754"/>
                    </a:lnTo>
                    <a:lnTo>
                      <a:pt x="81" y="1864"/>
                    </a:lnTo>
                    <a:lnTo>
                      <a:pt x="115" y="1969"/>
                    </a:lnTo>
                    <a:lnTo>
                      <a:pt x="154" y="2070"/>
                    </a:lnTo>
                    <a:lnTo>
                      <a:pt x="197" y="2167"/>
                    </a:lnTo>
                    <a:lnTo>
                      <a:pt x="246" y="2260"/>
                    </a:lnTo>
                    <a:lnTo>
                      <a:pt x="299" y="2349"/>
                    </a:lnTo>
                    <a:lnTo>
                      <a:pt x="358" y="2435"/>
                    </a:lnTo>
                    <a:lnTo>
                      <a:pt x="420" y="2516"/>
                    </a:lnTo>
                    <a:lnTo>
                      <a:pt x="486" y="2594"/>
                    </a:lnTo>
                    <a:lnTo>
                      <a:pt x="557" y="2670"/>
                    </a:lnTo>
                    <a:lnTo>
                      <a:pt x="631" y="2742"/>
                    </a:lnTo>
                    <a:lnTo>
                      <a:pt x="708" y="2812"/>
                    </a:lnTo>
                    <a:lnTo>
                      <a:pt x="790" y="2880"/>
                    </a:lnTo>
                    <a:lnTo>
                      <a:pt x="874" y="2944"/>
                    </a:lnTo>
                    <a:lnTo>
                      <a:pt x="961" y="3007"/>
                    </a:lnTo>
                    <a:lnTo>
                      <a:pt x="1051" y="3067"/>
                    </a:lnTo>
                    <a:lnTo>
                      <a:pt x="1144" y="3125"/>
                    </a:lnTo>
                    <a:lnTo>
                      <a:pt x="1239" y="3183"/>
                    </a:lnTo>
                    <a:lnTo>
                      <a:pt x="1336" y="3239"/>
                    </a:lnTo>
                    <a:lnTo>
                      <a:pt x="1435" y="3293"/>
                    </a:lnTo>
                    <a:lnTo>
                      <a:pt x="1435" y="3293"/>
                    </a:lnTo>
                    <a:lnTo>
                      <a:pt x="1535" y="3239"/>
                    </a:lnTo>
                    <a:lnTo>
                      <a:pt x="1631" y="3183"/>
                    </a:lnTo>
                    <a:lnTo>
                      <a:pt x="1727" y="3125"/>
                    </a:lnTo>
                    <a:lnTo>
                      <a:pt x="1819" y="3067"/>
                    </a:lnTo>
                    <a:lnTo>
                      <a:pt x="1909" y="3007"/>
                    </a:lnTo>
                    <a:lnTo>
                      <a:pt x="1996" y="2944"/>
                    </a:lnTo>
                    <a:lnTo>
                      <a:pt x="2080" y="2880"/>
                    </a:lnTo>
                    <a:lnTo>
                      <a:pt x="2162" y="2812"/>
                    </a:lnTo>
                    <a:lnTo>
                      <a:pt x="2239" y="2742"/>
                    </a:lnTo>
                    <a:lnTo>
                      <a:pt x="2313" y="2670"/>
                    </a:lnTo>
                    <a:lnTo>
                      <a:pt x="2384" y="2594"/>
                    </a:lnTo>
                    <a:lnTo>
                      <a:pt x="2450" y="2516"/>
                    </a:lnTo>
                    <a:lnTo>
                      <a:pt x="2512" y="2435"/>
                    </a:lnTo>
                    <a:lnTo>
                      <a:pt x="2571" y="2349"/>
                    </a:lnTo>
                    <a:lnTo>
                      <a:pt x="2624" y="2260"/>
                    </a:lnTo>
                    <a:lnTo>
                      <a:pt x="2673" y="2167"/>
                    </a:lnTo>
                    <a:lnTo>
                      <a:pt x="2716" y="2070"/>
                    </a:lnTo>
                    <a:lnTo>
                      <a:pt x="2756" y="1969"/>
                    </a:lnTo>
                    <a:lnTo>
                      <a:pt x="2789" y="1864"/>
                    </a:lnTo>
                    <a:lnTo>
                      <a:pt x="2817" y="1754"/>
                    </a:lnTo>
                    <a:lnTo>
                      <a:pt x="2839" y="1638"/>
                    </a:lnTo>
                    <a:lnTo>
                      <a:pt x="2856" y="1518"/>
                    </a:lnTo>
                    <a:lnTo>
                      <a:pt x="2866" y="1393"/>
                    </a:lnTo>
                    <a:lnTo>
                      <a:pt x="2870" y="1263"/>
                    </a:lnTo>
                    <a:lnTo>
                      <a:pt x="2868" y="1126"/>
                    </a:lnTo>
                    <a:lnTo>
                      <a:pt x="2859" y="985"/>
                    </a:lnTo>
                    <a:lnTo>
                      <a:pt x="2843" y="837"/>
                    </a:lnTo>
                    <a:lnTo>
                      <a:pt x="2821" y="683"/>
                    </a:lnTo>
                    <a:lnTo>
                      <a:pt x="2791" y="522"/>
                    </a:lnTo>
                    <a:lnTo>
                      <a:pt x="2753" y="356"/>
                    </a:lnTo>
                    <a:lnTo>
                      <a:pt x="2708" y="182"/>
                    </a:lnTo>
                    <a:lnTo>
                      <a:pt x="2655" y="1"/>
                    </a:lnTo>
                    <a:lnTo>
                      <a:pt x="2598" y="41"/>
                    </a:lnTo>
                    <a:lnTo>
                      <a:pt x="2541" y="75"/>
                    </a:lnTo>
                    <a:lnTo>
                      <a:pt x="2485" y="107"/>
                    </a:lnTo>
                    <a:lnTo>
                      <a:pt x="2430" y="134"/>
                    </a:lnTo>
                    <a:lnTo>
                      <a:pt x="2377" y="158"/>
                    </a:lnTo>
                    <a:lnTo>
                      <a:pt x="2324" y="177"/>
                    </a:lnTo>
                    <a:lnTo>
                      <a:pt x="2273" y="194"/>
                    </a:lnTo>
                    <a:lnTo>
                      <a:pt x="2223" y="208"/>
                    </a:lnTo>
                    <a:lnTo>
                      <a:pt x="2175" y="219"/>
                    </a:lnTo>
                    <a:lnTo>
                      <a:pt x="2126" y="226"/>
                    </a:lnTo>
                    <a:lnTo>
                      <a:pt x="2080" y="232"/>
                    </a:lnTo>
                    <a:lnTo>
                      <a:pt x="2035" y="234"/>
                    </a:lnTo>
                    <a:lnTo>
                      <a:pt x="1992" y="234"/>
                    </a:lnTo>
                    <a:lnTo>
                      <a:pt x="1949" y="232"/>
                    </a:lnTo>
                    <a:lnTo>
                      <a:pt x="1907" y="227"/>
                    </a:lnTo>
                    <a:lnTo>
                      <a:pt x="1868" y="221"/>
                    </a:lnTo>
                    <a:lnTo>
                      <a:pt x="1829" y="213"/>
                    </a:lnTo>
                    <a:lnTo>
                      <a:pt x="1793" y="204"/>
                    </a:lnTo>
                    <a:lnTo>
                      <a:pt x="1757" y="193"/>
                    </a:lnTo>
                    <a:lnTo>
                      <a:pt x="1722" y="182"/>
                    </a:lnTo>
                    <a:lnTo>
                      <a:pt x="1690" y="168"/>
                    </a:lnTo>
                    <a:lnTo>
                      <a:pt x="1659" y="155"/>
                    </a:lnTo>
                    <a:lnTo>
                      <a:pt x="1629" y="140"/>
                    </a:lnTo>
                    <a:lnTo>
                      <a:pt x="1601" y="124"/>
                    </a:lnTo>
                    <a:lnTo>
                      <a:pt x="1575" y="109"/>
                    </a:lnTo>
                    <a:lnTo>
                      <a:pt x="1550" y="92"/>
                    </a:lnTo>
                    <a:lnTo>
                      <a:pt x="1527" y="76"/>
                    </a:lnTo>
                    <a:lnTo>
                      <a:pt x="1504" y="61"/>
                    </a:lnTo>
                    <a:lnTo>
                      <a:pt x="1484" y="44"/>
                    </a:lnTo>
                    <a:lnTo>
                      <a:pt x="1466" y="30"/>
                    </a:lnTo>
                    <a:lnTo>
                      <a:pt x="1450" y="15"/>
                    </a:lnTo>
                    <a:lnTo>
                      <a:pt x="1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45" name="Freeform 245"/>
              <p:cNvSpPr>
                <a:spLocks/>
              </p:cNvSpPr>
              <p:nvPr/>
            </p:nvSpPr>
            <p:spPr bwMode="auto">
              <a:xfrm>
                <a:off x="4243" y="3808"/>
                <a:ext cx="63" cy="26"/>
              </a:xfrm>
              <a:custGeom>
                <a:avLst/>
                <a:gdLst/>
                <a:ahLst/>
                <a:cxnLst>
                  <a:cxn ang="0">
                    <a:pos x="42" y="275"/>
                  </a:cxn>
                  <a:cxn ang="0">
                    <a:pos x="165" y="354"/>
                  </a:cxn>
                  <a:cxn ang="0">
                    <a:pos x="283" y="417"/>
                  </a:cxn>
                  <a:cxn ang="0">
                    <a:pos x="399" y="465"/>
                  </a:cxn>
                  <a:cxn ang="0">
                    <a:pos x="510" y="498"/>
                  </a:cxn>
                  <a:cxn ang="0">
                    <a:pos x="619" y="519"/>
                  </a:cxn>
                  <a:cxn ang="0">
                    <a:pos x="721" y="527"/>
                  </a:cxn>
                  <a:cxn ang="0">
                    <a:pos x="817" y="525"/>
                  </a:cxn>
                  <a:cxn ang="0">
                    <a:pos x="910" y="513"/>
                  </a:cxn>
                  <a:cxn ang="0">
                    <a:pos x="994" y="493"/>
                  </a:cxn>
                  <a:cxn ang="0">
                    <a:pos x="1073" y="468"/>
                  </a:cxn>
                  <a:cxn ang="0">
                    <a:pos x="1145" y="438"/>
                  </a:cxn>
                  <a:cxn ang="0">
                    <a:pos x="1210" y="403"/>
                  </a:cxn>
                  <a:cxn ang="0">
                    <a:pos x="1269" y="366"/>
                  </a:cxn>
                  <a:cxn ang="0">
                    <a:pos x="1319" y="331"/>
                  </a:cxn>
                  <a:cxn ang="0">
                    <a:pos x="1361" y="297"/>
                  </a:cxn>
                  <a:cxn ang="0">
                    <a:pos x="1398" y="262"/>
                  </a:cxn>
                  <a:cxn ang="0">
                    <a:pos x="1235" y="109"/>
                  </a:cxn>
                  <a:cxn ang="0">
                    <a:pos x="1205" y="134"/>
                  </a:cxn>
                  <a:cxn ang="0">
                    <a:pos x="1170" y="161"/>
                  </a:cxn>
                  <a:cxn ang="0">
                    <a:pos x="1128" y="190"/>
                  </a:cxn>
                  <a:cxn ang="0">
                    <a:pos x="1079" y="217"/>
                  </a:cxn>
                  <a:cxn ang="0">
                    <a:pos x="1028" y="241"/>
                  </a:cxn>
                  <a:cxn ang="0">
                    <a:pos x="970" y="263"/>
                  </a:cxn>
                  <a:cxn ang="0">
                    <a:pos x="905" y="280"/>
                  </a:cxn>
                  <a:cxn ang="0">
                    <a:pos x="838" y="293"/>
                  </a:cxn>
                  <a:cxn ang="0">
                    <a:pos x="765" y="298"/>
                  </a:cxn>
                  <a:cxn ang="0">
                    <a:pos x="686" y="296"/>
                  </a:cxn>
                  <a:cxn ang="0">
                    <a:pos x="605" y="286"/>
                  </a:cxn>
                  <a:cxn ang="0">
                    <a:pos x="515" y="263"/>
                  </a:cxn>
                  <a:cxn ang="0">
                    <a:pos x="423" y="230"/>
                  </a:cxn>
                  <a:cxn ang="0">
                    <a:pos x="324" y="185"/>
                  </a:cxn>
                  <a:cxn ang="0">
                    <a:pos x="220" y="123"/>
                  </a:cxn>
                  <a:cxn ang="0">
                    <a:pos x="0" y="146"/>
                  </a:cxn>
                  <a:cxn ang="0">
                    <a:pos x="45" y="0"/>
                  </a:cxn>
                  <a:cxn ang="0">
                    <a:pos x="209" y="215"/>
                  </a:cxn>
                </a:cxnLst>
                <a:rect l="0" t="0" r="r" b="b"/>
                <a:pathLst>
                  <a:path w="1398" h="527">
                    <a:moveTo>
                      <a:pt x="209" y="215"/>
                    </a:moveTo>
                    <a:lnTo>
                      <a:pt x="42" y="275"/>
                    </a:lnTo>
                    <a:lnTo>
                      <a:pt x="103" y="317"/>
                    </a:lnTo>
                    <a:lnTo>
                      <a:pt x="165" y="354"/>
                    </a:lnTo>
                    <a:lnTo>
                      <a:pt x="224" y="387"/>
                    </a:lnTo>
                    <a:lnTo>
                      <a:pt x="283" y="417"/>
                    </a:lnTo>
                    <a:lnTo>
                      <a:pt x="340" y="443"/>
                    </a:lnTo>
                    <a:lnTo>
                      <a:pt x="399" y="465"/>
                    </a:lnTo>
                    <a:lnTo>
                      <a:pt x="455" y="484"/>
                    </a:lnTo>
                    <a:lnTo>
                      <a:pt x="510" y="498"/>
                    </a:lnTo>
                    <a:lnTo>
                      <a:pt x="564" y="511"/>
                    </a:lnTo>
                    <a:lnTo>
                      <a:pt x="619" y="519"/>
                    </a:lnTo>
                    <a:lnTo>
                      <a:pt x="670" y="525"/>
                    </a:lnTo>
                    <a:lnTo>
                      <a:pt x="721" y="527"/>
                    </a:lnTo>
                    <a:lnTo>
                      <a:pt x="769" y="527"/>
                    </a:lnTo>
                    <a:lnTo>
                      <a:pt x="817" y="525"/>
                    </a:lnTo>
                    <a:lnTo>
                      <a:pt x="864" y="520"/>
                    </a:lnTo>
                    <a:lnTo>
                      <a:pt x="910" y="513"/>
                    </a:lnTo>
                    <a:lnTo>
                      <a:pt x="953" y="503"/>
                    </a:lnTo>
                    <a:lnTo>
                      <a:pt x="994" y="493"/>
                    </a:lnTo>
                    <a:lnTo>
                      <a:pt x="1033" y="481"/>
                    </a:lnTo>
                    <a:lnTo>
                      <a:pt x="1073" y="468"/>
                    </a:lnTo>
                    <a:lnTo>
                      <a:pt x="1110" y="453"/>
                    </a:lnTo>
                    <a:lnTo>
                      <a:pt x="1145" y="438"/>
                    </a:lnTo>
                    <a:lnTo>
                      <a:pt x="1179" y="421"/>
                    </a:lnTo>
                    <a:lnTo>
                      <a:pt x="1210" y="403"/>
                    </a:lnTo>
                    <a:lnTo>
                      <a:pt x="1241" y="386"/>
                    </a:lnTo>
                    <a:lnTo>
                      <a:pt x="1269" y="366"/>
                    </a:lnTo>
                    <a:lnTo>
                      <a:pt x="1293" y="350"/>
                    </a:lnTo>
                    <a:lnTo>
                      <a:pt x="1319" y="331"/>
                    </a:lnTo>
                    <a:lnTo>
                      <a:pt x="1342" y="313"/>
                    </a:lnTo>
                    <a:lnTo>
                      <a:pt x="1361" y="297"/>
                    </a:lnTo>
                    <a:lnTo>
                      <a:pt x="1381" y="279"/>
                    </a:lnTo>
                    <a:lnTo>
                      <a:pt x="1398" y="262"/>
                    </a:lnTo>
                    <a:lnTo>
                      <a:pt x="1248" y="97"/>
                    </a:lnTo>
                    <a:lnTo>
                      <a:pt x="1235" y="109"/>
                    </a:lnTo>
                    <a:lnTo>
                      <a:pt x="1223" y="120"/>
                    </a:lnTo>
                    <a:lnTo>
                      <a:pt x="1205" y="134"/>
                    </a:lnTo>
                    <a:lnTo>
                      <a:pt x="1188" y="148"/>
                    </a:lnTo>
                    <a:lnTo>
                      <a:pt x="1170" y="161"/>
                    </a:lnTo>
                    <a:lnTo>
                      <a:pt x="1148" y="176"/>
                    </a:lnTo>
                    <a:lnTo>
                      <a:pt x="1128" y="190"/>
                    </a:lnTo>
                    <a:lnTo>
                      <a:pt x="1105" y="203"/>
                    </a:lnTo>
                    <a:lnTo>
                      <a:pt x="1079" y="217"/>
                    </a:lnTo>
                    <a:lnTo>
                      <a:pt x="1055" y="229"/>
                    </a:lnTo>
                    <a:lnTo>
                      <a:pt x="1028" y="241"/>
                    </a:lnTo>
                    <a:lnTo>
                      <a:pt x="998" y="253"/>
                    </a:lnTo>
                    <a:lnTo>
                      <a:pt x="970" y="263"/>
                    </a:lnTo>
                    <a:lnTo>
                      <a:pt x="938" y="272"/>
                    </a:lnTo>
                    <a:lnTo>
                      <a:pt x="905" y="280"/>
                    </a:lnTo>
                    <a:lnTo>
                      <a:pt x="872" y="288"/>
                    </a:lnTo>
                    <a:lnTo>
                      <a:pt x="838" y="293"/>
                    </a:lnTo>
                    <a:lnTo>
                      <a:pt x="802" y="296"/>
                    </a:lnTo>
                    <a:lnTo>
                      <a:pt x="765" y="298"/>
                    </a:lnTo>
                    <a:lnTo>
                      <a:pt x="725" y="298"/>
                    </a:lnTo>
                    <a:lnTo>
                      <a:pt x="686" y="296"/>
                    </a:lnTo>
                    <a:lnTo>
                      <a:pt x="645" y="292"/>
                    </a:lnTo>
                    <a:lnTo>
                      <a:pt x="605" y="286"/>
                    </a:lnTo>
                    <a:lnTo>
                      <a:pt x="560" y="275"/>
                    </a:lnTo>
                    <a:lnTo>
                      <a:pt x="515" y="263"/>
                    </a:lnTo>
                    <a:lnTo>
                      <a:pt x="469" y="248"/>
                    </a:lnTo>
                    <a:lnTo>
                      <a:pt x="423" y="230"/>
                    </a:lnTo>
                    <a:lnTo>
                      <a:pt x="373" y="209"/>
                    </a:lnTo>
                    <a:lnTo>
                      <a:pt x="324" y="185"/>
                    </a:lnTo>
                    <a:lnTo>
                      <a:pt x="272" y="154"/>
                    </a:lnTo>
                    <a:lnTo>
                      <a:pt x="220" y="123"/>
                    </a:lnTo>
                    <a:lnTo>
                      <a:pt x="166" y="86"/>
                    </a:lnTo>
                    <a:lnTo>
                      <a:pt x="0" y="146"/>
                    </a:lnTo>
                    <a:lnTo>
                      <a:pt x="166" y="87"/>
                    </a:lnTo>
                    <a:lnTo>
                      <a:pt x="45" y="0"/>
                    </a:lnTo>
                    <a:lnTo>
                      <a:pt x="0" y="146"/>
                    </a:lnTo>
                    <a:lnTo>
                      <a:pt x="209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46" name="Freeform 246"/>
              <p:cNvSpPr>
                <a:spLocks/>
              </p:cNvSpPr>
              <p:nvPr/>
            </p:nvSpPr>
            <p:spPr bwMode="auto">
              <a:xfrm>
                <a:off x="4233" y="3815"/>
                <a:ext cx="72" cy="173"/>
              </a:xfrm>
              <a:custGeom>
                <a:avLst/>
                <a:gdLst/>
                <a:ahLst/>
                <a:cxnLst>
                  <a:cxn ang="0">
                    <a:pos x="1596" y="3225"/>
                  </a:cxn>
                  <a:cxn ang="0">
                    <a:pos x="1404" y="3117"/>
                  </a:cxn>
                  <a:cxn ang="0">
                    <a:pos x="1220" y="3003"/>
                  </a:cxn>
                  <a:cxn ang="0">
                    <a:pos x="1050" y="2884"/>
                  </a:cxn>
                  <a:cxn ang="0">
                    <a:pos x="890" y="2757"/>
                  </a:cxn>
                  <a:cxn ang="0">
                    <a:pos x="745" y="2622"/>
                  </a:cxn>
                  <a:cxn ang="0">
                    <a:pos x="615" y="2476"/>
                  </a:cxn>
                  <a:cxn ang="0">
                    <a:pos x="502" y="2320"/>
                  </a:cxn>
                  <a:cxn ang="0">
                    <a:pos x="406" y="2149"/>
                  </a:cxn>
                  <a:cxn ang="0">
                    <a:pos x="329" y="1964"/>
                  </a:cxn>
                  <a:cxn ang="0">
                    <a:pos x="272" y="1762"/>
                  </a:cxn>
                  <a:cxn ang="0">
                    <a:pos x="236" y="1539"/>
                  </a:cxn>
                  <a:cxn ang="0">
                    <a:pos x="222" y="1296"/>
                  </a:cxn>
                  <a:cxn ang="0">
                    <a:pos x="234" y="1027"/>
                  </a:cxn>
                  <a:cxn ang="0">
                    <a:pos x="270" y="734"/>
                  </a:cxn>
                  <a:cxn ang="0">
                    <a:pos x="336" y="416"/>
                  </a:cxn>
                  <a:cxn ang="0">
                    <a:pos x="432" y="69"/>
                  </a:cxn>
                  <a:cxn ang="0">
                    <a:pos x="167" y="183"/>
                  </a:cxn>
                  <a:cxn ang="0">
                    <a:pos x="84" y="532"/>
                  </a:cxn>
                  <a:cxn ang="0">
                    <a:pos x="29" y="855"/>
                  </a:cxn>
                  <a:cxn ang="0">
                    <a:pos x="3" y="1155"/>
                  </a:cxn>
                  <a:cxn ang="0">
                    <a:pos x="4" y="1432"/>
                  </a:cxn>
                  <a:cxn ang="0">
                    <a:pos x="34" y="1690"/>
                  </a:cxn>
                  <a:cxn ang="0">
                    <a:pos x="87" y="1929"/>
                  </a:cxn>
                  <a:cxn ang="0">
                    <a:pos x="163" y="2148"/>
                  </a:cxn>
                  <a:cxn ang="0">
                    <a:pos x="262" y="2350"/>
                  </a:cxn>
                  <a:cxn ang="0">
                    <a:pos x="380" y="2537"/>
                  </a:cxn>
                  <a:cxn ang="0">
                    <a:pos x="516" y="2704"/>
                  </a:cxn>
                  <a:cxn ang="0">
                    <a:pos x="669" y="2860"/>
                  </a:cxn>
                  <a:cxn ang="0">
                    <a:pos x="834" y="3003"/>
                  </a:cxn>
                  <a:cxn ang="0">
                    <a:pos x="1010" y="3134"/>
                  </a:cxn>
                  <a:cxn ang="0">
                    <a:pos x="1198" y="3256"/>
                  </a:cxn>
                  <a:cxn ang="0">
                    <a:pos x="1394" y="3372"/>
                  </a:cxn>
                  <a:cxn ang="0">
                    <a:pos x="1596" y="3427"/>
                  </a:cxn>
                  <a:cxn ang="0">
                    <a:pos x="1546" y="3454"/>
                  </a:cxn>
                  <a:cxn ang="0">
                    <a:pos x="1496" y="3225"/>
                  </a:cxn>
                </a:cxnLst>
                <a:rect l="0" t="0" r="r" b="b"/>
                <a:pathLst>
                  <a:path w="1596" h="3454">
                    <a:moveTo>
                      <a:pt x="1496" y="3225"/>
                    </a:moveTo>
                    <a:lnTo>
                      <a:pt x="1596" y="3225"/>
                    </a:lnTo>
                    <a:lnTo>
                      <a:pt x="1499" y="3172"/>
                    </a:lnTo>
                    <a:lnTo>
                      <a:pt x="1404" y="3117"/>
                    </a:lnTo>
                    <a:lnTo>
                      <a:pt x="1311" y="3060"/>
                    </a:lnTo>
                    <a:lnTo>
                      <a:pt x="1220" y="3003"/>
                    </a:lnTo>
                    <a:lnTo>
                      <a:pt x="1133" y="2945"/>
                    </a:lnTo>
                    <a:lnTo>
                      <a:pt x="1050" y="2884"/>
                    </a:lnTo>
                    <a:lnTo>
                      <a:pt x="968" y="2822"/>
                    </a:lnTo>
                    <a:lnTo>
                      <a:pt x="890" y="2757"/>
                    </a:lnTo>
                    <a:lnTo>
                      <a:pt x="815" y="2690"/>
                    </a:lnTo>
                    <a:lnTo>
                      <a:pt x="745" y="2622"/>
                    </a:lnTo>
                    <a:lnTo>
                      <a:pt x="679" y="2550"/>
                    </a:lnTo>
                    <a:lnTo>
                      <a:pt x="615" y="2476"/>
                    </a:lnTo>
                    <a:lnTo>
                      <a:pt x="557" y="2399"/>
                    </a:lnTo>
                    <a:lnTo>
                      <a:pt x="502" y="2320"/>
                    </a:lnTo>
                    <a:lnTo>
                      <a:pt x="453" y="2235"/>
                    </a:lnTo>
                    <a:lnTo>
                      <a:pt x="406" y="2149"/>
                    </a:lnTo>
                    <a:lnTo>
                      <a:pt x="366" y="2058"/>
                    </a:lnTo>
                    <a:lnTo>
                      <a:pt x="329" y="1964"/>
                    </a:lnTo>
                    <a:lnTo>
                      <a:pt x="298" y="1865"/>
                    </a:lnTo>
                    <a:lnTo>
                      <a:pt x="272" y="1762"/>
                    </a:lnTo>
                    <a:lnTo>
                      <a:pt x="251" y="1652"/>
                    </a:lnTo>
                    <a:lnTo>
                      <a:pt x="236" y="1539"/>
                    </a:lnTo>
                    <a:lnTo>
                      <a:pt x="226" y="1420"/>
                    </a:lnTo>
                    <a:lnTo>
                      <a:pt x="222" y="1296"/>
                    </a:lnTo>
                    <a:lnTo>
                      <a:pt x="225" y="1164"/>
                    </a:lnTo>
                    <a:lnTo>
                      <a:pt x="234" y="1027"/>
                    </a:lnTo>
                    <a:lnTo>
                      <a:pt x="248" y="884"/>
                    </a:lnTo>
                    <a:lnTo>
                      <a:pt x="270" y="734"/>
                    </a:lnTo>
                    <a:lnTo>
                      <a:pt x="299" y="578"/>
                    </a:lnTo>
                    <a:lnTo>
                      <a:pt x="336" y="416"/>
                    </a:lnTo>
                    <a:lnTo>
                      <a:pt x="380" y="246"/>
                    </a:lnTo>
                    <a:lnTo>
                      <a:pt x="432" y="69"/>
                    </a:lnTo>
                    <a:lnTo>
                      <a:pt x="223" y="0"/>
                    </a:lnTo>
                    <a:lnTo>
                      <a:pt x="167" y="183"/>
                    </a:lnTo>
                    <a:lnTo>
                      <a:pt x="121" y="362"/>
                    </a:lnTo>
                    <a:lnTo>
                      <a:pt x="84" y="532"/>
                    </a:lnTo>
                    <a:lnTo>
                      <a:pt x="53" y="697"/>
                    </a:lnTo>
                    <a:lnTo>
                      <a:pt x="29" y="855"/>
                    </a:lnTo>
                    <a:lnTo>
                      <a:pt x="13" y="1008"/>
                    </a:lnTo>
                    <a:lnTo>
                      <a:pt x="3" y="1155"/>
                    </a:lnTo>
                    <a:lnTo>
                      <a:pt x="0" y="1296"/>
                    </a:lnTo>
                    <a:lnTo>
                      <a:pt x="4" y="1432"/>
                    </a:lnTo>
                    <a:lnTo>
                      <a:pt x="17" y="1564"/>
                    </a:lnTo>
                    <a:lnTo>
                      <a:pt x="34" y="1690"/>
                    </a:lnTo>
                    <a:lnTo>
                      <a:pt x="57" y="1812"/>
                    </a:lnTo>
                    <a:lnTo>
                      <a:pt x="87" y="1929"/>
                    </a:lnTo>
                    <a:lnTo>
                      <a:pt x="122" y="2041"/>
                    </a:lnTo>
                    <a:lnTo>
                      <a:pt x="163" y="2148"/>
                    </a:lnTo>
                    <a:lnTo>
                      <a:pt x="209" y="2251"/>
                    </a:lnTo>
                    <a:lnTo>
                      <a:pt x="262" y="2350"/>
                    </a:lnTo>
                    <a:lnTo>
                      <a:pt x="319" y="2445"/>
                    </a:lnTo>
                    <a:lnTo>
                      <a:pt x="380" y="2537"/>
                    </a:lnTo>
                    <a:lnTo>
                      <a:pt x="447" y="2622"/>
                    </a:lnTo>
                    <a:lnTo>
                      <a:pt x="516" y="2704"/>
                    </a:lnTo>
                    <a:lnTo>
                      <a:pt x="590" y="2784"/>
                    </a:lnTo>
                    <a:lnTo>
                      <a:pt x="669" y="2860"/>
                    </a:lnTo>
                    <a:lnTo>
                      <a:pt x="749" y="2932"/>
                    </a:lnTo>
                    <a:lnTo>
                      <a:pt x="834" y="3003"/>
                    </a:lnTo>
                    <a:lnTo>
                      <a:pt x="921" y="3070"/>
                    </a:lnTo>
                    <a:lnTo>
                      <a:pt x="1010" y="3134"/>
                    </a:lnTo>
                    <a:lnTo>
                      <a:pt x="1104" y="3197"/>
                    </a:lnTo>
                    <a:lnTo>
                      <a:pt x="1198" y="3256"/>
                    </a:lnTo>
                    <a:lnTo>
                      <a:pt x="1296" y="3315"/>
                    </a:lnTo>
                    <a:lnTo>
                      <a:pt x="1394" y="3372"/>
                    </a:lnTo>
                    <a:lnTo>
                      <a:pt x="1496" y="3427"/>
                    </a:lnTo>
                    <a:lnTo>
                      <a:pt x="1596" y="3427"/>
                    </a:lnTo>
                    <a:lnTo>
                      <a:pt x="1496" y="3427"/>
                    </a:lnTo>
                    <a:lnTo>
                      <a:pt x="1546" y="3454"/>
                    </a:lnTo>
                    <a:lnTo>
                      <a:pt x="1596" y="3427"/>
                    </a:lnTo>
                    <a:lnTo>
                      <a:pt x="1496" y="3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47" name="Freeform 247"/>
              <p:cNvSpPr>
                <a:spLocks/>
              </p:cNvSpPr>
              <p:nvPr/>
            </p:nvSpPr>
            <p:spPr bwMode="auto">
              <a:xfrm>
                <a:off x="4301" y="3976"/>
                <a:ext cx="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50" y="101"/>
                  </a:cxn>
                  <a:cxn ang="0">
                    <a:pos x="100" y="202"/>
                  </a:cxn>
                  <a:cxn ang="0">
                    <a:pos x="0" y="202"/>
                  </a:cxn>
                  <a:cxn ang="0">
                    <a:pos x="50" y="229"/>
                  </a:cxn>
                  <a:cxn ang="0">
                    <a:pos x="100" y="202"/>
                  </a:cxn>
                  <a:cxn ang="0">
                    <a:pos x="0" y="0"/>
                  </a:cxn>
                </a:cxnLst>
                <a:rect l="0" t="0" r="r" b="b"/>
                <a:pathLst>
                  <a:path w="100" h="229">
                    <a:moveTo>
                      <a:pt x="0" y="0"/>
                    </a:moveTo>
                    <a:lnTo>
                      <a:pt x="50" y="101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100" y="202"/>
                    </a:lnTo>
                    <a:lnTo>
                      <a:pt x="0" y="202"/>
                    </a:lnTo>
                    <a:lnTo>
                      <a:pt x="50" y="229"/>
                    </a:lnTo>
                    <a:lnTo>
                      <a:pt x="10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48" name="Freeform 248"/>
              <p:cNvSpPr>
                <a:spLocks/>
              </p:cNvSpPr>
              <p:nvPr/>
            </p:nvSpPr>
            <p:spPr bwMode="auto">
              <a:xfrm>
                <a:off x="4301" y="3808"/>
                <a:ext cx="72" cy="178"/>
              </a:xfrm>
              <a:custGeom>
                <a:avLst/>
                <a:gdLst/>
                <a:ahLst/>
                <a:cxnLst>
                  <a:cxn ang="0">
                    <a:pos x="1166" y="215"/>
                  </a:cxn>
                  <a:cxn ang="0">
                    <a:pos x="1260" y="562"/>
                  </a:cxn>
                  <a:cxn ang="0">
                    <a:pos x="1327" y="880"/>
                  </a:cxn>
                  <a:cxn ang="0">
                    <a:pos x="1365" y="1173"/>
                  </a:cxn>
                  <a:cxn ang="0">
                    <a:pos x="1375" y="1442"/>
                  </a:cxn>
                  <a:cxn ang="0">
                    <a:pos x="1362" y="1685"/>
                  </a:cxn>
                  <a:cxn ang="0">
                    <a:pos x="1324" y="1908"/>
                  </a:cxn>
                  <a:cxn ang="0">
                    <a:pos x="1267" y="2110"/>
                  </a:cxn>
                  <a:cxn ang="0">
                    <a:pos x="1190" y="2295"/>
                  </a:cxn>
                  <a:cxn ang="0">
                    <a:pos x="1094" y="2466"/>
                  </a:cxn>
                  <a:cxn ang="0">
                    <a:pos x="981" y="2622"/>
                  </a:cxn>
                  <a:cxn ang="0">
                    <a:pos x="851" y="2768"/>
                  </a:cxn>
                  <a:cxn ang="0">
                    <a:pos x="706" y="2903"/>
                  </a:cxn>
                  <a:cxn ang="0">
                    <a:pos x="547" y="3030"/>
                  </a:cxn>
                  <a:cxn ang="0">
                    <a:pos x="376" y="3149"/>
                  </a:cxn>
                  <a:cxn ang="0">
                    <a:pos x="192" y="3263"/>
                  </a:cxn>
                  <a:cxn ang="0">
                    <a:pos x="0" y="3371"/>
                  </a:cxn>
                  <a:cxn ang="0">
                    <a:pos x="202" y="3518"/>
                  </a:cxn>
                  <a:cxn ang="0">
                    <a:pos x="398" y="3402"/>
                  </a:cxn>
                  <a:cxn ang="0">
                    <a:pos x="586" y="3280"/>
                  </a:cxn>
                  <a:cxn ang="0">
                    <a:pos x="763" y="3149"/>
                  </a:cxn>
                  <a:cxn ang="0">
                    <a:pos x="927" y="3006"/>
                  </a:cxn>
                  <a:cxn ang="0">
                    <a:pos x="1080" y="2850"/>
                  </a:cxn>
                  <a:cxn ang="0">
                    <a:pos x="1216" y="2683"/>
                  </a:cxn>
                  <a:cxn ang="0">
                    <a:pos x="1334" y="2496"/>
                  </a:cxn>
                  <a:cxn ang="0">
                    <a:pos x="1433" y="2294"/>
                  </a:cxn>
                  <a:cxn ang="0">
                    <a:pos x="1509" y="2075"/>
                  </a:cxn>
                  <a:cxn ang="0">
                    <a:pos x="1563" y="1836"/>
                  </a:cxn>
                  <a:cxn ang="0">
                    <a:pos x="1592" y="1578"/>
                  </a:cxn>
                  <a:cxn ang="0">
                    <a:pos x="1594" y="1301"/>
                  </a:cxn>
                  <a:cxn ang="0">
                    <a:pos x="1568" y="1001"/>
                  </a:cxn>
                  <a:cxn ang="0">
                    <a:pos x="1513" y="677"/>
                  </a:cxn>
                  <a:cxn ang="0">
                    <a:pos x="1430" y="329"/>
                  </a:cxn>
                  <a:cxn ang="0">
                    <a:pos x="1208" y="86"/>
                  </a:cxn>
                  <a:cxn ang="0">
                    <a:pos x="1329" y="0"/>
                  </a:cxn>
                  <a:cxn ang="0">
                    <a:pos x="1332" y="275"/>
                  </a:cxn>
                </a:cxnLst>
                <a:rect l="0" t="0" r="r" b="b"/>
                <a:pathLst>
                  <a:path w="1596" h="3573">
                    <a:moveTo>
                      <a:pt x="1332" y="275"/>
                    </a:moveTo>
                    <a:lnTo>
                      <a:pt x="1166" y="215"/>
                    </a:lnTo>
                    <a:lnTo>
                      <a:pt x="1217" y="392"/>
                    </a:lnTo>
                    <a:lnTo>
                      <a:pt x="1260" y="562"/>
                    </a:lnTo>
                    <a:lnTo>
                      <a:pt x="1298" y="725"/>
                    </a:lnTo>
                    <a:lnTo>
                      <a:pt x="1327" y="880"/>
                    </a:lnTo>
                    <a:lnTo>
                      <a:pt x="1348" y="1030"/>
                    </a:lnTo>
                    <a:lnTo>
                      <a:pt x="1365" y="1173"/>
                    </a:lnTo>
                    <a:lnTo>
                      <a:pt x="1373" y="1310"/>
                    </a:lnTo>
                    <a:lnTo>
                      <a:pt x="1375" y="1442"/>
                    </a:lnTo>
                    <a:lnTo>
                      <a:pt x="1371" y="1566"/>
                    </a:lnTo>
                    <a:lnTo>
                      <a:pt x="1362" y="1685"/>
                    </a:lnTo>
                    <a:lnTo>
                      <a:pt x="1345" y="1798"/>
                    </a:lnTo>
                    <a:lnTo>
                      <a:pt x="1324" y="1908"/>
                    </a:lnTo>
                    <a:lnTo>
                      <a:pt x="1298" y="2011"/>
                    </a:lnTo>
                    <a:lnTo>
                      <a:pt x="1267" y="2110"/>
                    </a:lnTo>
                    <a:lnTo>
                      <a:pt x="1230" y="2204"/>
                    </a:lnTo>
                    <a:lnTo>
                      <a:pt x="1190" y="2295"/>
                    </a:lnTo>
                    <a:lnTo>
                      <a:pt x="1143" y="2381"/>
                    </a:lnTo>
                    <a:lnTo>
                      <a:pt x="1094" y="2466"/>
                    </a:lnTo>
                    <a:lnTo>
                      <a:pt x="1039" y="2545"/>
                    </a:lnTo>
                    <a:lnTo>
                      <a:pt x="981" y="2622"/>
                    </a:lnTo>
                    <a:lnTo>
                      <a:pt x="917" y="2696"/>
                    </a:lnTo>
                    <a:lnTo>
                      <a:pt x="851" y="2768"/>
                    </a:lnTo>
                    <a:lnTo>
                      <a:pt x="781" y="2836"/>
                    </a:lnTo>
                    <a:lnTo>
                      <a:pt x="706" y="2903"/>
                    </a:lnTo>
                    <a:lnTo>
                      <a:pt x="628" y="2968"/>
                    </a:lnTo>
                    <a:lnTo>
                      <a:pt x="547" y="3030"/>
                    </a:lnTo>
                    <a:lnTo>
                      <a:pt x="463" y="3091"/>
                    </a:lnTo>
                    <a:lnTo>
                      <a:pt x="376" y="3149"/>
                    </a:lnTo>
                    <a:lnTo>
                      <a:pt x="285" y="3206"/>
                    </a:lnTo>
                    <a:lnTo>
                      <a:pt x="192" y="3263"/>
                    </a:lnTo>
                    <a:lnTo>
                      <a:pt x="97" y="3318"/>
                    </a:lnTo>
                    <a:lnTo>
                      <a:pt x="0" y="3371"/>
                    </a:lnTo>
                    <a:lnTo>
                      <a:pt x="100" y="3573"/>
                    </a:lnTo>
                    <a:lnTo>
                      <a:pt x="202" y="3518"/>
                    </a:lnTo>
                    <a:lnTo>
                      <a:pt x="300" y="3461"/>
                    </a:lnTo>
                    <a:lnTo>
                      <a:pt x="398" y="3402"/>
                    </a:lnTo>
                    <a:lnTo>
                      <a:pt x="492" y="3343"/>
                    </a:lnTo>
                    <a:lnTo>
                      <a:pt x="586" y="3280"/>
                    </a:lnTo>
                    <a:lnTo>
                      <a:pt x="675" y="3216"/>
                    </a:lnTo>
                    <a:lnTo>
                      <a:pt x="763" y="3149"/>
                    </a:lnTo>
                    <a:lnTo>
                      <a:pt x="847" y="3078"/>
                    </a:lnTo>
                    <a:lnTo>
                      <a:pt x="927" y="3006"/>
                    </a:lnTo>
                    <a:lnTo>
                      <a:pt x="1006" y="2930"/>
                    </a:lnTo>
                    <a:lnTo>
                      <a:pt x="1080" y="2850"/>
                    </a:lnTo>
                    <a:lnTo>
                      <a:pt x="1149" y="2768"/>
                    </a:lnTo>
                    <a:lnTo>
                      <a:pt x="1216" y="2683"/>
                    </a:lnTo>
                    <a:lnTo>
                      <a:pt x="1277" y="2591"/>
                    </a:lnTo>
                    <a:lnTo>
                      <a:pt x="1334" y="2496"/>
                    </a:lnTo>
                    <a:lnTo>
                      <a:pt x="1387" y="2397"/>
                    </a:lnTo>
                    <a:lnTo>
                      <a:pt x="1433" y="2294"/>
                    </a:lnTo>
                    <a:lnTo>
                      <a:pt x="1474" y="2187"/>
                    </a:lnTo>
                    <a:lnTo>
                      <a:pt x="1509" y="2075"/>
                    </a:lnTo>
                    <a:lnTo>
                      <a:pt x="1539" y="1958"/>
                    </a:lnTo>
                    <a:lnTo>
                      <a:pt x="1563" y="1836"/>
                    </a:lnTo>
                    <a:lnTo>
                      <a:pt x="1581" y="1710"/>
                    </a:lnTo>
                    <a:lnTo>
                      <a:pt x="1592" y="1578"/>
                    </a:lnTo>
                    <a:lnTo>
                      <a:pt x="1596" y="1442"/>
                    </a:lnTo>
                    <a:lnTo>
                      <a:pt x="1594" y="1301"/>
                    </a:lnTo>
                    <a:lnTo>
                      <a:pt x="1584" y="1154"/>
                    </a:lnTo>
                    <a:lnTo>
                      <a:pt x="1568" y="1001"/>
                    </a:lnTo>
                    <a:lnTo>
                      <a:pt x="1544" y="843"/>
                    </a:lnTo>
                    <a:lnTo>
                      <a:pt x="1513" y="677"/>
                    </a:lnTo>
                    <a:lnTo>
                      <a:pt x="1475" y="508"/>
                    </a:lnTo>
                    <a:lnTo>
                      <a:pt x="1430" y="329"/>
                    </a:lnTo>
                    <a:lnTo>
                      <a:pt x="1375" y="146"/>
                    </a:lnTo>
                    <a:lnTo>
                      <a:pt x="1208" y="86"/>
                    </a:lnTo>
                    <a:lnTo>
                      <a:pt x="1375" y="146"/>
                    </a:lnTo>
                    <a:lnTo>
                      <a:pt x="1329" y="0"/>
                    </a:lnTo>
                    <a:lnTo>
                      <a:pt x="1208" y="86"/>
                    </a:lnTo>
                    <a:lnTo>
                      <a:pt x="1332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49" name="Freeform 249"/>
              <p:cNvSpPr>
                <a:spLocks/>
              </p:cNvSpPr>
              <p:nvPr/>
            </p:nvSpPr>
            <p:spPr bwMode="auto">
              <a:xfrm>
                <a:off x="4300" y="3809"/>
                <a:ext cx="61" cy="25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37" y="275"/>
                  </a:cxn>
                  <a:cxn ang="0">
                    <a:pos x="79" y="309"/>
                  </a:cxn>
                  <a:cxn ang="0">
                    <a:pos x="130" y="345"/>
                  </a:cxn>
                  <a:cxn ang="0">
                    <a:pos x="188" y="381"/>
                  </a:cxn>
                  <a:cxn ang="0">
                    <a:pos x="255" y="417"/>
                  </a:cxn>
                  <a:cxn ang="0">
                    <a:pos x="325" y="446"/>
                  </a:cxn>
                  <a:cxn ang="0">
                    <a:pos x="405" y="471"/>
                  </a:cxn>
                  <a:cxn ang="0">
                    <a:pos x="489" y="491"/>
                  </a:cxn>
                  <a:cxn ang="0">
                    <a:pos x="582" y="503"/>
                  </a:cxn>
                  <a:cxn ang="0">
                    <a:pos x="677" y="505"/>
                  </a:cxn>
                  <a:cxn ang="0">
                    <a:pos x="780" y="497"/>
                  </a:cxn>
                  <a:cxn ang="0">
                    <a:pos x="888" y="476"/>
                  </a:cxn>
                  <a:cxn ang="0">
                    <a:pos x="1000" y="443"/>
                  </a:cxn>
                  <a:cxn ang="0">
                    <a:pos x="1115" y="395"/>
                  </a:cxn>
                  <a:cxn ang="0">
                    <a:pos x="1234" y="332"/>
                  </a:cxn>
                  <a:cxn ang="0">
                    <a:pos x="1357" y="253"/>
                  </a:cxn>
                  <a:cxn ang="0">
                    <a:pos x="1180" y="101"/>
                  </a:cxn>
                  <a:cxn ang="0">
                    <a:pos x="1075" y="162"/>
                  </a:cxn>
                  <a:cxn ang="0">
                    <a:pos x="976" y="208"/>
                  </a:cxn>
                  <a:cxn ang="0">
                    <a:pos x="883" y="241"/>
                  </a:cxn>
                  <a:cxn ang="0">
                    <a:pos x="795" y="264"/>
                  </a:cxn>
                  <a:cxn ang="0">
                    <a:pos x="712" y="274"/>
                  </a:cxn>
                  <a:cxn ang="0">
                    <a:pos x="634" y="276"/>
                  </a:cxn>
                  <a:cxn ang="0">
                    <a:pos x="560" y="271"/>
                  </a:cxn>
                  <a:cxn ang="0">
                    <a:pos x="493" y="258"/>
                  </a:cxn>
                  <a:cxn ang="0">
                    <a:pos x="428" y="241"/>
                  </a:cxn>
                  <a:cxn ang="0">
                    <a:pos x="372" y="220"/>
                  </a:cxn>
                  <a:cxn ang="0">
                    <a:pos x="318" y="195"/>
                  </a:cxn>
                  <a:cxn ang="0">
                    <a:pos x="271" y="168"/>
                  </a:cxn>
                  <a:cxn ang="0">
                    <a:pos x="228" y="139"/>
                  </a:cxn>
                  <a:cxn ang="0">
                    <a:pos x="193" y="112"/>
                  </a:cxn>
                  <a:cxn ang="0">
                    <a:pos x="164" y="87"/>
                  </a:cxn>
                  <a:cxn ang="0">
                    <a:pos x="0" y="75"/>
                  </a:cxn>
                  <a:cxn ang="0">
                    <a:pos x="75" y="0"/>
                  </a:cxn>
                  <a:cxn ang="0">
                    <a:pos x="150" y="240"/>
                  </a:cxn>
                </a:cxnLst>
                <a:rect l="0" t="0" r="r" b="b"/>
                <a:pathLst>
                  <a:path w="1357" h="505">
                    <a:moveTo>
                      <a:pt x="150" y="240"/>
                    </a:moveTo>
                    <a:lnTo>
                      <a:pt x="0" y="240"/>
                    </a:lnTo>
                    <a:lnTo>
                      <a:pt x="17" y="257"/>
                    </a:lnTo>
                    <a:lnTo>
                      <a:pt x="37" y="275"/>
                    </a:lnTo>
                    <a:lnTo>
                      <a:pt x="56" y="291"/>
                    </a:lnTo>
                    <a:lnTo>
                      <a:pt x="79" y="309"/>
                    </a:lnTo>
                    <a:lnTo>
                      <a:pt x="105" y="328"/>
                    </a:lnTo>
                    <a:lnTo>
                      <a:pt x="130" y="345"/>
                    </a:lnTo>
                    <a:lnTo>
                      <a:pt x="158" y="364"/>
                    </a:lnTo>
                    <a:lnTo>
                      <a:pt x="188" y="381"/>
                    </a:lnTo>
                    <a:lnTo>
                      <a:pt x="220" y="399"/>
                    </a:lnTo>
                    <a:lnTo>
                      <a:pt x="255" y="417"/>
                    </a:lnTo>
                    <a:lnTo>
                      <a:pt x="289" y="430"/>
                    </a:lnTo>
                    <a:lnTo>
                      <a:pt x="325" y="446"/>
                    </a:lnTo>
                    <a:lnTo>
                      <a:pt x="365" y="459"/>
                    </a:lnTo>
                    <a:lnTo>
                      <a:pt x="405" y="471"/>
                    </a:lnTo>
                    <a:lnTo>
                      <a:pt x="445" y="481"/>
                    </a:lnTo>
                    <a:lnTo>
                      <a:pt x="489" y="491"/>
                    </a:lnTo>
                    <a:lnTo>
                      <a:pt x="534" y="498"/>
                    </a:lnTo>
                    <a:lnTo>
                      <a:pt x="582" y="503"/>
                    </a:lnTo>
                    <a:lnTo>
                      <a:pt x="630" y="505"/>
                    </a:lnTo>
                    <a:lnTo>
                      <a:pt x="677" y="505"/>
                    </a:lnTo>
                    <a:lnTo>
                      <a:pt x="728" y="503"/>
                    </a:lnTo>
                    <a:lnTo>
                      <a:pt x="780" y="497"/>
                    </a:lnTo>
                    <a:lnTo>
                      <a:pt x="835" y="489"/>
                    </a:lnTo>
                    <a:lnTo>
                      <a:pt x="888" y="476"/>
                    </a:lnTo>
                    <a:lnTo>
                      <a:pt x="943" y="462"/>
                    </a:lnTo>
                    <a:lnTo>
                      <a:pt x="1000" y="443"/>
                    </a:lnTo>
                    <a:lnTo>
                      <a:pt x="1058" y="421"/>
                    </a:lnTo>
                    <a:lnTo>
                      <a:pt x="1115" y="395"/>
                    </a:lnTo>
                    <a:lnTo>
                      <a:pt x="1175" y="366"/>
                    </a:lnTo>
                    <a:lnTo>
                      <a:pt x="1234" y="332"/>
                    </a:lnTo>
                    <a:lnTo>
                      <a:pt x="1296" y="295"/>
                    </a:lnTo>
                    <a:lnTo>
                      <a:pt x="1357" y="253"/>
                    </a:lnTo>
                    <a:lnTo>
                      <a:pt x="1233" y="64"/>
                    </a:lnTo>
                    <a:lnTo>
                      <a:pt x="1180" y="101"/>
                    </a:lnTo>
                    <a:lnTo>
                      <a:pt x="1127" y="132"/>
                    </a:lnTo>
                    <a:lnTo>
                      <a:pt x="1075" y="162"/>
                    </a:lnTo>
                    <a:lnTo>
                      <a:pt x="1025" y="187"/>
                    </a:lnTo>
                    <a:lnTo>
                      <a:pt x="976" y="208"/>
                    </a:lnTo>
                    <a:lnTo>
                      <a:pt x="929" y="226"/>
                    </a:lnTo>
                    <a:lnTo>
                      <a:pt x="883" y="241"/>
                    </a:lnTo>
                    <a:lnTo>
                      <a:pt x="838" y="253"/>
                    </a:lnTo>
                    <a:lnTo>
                      <a:pt x="795" y="264"/>
                    </a:lnTo>
                    <a:lnTo>
                      <a:pt x="753" y="270"/>
                    </a:lnTo>
                    <a:lnTo>
                      <a:pt x="712" y="274"/>
                    </a:lnTo>
                    <a:lnTo>
                      <a:pt x="673" y="276"/>
                    </a:lnTo>
                    <a:lnTo>
                      <a:pt x="634" y="276"/>
                    </a:lnTo>
                    <a:lnTo>
                      <a:pt x="596" y="274"/>
                    </a:lnTo>
                    <a:lnTo>
                      <a:pt x="560" y="271"/>
                    </a:lnTo>
                    <a:lnTo>
                      <a:pt x="527" y="266"/>
                    </a:lnTo>
                    <a:lnTo>
                      <a:pt x="493" y="258"/>
                    </a:lnTo>
                    <a:lnTo>
                      <a:pt x="461" y="250"/>
                    </a:lnTo>
                    <a:lnTo>
                      <a:pt x="428" y="241"/>
                    </a:lnTo>
                    <a:lnTo>
                      <a:pt x="400" y="231"/>
                    </a:lnTo>
                    <a:lnTo>
                      <a:pt x="372" y="220"/>
                    </a:lnTo>
                    <a:lnTo>
                      <a:pt x="343" y="206"/>
                    </a:lnTo>
                    <a:lnTo>
                      <a:pt x="318" y="195"/>
                    </a:lnTo>
                    <a:lnTo>
                      <a:pt x="294" y="181"/>
                    </a:lnTo>
                    <a:lnTo>
                      <a:pt x="271" y="168"/>
                    </a:lnTo>
                    <a:lnTo>
                      <a:pt x="249" y="153"/>
                    </a:lnTo>
                    <a:lnTo>
                      <a:pt x="228" y="139"/>
                    </a:lnTo>
                    <a:lnTo>
                      <a:pt x="210" y="126"/>
                    </a:lnTo>
                    <a:lnTo>
                      <a:pt x="193" y="112"/>
                    </a:lnTo>
                    <a:lnTo>
                      <a:pt x="176" y="98"/>
                    </a:lnTo>
                    <a:lnTo>
                      <a:pt x="164" y="87"/>
                    </a:lnTo>
                    <a:lnTo>
                      <a:pt x="150" y="75"/>
                    </a:lnTo>
                    <a:lnTo>
                      <a:pt x="0" y="75"/>
                    </a:lnTo>
                    <a:lnTo>
                      <a:pt x="150" y="75"/>
                    </a:lnTo>
                    <a:lnTo>
                      <a:pt x="75" y="0"/>
                    </a:lnTo>
                    <a:lnTo>
                      <a:pt x="0" y="75"/>
                    </a:lnTo>
                    <a:lnTo>
                      <a:pt x="15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0" name="Freeform 250"/>
              <p:cNvSpPr>
                <a:spLocks/>
              </p:cNvSpPr>
              <p:nvPr/>
            </p:nvSpPr>
            <p:spPr bwMode="auto">
              <a:xfrm>
                <a:off x="4247" y="3816"/>
                <a:ext cx="56" cy="13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19" y="92"/>
                  </a:cxn>
                  <a:cxn ang="0">
                    <a:pos x="228" y="150"/>
                  </a:cxn>
                  <a:cxn ang="0">
                    <a:pos x="335" y="195"/>
                  </a:cxn>
                  <a:cxn ang="0">
                    <a:pos x="437" y="225"/>
                  </a:cxn>
                  <a:cxn ang="0">
                    <a:pos x="535" y="244"/>
                  </a:cxn>
                  <a:cxn ang="0">
                    <a:pos x="626" y="251"/>
                  </a:cxn>
                  <a:cxn ang="0">
                    <a:pos x="713" y="249"/>
                  </a:cxn>
                  <a:cxn ang="0">
                    <a:pos x="795" y="239"/>
                  </a:cxn>
                  <a:cxn ang="0">
                    <a:pos x="870" y="221"/>
                  </a:cxn>
                  <a:cxn ang="0">
                    <a:pos x="941" y="199"/>
                  </a:cxn>
                  <a:cxn ang="0">
                    <a:pos x="1006" y="171"/>
                  </a:cxn>
                  <a:cxn ang="0">
                    <a:pos x="1063" y="141"/>
                  </a:cxn>
                  <a:cxn ang="0">
                    <a:pos x="1116" y="108"/>
                  </a:cxn>
                  <a:cxn ang="0">
                    <a:pos x="1161" y="77"/>
                  </a:cxn>
                  <a:cxn ang="0">
                    <a:pos x="1199" y="45"/>
                  </a:cxn>
                  <a:cxn ang="0">
                    <a:pos x="1231" y="16"/>
                  </a:cxn>
                  <a:cxn ang="0">
                    <a:pos x="1206" y="20"/>
                  </a:cxn>
                  <a:cxn ang="0">
                    <a:pos x="1173" y="49"/>
                  </a:cxn>
                  <a:cxn ang="0">
                    <a:pos x="1131" y="80"/>
                  </a:cxn>
                  <a:cxn ang="0">
                    <a:pos x="1084" y="112"/>
                  </a:cxn>
                  <a:cxn ang="0">
                    <a:pos x="1029" y="144"/>
                  </a:cxn>
                  <a:cxn ang="0">
                    <a:pos x="970" y="172"/>
                  </a:cxn>
                  <a:cxn ang="0">
                    <a:pos x="902" y="196"/>
                  </a:cxn>
                  <a:cxn ang="0">
                    <a:pos x="831" y="216"/>
                  </a:cxn>
                  <a:cxn ang="0">
                    <a:pos x="754" y="230"/>
                  </a:cxn>
                  <a:cxn ang="0">
                    <a:pos x="670" y="236"/>
                  </a:cxn>
                  <a:cxn ang="0">
                    <a:pos x="581" y="234"/>
                  </a:cxn>
                  <a:cxn ang="0">
                    <a:pos x="488" y="222"/>
                  </a:cxn>
                  <a:cxn ang="0">
                    <a:pos x="390" y="197"/>
                  </a:cxn>
                  <a:cxn ang="0">
                    <a:pos x="286" y="161"/>
                  </a:cxn>
                  <a:cxn ang="0">
                    <a:pos x="180" y="110"/>
                  </a:cxn>
                  <a:cxn ang="0">
                    <a:pos x="67" y="45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14" y="14"/>
                  </a:cxn>
                </a:cxnLst>
                <a:rect l="0" t="0" r="r" b="b"/>
                <a:pathLst>
                  <a:path w="1231" h="251">
                    <a:moveTo>
                      <a:pt x="14" y="14"/>
                    </a:moveTo>
                    <a:lnTo>
                      <a:pt x="3" y="18"/>
                    </a:lnTo>
                    <a:lnTo>
                      <a:pt x="61" y="57"/>
                    </a:lnTo>
                    <a:lnTo>
                      <a:pt x="119" y="92"/>
                    </a:lnTo>
                    <a:lnTo>
                      <a:pt x="174" y="123"/>
                    </a:lnTo>
                    <a:lnTo>
                      <a:pt x="228" y="150"/>
                    </a:lnTo>
                    <a:lnTo>
                      <a:pt x="282" y="174"/>
                    </a:lnTo>
                    <a:lnTo>
                      <a:pt x="335" y="195"/>
                    </a:lnTo>
                    <a:lnTo>
                      <a:pt x="386" y="211"/>
                    </a:lnTo>
                    <a:lnTo>
                      <a:pt x="437" y="225"/>
                    </a:lnTo>
                    <a:lnTo>
                      <a:pt x="486" y="236"/>
                    </a:lnTo>
                    <a:lnTo>
                      <a:pt x="535" y="244"/>
                    </a:lnTo>
                    <a:lnTo>
                      <a:pt x="581" y="249"/>
                    </a:lnTo>
                    <a:lnTo>
                      <a:pt x="626" y="251"/>
                    </a:lnTo>
                    <a:lnTo>
                      <a:pt x="670" y="251"/>
                    </a:lnTo>
                    <a:lnTo>
                      <a:pt x="713" y="249"/>
                    </a:lnTo>
                    <a:lnTo>
                      <a:pt x="754" y="245"/>
                    </a:lnTo>
                    <a:lnTo>
                      <a:pt x="795" y="239"/>
                    </a:lnTo>
                    <a:lnTo>
                      <a:pt x="833" y="230"/>
                    </a:lnTo>
                    <a:lnTo>
                      <a:pt x="870" y="221"/>
                    </a:lnTo>
                    <a:lnTo>
                      <a:pt x="906" y="210"/>
                    </a:lnTo>
                    <a:lnTo>
                      <a:pt x="941" y="199"/>
                    </a:lnTo>
                    <a:lnTo>
                      <a:pt x="974" y="184"/>
                    </a:lnTo>
                    <a:lnTo>
                      <a:pt x="1006" y="171"/>
                    </a:lnTo>
                    <a:lnTo>
                      <a:pt x="1035" y="156"/>
                    </a:lnTo>
                    <a:lnTo>
                      <a:pt x="1063" y="141"/>
                    </a:lnTo>
                    <a:lnTo>
                      <a:pt x="1090" y="125"/>
                    </a:lnTo>
                    <a:lnTo>
                      <a:pt x="1116" y="108"/>
                    </a:lnTo>
                    <a:lnTo>
                      <a:pt x="1139" y="93"/>
                    </a:lnTo>
                    <a:lnTo>
                      <a:pt x="1161" y="77"/>
                    </a:lnTo>
                    <a:lnTo>
                      <a:pt x="1181" y="59"/>
                    </a:lnTo>
                    <a:lnTo>
                      <a:pt x="1199" y="45"/>
                    </a:lnTo>
                    <a:lnTo>
                      <a:pt x="1216" y="30"/>
                    </a:lnTo>
                    <a:lnTo>
                      <a:pt x="1231" y="16"/>
                    </a:lnTo>
                    <a:lnTo>
                      <a:pt x="1221" y="5"/>
                    </a:lnTo>
                    <a:lnTo>
                      <a:pt x="1206" y="20"/>
                    </a:lnTo>
                    <a:lnTo>
                      <a:pt x="1191" y="34"/>
                    </a:lnTo>
                    <a:lnTo>
                      <a:pt x="1173" y="49"/>
                    </a:lnTo>
                    <a:lnTo>
                      <a:pt x="1153" y="65"/>
                    </a:lnTo>
                    <a:lnTo>
                      <a:pt x="1131" y="80"/>
                    </a:lnTo>
                    <a:lnTo>
                      <a:pt x="1107" y="96"/>
                    </a:lnTo>
                    <a:lnTo>
                      <a:pt x="1084" y="112"/>
                    </a:lnTo>
                    <a:lnTo>
                      <a:pt x="1057" y="128"/>
                    </a:lnTo>
                    <a:lnTo>
                      <a:pt x="1029" y="144"/>
                    </a:lnTo>
                    <a:lnTo>
                      <a:pt x="1000" y="158"/>
                    </a:lnTo>
                    <a:lnTo>
                      <a:pt x="970" y="172"/>
                    </a:lnTo>
                    <a:lnTo>
                      <a:pt x="937" y="184"/>
                    </a:lnTo>
                    <a:lnTo>
                      <a:pt x="902" y="196"/>
                    </a:lnTo>
                    <a:lnTo>
                      <a:pt x="868" y="206"/>
                    </a:lnTo>
                    <a:lnTo>
                      <a:pt x="831" y="216"/>
                    </a:lnTo>
                    <a:lnTo>
                      <a:pt x="793" y="224"/>
                    </a:lnTo>
                    <a:lnTo>
                      <a:pt x="754" y="230"/>
                    </a:lnTo>
                    <a:lnTo>
                      <a:pt x="713" y="234"/>
                    </a:lnTo>
                    <a:lnTo>
                      <a:pt x="670" y="236"/>
                    </a:lnTo>
                    <a:lnTo>
                      <a:pt x="626" y="236"/>
                    </a:lnTo>
                    <a:lnTo>
                      <a:pt x="581" y="234"/>
                    </a:lnTo>
                    <a:lnTo>
                      <a:pt x="535" y="229"/>
                    </a:lnTo>
                    <a:lnTo>
                      <a:pt x="488" y="222"/>
                    </a:lnTo>
                    <a:lnTo>
                      <a:pt x="439" y="210"/>
                    </a:lnTo>
                    <a:lnTo>
                      <a:pt x="390" y="197"/>
                    </a:lnTo>
                    <a:lnTo>
                      <a:pt x="339" y="180"/>
                    </a:lnTo>
                    <a:lnTo>
                      <a:pt x="286" y="161"/>
                    </a:lnTo>
                    <a:lnTo>
                      <a:pt x="234" y="137"/>
                    </a:lnTo>
                    <a:lnTo>
                      <a:pt x="180" y="110"/>
                    </a:lnTo>
                    <a:lnTo>
                      <a:pt x="125" y="79"/>
                    </a:lnTo>
                    <a:lnTo>
                      <a:pt x="67" y="45"/>
                    </a:lnTo>
                    <a:lnTo>
                      <a:pt x="11" y="5"/>
                    </a:lnTo>
                    <a:lnTo>
                      <a:pt x="0" y="9"/>
                    </a:lnTo>
                    <a:lnTo>
                      <a:pt x="11" y="5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1" name="Freeform 251"/>
              <p:cNvSpPr>
                <a:spLocks/>
              </p:cNvSpPr>
              <p:nvPr/>
            </p:nvSpPr>
            <p:spPr bwMode="auto">
              <a:xfrm>
                <a:off x="4237" y="3817"/>
                <a:ext cx="66" cy="165"/>
              </a:xfrm>
              <a:custGeom>
                <a:avLst/>
                <a:gdLst/>
                <a:ahLst/>
                <a:cxnLst>
                  <a:cxn ang="0">
                    <a:pos x="1445" y="3288"/>
                  </a:cxn>
                  <a:cxn ang="0">
                    <a:pos x="1249" y="3177"/>
                  </a:cxn>
                  <a:cxn ang="0">
                    <a:pos x="1061" y="3062"/>
                  </a:cxn>
                  <a:cxn ang="0">
                    <a:pos x="885" y="2939"/>
                  </a:cxn>
                  <a:cxn ang="0">
                    <a:pos x="720" y="2808"/>
                  </a:cxn>
                  <a:cxn ang="0">
                    <a:pos x="569" y="2666"/>
                  </a:cxn>
                  <a:cxn ang="0">
                    <a:pos x="432" y="2513"/>
                  </a:cxn>
                  <a:cxn ang="0">
                    <a:pos x="312" y="2346"/>
                  </a:cxn>
                  <a:cxn ang="0">
                    <a:pos x="210" y="2165"/>
                  </a:cxn>
                  <a:cxn ang="0">
                    <a:pos x="129" y="1968"/>
                  </a:cxn>
                  <a:cxn ang="0">
                    <a:pos x="67" y="1753"/>
                  </a:cxn>
                  <a:cxn ang="0">
                    <a:pos x="29" y="1519"/>
                  </a:cxn>
                  <a:cxn ang="0">
                    <a:pos x="14" y="1264"/>
                  </a:cxn>
                  <a:cxn ang="0">
                    <a:pos x="26" y="986"/>
                  </a:cxn>
                  <a:cxn ang="0">
                    <a:pos x="64" y="685"/>
                  </a:cxn>
                  <a:cxn ang="0">
                    <a:pos x="132" y="358"/>
                  </a:cxn>
                  <a:cxn ang="0">
                    <a:pos x="230" y="5"/>
                  </a:cxn>
                  <a:cxn ang="0">
                    <a:pos x="163" y="181"/>
                  </a:cxn>
                  <a:cxn ang="0">
                    <a:pos x="80" y="522"/>
                  </a:cxn>
                  <a:cxn ang="0">
                    <a:pos x="27" y="838"/>
                  </a:cxn>
                  <a:cxn ang="0">
                    <a:pos x="3" y="1127"/>
                  </a:cxn>
                  <a:cxn ang="0">
                    <a:pos x="4" y="1394"/>
                  </a:cxn>
                  <a:cxn ang="0">
                    <a:pos x="31" y="1640"/>
                  </a:cxn>
                  <a:cxn ang="0">
                    <a:pos x="81" y="1867"/>
                  </a:cxn>
                  <a:cxn ang="0">
                    <a:pos x="155" y="2073"/>
                  </a:cxn>
                  <a:cxn ang="0">
                    <a:pos x="247" y="2264"/>
                  </a:cxn>
                  <a:cxn ang="0">
                    <a:pos x="360" y="2440"/>
                  </a:cxn>
                  <a:cxn ang="0">
                    <a:pos x="488" y="2600"/>
                  </a:cxn>
                  <a:cxn ang="0">
                    <a:pos x="633" y="2748"/>
                  </a:cxn>
                  <a:cxn ang="0">
                    <a:pos x="793" y="2886"/>
                  </a:cxn>
                  <a:cxn ang="0">
                    <a:pos x="964" y="3014"/>
                  </a:cxn>
                  <a:cxn ang="0">
                    <a:pos x="1148" y="3133"/>
                  </a:cxn>
                  <a:cxn ang="0">
                    <a:pos x="1340" y="3246"/>
                  </a:cxn>
                  <a:cxn ang="0">
                    <a:pos x="1445" y="3300"/>
                  </a:cxn>
                  <a:cxn ang="0">
                    <a:pos x="1442" y="3302"/>
                  </a:cxn>
                  <a:cxn ang="0">
                    <a:pos x="1439" y="3288"/>
                  </a:cxn>
                </a:cxnLst>
                <a:rect l="0" t="0" r="r" b="b"/>
                <a:pathLst>
                  <a:path w="1445" h="3302">
                    <a:moveTo>
                      <a:pt x="1439" y="3288"/>
                    </a:moveTo>
                    <a:lnTo>
                      <a:pt x="1445" y="3288"/>
                    </a:lnTo>
                    <a:lnTo>
                      <a:pt x="1346" y="3234"/>
                    </a:lnTo>
                    <a:lnTo>
                      <a:pt x="1249" y="3177"/>
                    </a:lnTo>
                    <a:lnTo>
                      <a:pt x="1154" y="3120"/>
                    </a:lnTo>
                    <a:lnTo>
                      <a:pt x="1061" y="3062"/>
                    </a:lnTo>
                    <a:lnTo>
                      <a:pt x="972" y="3001"/>
                    </a:lnTo>
                    <a:lnTo>
                      <a:pt x="885" y="2939"/>
                    </a:lnTo>
                    <a:lnTo>
                      <a:pt x="801" y="2875"/>
                    </a:lnTo>
                    <a:lnTo>
                      <a:pt x="720" y="2808"/>
                    </a:lnTo>
                    <a:lnTo>
                      <a:pt x="643" y="2738"/>
                    </a:lnTo>
                    <a:lnTo>
                      <a:pt x="569" y="2666"/>
                    </a:lnTo>
                    <a:lnTo>
                      <a:pt x="498" y="2590"/>
                    </a:lnTo>
                    <a:lnTo>
                      <a:pt x="432" y="2513"/>
                    </a:lnTo>
                    <a:lnTo>
                      <a:pt x="370" y="2432"/>
                    </a:lnTo>
                    <a:lnTo>
                      <a:pt x="312" y="2346"/>
                    </a:lnTo>
                    <a:lnTo>
                      <a:pt x="259" y="2258"/>
                    </a:lnTo>
                    <a:lnTo>
                      <a:pt x="210" y="2165"/>
                    </a:lnTo>
                    <a:lnTo>
                      <a:pt x="167" y="2069"/>
                    </a:lnTo>
                    <a:lnTo>
                      <a:pt x="129" y="1968"/>
                    </a:lnTo>
                    <a:lnTo>
                      <a:pt x="95" y="1863"/>
                    </a:lnTo>
                    <a:lnTo>
                      <a:pt x="67" y="1753"/>
                    </a:lnTo>
                    <a:lnTo>
                      <a:pt x="45" y="1638"/>
                    </a:lnTo>
                    <a:lnTo>
                      <a:pt x="29" y="1519"/>
                    </a:lnTo>
                    <a:lnTo>
                      <a:pt x="18" y="1394"/>
                    </a:lnTo>
                    <a:lnTo>
                      <a:pt x="14" y="1264"/>
                    </a:lnTo>
                    <a:lnTo>
                      <a:pt x="17" y="1127"/>
                    </a:lnTo>
                    <a:lnTo>
                      <a:pt x="26" y="986"/>
                    </a:lnTo>
                    <a:lnTo>
                      <a:pt x="41" y="838"/>
                    </a:lnTo>
                    <a:lnTo>
                      <a:pt x="64" y="685"/>
                    </a:lnTo>
                    <a:lnTo>
                      <a:pt x="94" y="524"/>
                    </a:lnTo>
                    <a:lnTo>
                      <a:pt x="132" y="358"/>
                    </a:lnTo>
                    <a:lnTo>
                      <a:pt x="177" y="185"/>
                    </a:lnTo>
                    <a:lnTo>
                      <a:pt x="230" y="5"/>
                    </a:lnTo>
                    <a:lnTo>
                      <a:pt x="216" y="0"/>
                    </a:lnTo>
                    <a:lnTo>
                      <a:pt x="163" y="181"/>
                    </a:lnTo>
                    <a:lnTo>
                      <a:pt x="118" y="356"/>
                    </a:lnTo>
                    <a:lnTo>
                      <a:pt x="80" y="522"/>
                    </a:lnTo>
                    <a:lnTo>
                      <a:pt x="50" y="683"/>
                    </a:lnTo>
                    <a:lnTo>
                      <a:pt x="27" y="838"/>
                    </a:lnTo>
                    <a:lnTo>
                      <a:pt x="12" y="986"/>
                    </a:lnTo>
                    <a:lnTo>
                      <a:pt x="3" y="1127"/>
                    </a:lnTo>
                    <a:lnTo>
                      <a:pt x="0" y="1264"/>
                    </a:lnTo>
                    <a:lnTo>
                      <a:pt x="4" y="1394"/>
                    </a:lnTo>
                    <a:lnTo>
                      <a:pt x="15" y="1519"/>
                    </a:lnTo>
                    <a:lnTo>
                      <a:pt x="31" y="1640"/>
                    </a:lnTo>
                    <a:lnTo>
                      <a:pt x="53" y="1756"/>
                    </a:lnTo>
                    <a:lnTo>
                      <a:pt x="81" y="1867"/>
                    </a:lnTo>
                    <a:lnTo>
                      <a:pt x="115" y="1972"/>
                    </a:lnTo>
                    <a:lnTo>
                      <a:pt x="155" y="2073"/>
                    </a:lnTo>
                    <a:lnTo>
                      <a:pt x="198" y="2171"/>
                    </a:lnTo>
                    <a:lnTo>
                      <a:pt x="247" y="2264"/>
                    </a:lnTo>
                    <a:lnTo>
                      <a:pt x="300" y="2355"/>
                    </a:lnTo>
                    <a:lnTo>
                      <a:pt x="360" y="2440"/>
                    </a:lnTo>
                    <a:lnTo>
                      <a:pt x="422" y="2521"/>
                    </a:lnTo>
                    <a:lnTo>
                      <a:pt x="488" y="2600"/>
                    </a:lnTo>
                    <a:lnTo>
                      <a:pt x="559" y="2676"/>
                    </a:lnTo>
                    <a:lnTo>
                      <a:pt x="633" y="2748"/>
                    </a:lnTo>
                    <a:lnTo>
                      <a:pt x="711" y="2818"/>
                    </a:lnTo>
                    <a:lnTo>
                      <a:pt x="793" y="2886"/>
                    </a:lnTo>
                    <a:lnTo>
                      <a:pt x="877" y="2951"/>
                    </a:lnTo>
                    <a:lnTo>
                      <a:pt x="964" y="3014"/>
                    </a:lnTo>
                    <a:lnTo>
                      <a:pt x="1055" y="3074"/>
                    </a:lnTo>
                    <a:lnTo>
                      <a:pt x="1148" y="3133"/>
                    </a:lnTo>
                    <a:lnTo>
                      <a:pt x="1243" y="3190"/>
                    </a:lnTo>
                    <a:lnTo>
                      <a:pt x="1340" y="3246"/>
                    </a:lnTo>
                    <a:lnTo>
                      <a:pt x="1439" y="3300"/>
                    </a:lnTo>
                    <a:lnTo>
                      <a:pt x="1445" y="3300"/>
                    </a:lnTo>
                    <a:lnTo>
                      <a:pt x="1439" y="3300"/>
                    </a:lnTo>
                    <a:lnTo>
                      <a:pt x="1442" y="3302"/>
                    </a:lnTo>
                    <a:lnTo>
                      <a:pt x="1445" y="3300"/>
                    </a:lnTo>
                    <a:lnTo>
                      <a:pt x="1439" y="3288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2" name="Freeform 252"/>
              <p:cNvSpPr>
                <a:spLocks/>
              </p:cNvSpPr>
              <p:nvPr/>
            </p:nvSpPr>
            <p:spPr bwMode="auto">
              <a:xfrm>
                <a:off x="4303" y="398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3" y="14"/>
                  </a:cxn>
                  <a:cxn ang="0">
                    <a:pos x="6" y="12"/>
                  </a:cxn>
                  <a:cxn ang="0">
                    <a:pos x="0" y="0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3" name="Freeform 253"/>
              <p:cNvSpPr>
                <a:spLocks/>
              </p:cNvSpPr>
              <p:nvPr/>
            </p:nvSpPr>
            <p:spPr bwMode="auto">
              <a:xfrm>
                <a:off x="4303" y="3816"/>
                <a:ext cx="66" cy="166"/>
              </a:xfrm>
              <a:custGeom>
                <a:avLst/>
                <a:gdLst/>
                <a:ahLst/>
                <a:cxnLst>
                  <a:cxn ang="0">
                    <a:pos x="1216" y="14"/>
                  </a:cxn>
                  <a:cxn ang="0">
                    <a:pos x="1314" y="367"/>
                  </a:cxn>
                  <a:cxn ang="0">
                    <a:pos x="1382" y="694"/>
                  </a:cxn>
                  <a:cxn ang="0">
                    <a:pos x="1420" y="995"/>
                  </a:cxn>
                  <a:cxn ang="0">
                    <a:pos x="1431" y="1273"/>
                  </a:cxn>
                  <a:cxn ang="0">
                    <a:pos x="1417" y="1528"/>
                  </a:cxn>
                  <a:cxn ang="0">
                    <a:pos x="1378" y="1762"/>
                  </a:cxn>
                  <a:cxn ang="0">
                    <a:pos x="1317" y="1977"/>
                  </a:cxn>
                  <a:cxn ang="0">
                    <a:pos x="1235" y="2174"/>
                  </a:cxn>
                  <a:cxn ang="0">
                    <a:pos x="1133" y="2355"/>
                  </a:cxn>
                  <a:cxn ang="0">
                    <a:pos x="1013" y="2522"/>
                  </a:cxn>
                  <a:cxn ang="0">
                    <a:pos x="876" y="2675"/>
                  </a:cxn>
                  <a:cxn ang="0">
                    <a:pos x="726" y="2817"/>
                  </a:cxn>
                  <a:cxn ang="0">
                    <a:pos x="560" y="2948"/>
                  </a:cxn>
                  <a:cxn ang="0">
                    <a:pos x="384" y="3071"/>
                  </a:cxn>
                  <a:cxn ang="0">
                    <a:pos x="196" y="3186"/>
                  </a:cxn>
                  <a:cxn ang="0">
                    <a:pos x="0" y="3297"/>
                  </a:cxn>
                  <a:cxn ang="0">
                    <a:pos x="106" y="3255"/>
                  </a:cxn>
                  <a:cxn ang="0">
                    <a:pos x="298" y="3142"/>
                  </a:cxn>
                  <a:cxn ang="0">
                    <a:pos x="481" y="3023"/>
                  </a:cxn>
                  <a:cxn ang="0">
                    <a:pos x="652" y="2895"/>
                  </a:cxn>
                  <a:cxn ang="0">
                    <a:pos x="812" y="2757"/>
                  </a:cxn>
                  <a:cxn ang="0">
                    <a:pos x="957" y="2609"/>
                  </a:cxn>
                  <a:cxn ang="0">
                    <a:pos x="1085" y="2449"/>
                  </a:cxn>
                  <a:cxn ang="0">
                    <a:pos x="1198" y="2273"/>
                  </a:cxn>
                  <a:cxn ang="0">
                    <a:pos x="1290" y="2082"/>
                  </a:cxn>
                  <a:cxn ang="0">
                    <a:pos x="1364" y="1876"/>
                  </a:cxn>
                  <a:cxn ang="0">
                    <a:pos x="1414" y="1649"/>
                  </a:cxn>
                  <a:cxn ang="0">
                    <a:pos x="1441" y="1403"/>
                  </a:cxn>
                  <a:cxn ang="0">
                    <a:pos x="1443" y="1136"/>
                  </a:cxn>
                  <a:cxn ang="0">
                    <a:pos x="1418" y="847"/>
                  </a:cxn>
                  <a:cxn ang="0">
                    <a:pos x="1366" y="531"/>
                  </a:cxn>
                  <a:cxn ang="0">
                    <a:pos x="1283" y="190"/>
                  </a:cxn>
                  <a:cxn ang="0">
                    <a:pos x="1219" y="5"/>
                  </a:cxn>
                  <a:cxn ang="0">
                    <a:pos x="1227" y="0"/>
                  </a:cxn>
                  <a:cxn ang="0">
                    <a:pos x="1227" y="18"/>
                  </a:cxn>
                </a:cxnLst>
                <a:rect l="0" t="0" r="r" b="b"/>
                <a:pathLst>
                  <a:path w="1445" h="3309">
                    <a:moveTo>
                      <a:pt x="1227" y="18"/>
                    </a:moveTo>
                    <a:lnTo>
                      <a:pt x="1216" y="14"/>
                    </a:lnTo>
                    <a:lnTo>
                      <a:pt x="1269" y="194"/>
                    </a:lnTo>
                    <a:lnTo>
                      <a:pt x="1314" y="367"/>
                    </a:lnTo>
                    <a:lnTo>
                      <a:pt x="1352" y="533"/>
                    </a:lnTo>
                    <a:lnTo>
                      <a:pt x="1382" y="694"/>
                    </a:lnTo>
                    <a:lnTo>
                      <a:pt x="1404" y="847"/>
                    </a:lnTo>
                    <a:lnTo>
                      <a:pt x="1420" y="995"/>
                    </a:lnTo>
                    <a:lnTo>
                      <a:pt x="1429" y="1136"/>
                    </a:lnTo>
                    <a:lnTo>
                      <a:pt x="1431" y="1273"/>
                    </a:lnTo>
                    <a:lnTo>
                      <a:pt x="1427" y="1403"/>
                    </a:lnTo>
                    <a:lnTo>
                      <a:pt x="1417" y="1528"/>
                    </a:lnTo>
                    <a:lnTo>
                      <a:pt x="1400" y="1647"/>
                    </a:lnTo>
                    <a:lnTo>
                      <a:pt x="1378" y="1762"/>
                    </a:lnTo>
                    <a:lnTo>
                      <a:pt x="1350" y="1872"/>
                    </a:lnTo>
                    <a:lnTo>
                      <a:pt x="1317" y="1977"/>
                    </a:lnTo>
                    <a:lnTo>
                      <a:pt x="1278" y="2078"/>
                    </a:lnTo>
                    <a:lnTo>
                      <a:pt x="1235" y="2174"/>
                    </a:lnTo>
                    <a:lnTo>
                      <a:pt x="1186" y="2267"/>
                    </a:lnTo>
                    <a:lnTo>
                      <a:pt x="1133" y="2355"/>
                    </a:lnTo>
                    <a:lnTo>
                      <a:pt x="1075" y="2441"/>
                    </a:lnTo>
                    <a:lnTo>
                      <a:pt x="1013" y="2522"/>
                    </a:lnTo>
                    <a:lnTo>
                      <a:pt x="947" y="2599"/>
                    </a:lnTo>
                    <a:lnTo>
                      <a:pt x="876" y="2675"/>
                    </a:lnTo>
                    <a:lnTo>
                      <a:pt x="802" y="2747"/>
                    </a:lnTo>
                    <a:lnTo>
                      <a:pt x="726" y="2817"/>
                    </a:lnTo>
                    <a:lnTo>
                      <a:pt x="644" y="2884"/>
                    </a:lnTo>
                    <a:lnTo>
                      <a:pt x="560" y="2948"/>
                    </a:lnTo>
                    <a:lnTo>
                      <a:pt x="473" y="3010"/>
                    </a:lnTo>
                    <a:lnTo>
                      <a:pt x="384" y="3071"/>
                    </a:lnTo>
                    <a:lnTo>
                      <a:pt x="291" y="3129"/>
                    </a:lnTo>
                    <a:lnTo>
                      <a:pt x="196" y="3186"/>
                    </a:lnTo>
                    <a:lnTo>
                      <a:pt x="100" y="3243"/>
                    </a:lnTo>
                    <a:lnTo>
                      <a:pt x="0" y="3297"/>
                    </a:lnTo>
                    <a:lnTo>
                      <a:pt x="6" y="3309"/>
                    </a:lnTo>
                    <a:lnTo>
                      <a:pt x="106" y="3255"/>
                    </a:lnTo>
                    <a:lnTo>
                      <a:pt x="202" y="3199"/>
                    </a:lnTo>
                    <a:lnTo>
                      <a:pt x="298" y="3142"/>
                    </a:lnTo>
                    <a:lnTo>
                      <a:pt x="390" y="3083"/>
                    </a:lnTo>
                    <a:lnTo>
                      <a:pt x="481" y="3023"/>
                    </a:lnTo>
                    <a:lnTo>
                      <a:pt x="568" y="2960"/>
                    </a:lnTo>
                    <a:lnTo>
                      <a:pt x="652" y="2895"/>
                    </a:lnTo>
                    <a:lnTo>
                      <a:pt x="734" y="2827"/>
                    </a:lnTo>
                    <a:lnTo>
                      <a:pt x="812" y="2757"/>
                    </a:lnTo>
                    <a:lnTo>
                      <a:pt x="886" y="2685"/>
                    </a:lnTo>
                    <a:lnTo>
                      <a:pt x="957" y="2609"/>
                    </a:lnTo>
                    <a:lnTo>
                      <a:pt x="1023" y="2530"/>
                    </a:lnTo>
                    <a:lnTo>
                      <a:pt x="1085" y="2449"/>
                    </a:lnTo>
                    <a:lnTo>
                      <a:pt x="1145" y="2364"/>
                    </a:lnTo>
                    <a:lnTo>
                      <a:pt x="1198" y="2273"/>
                    </a:lnTo>
                    <a:lnTo>
                      <a:pt x="1247" y="2180"/>
                    </a:lnTo>
                    <a:lnTo>
                      <a:pt x="1290" y="2082"/>
                    </a:lnTo>
                    <a:lnTo>
                      <a:pt x="1331" y="1981"/>
                    </a:lnTo>
                    <a:lnTo>
                      <a:pt x="1364" y="1876"/>
                    </a:lnTo>
                    <a:lnTo>
                      <a:pt x="1392" y="1765"/>
                    </a:lnTo>
                    <a:lnTo>
                      <a:pt x="1414" y="1649"/>
                    </a:lnTo>
                    <a:lnTo>
                      <a:pt x="1431" y="1528"/>
                    </a:lnTo>
                    <a:lnTo>
                      <a:pt x="1441" y="1403"/>
                    </a:lnTo>
                    <a:lnTo>
                      <a:pt x="1445" y="1273"/>
                    </a:lnTo>
                    <a:lnTo>
                      <a:pt x="1443" y="1136"/>
                    </a:lnTo>
                    <a:lnTo>
                      <a:pt x="1434" y="995"/>
                    </a:lnTo>
                    <a:lnTo>
                      <a:pt x="1418" y="847"/>
                    </a:lnTo>
                    <a:lnTo>
                      <a:pt x="1396" y="692"/>
                    </a:lnTo>
                    <a:lnTo>
                      <a:pt x="1366" y="531"/>
                    </a:lnTo>
                    <a:lnTo>
                      <a:pt x="1328" y="365"/>
                    </a:lnTo>
                    <a:lnTo>
                      <a:pt x="1283" y="190"/>
                    </a:lnTo>
                    <a:lnTo>
                      <a:pt x="1230" y="9"/>
                    </a:lnTo>
                    <a:lnTo>
                      <a:pt x="1219" y="5"/>
                    </a:lnTo>
                    <a:lnTo>
                      <a:pt x="1230" y="9"/>
                    </a:lnTo>
                    <a:lnTo>
                      <a:pt x="1227" y="0"/>
                    </a:lnTo>
                    <a:lnTo>
                      <a:pt x="1219" y="5"/>
                    </a:lnTo>
                    <a:lnTo>
                      <a:pt x="1227" y="18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4" name="Freeform 254"/>
              <p:cNvSpPr>
                <a:spLocks/>
              </p:cNvSpPr>
              <p:nvPr/>
            </p:nvSpPr>
            <p:spPr bwMode="auto">
              <a:xfrm>
                <a:off x="4303" y="3816"/>
                <a:ext cx="56" cy="1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2" y="45"/>
                  </a:cxn>
                  <a:cxn ang="0">
                    <a:pos x="70" y="77"/>
                  </a:cxn>
                  <a:cxn ang="0">
                    <a:pos x="116" y="108"/>
                  </a:cxn>
                  <a:cxn ang="0">
                    <a:pos x="168" y="141"/>
                  </a:cxn>
                  <a:cxn ang="0">
                    <a:pos x="226" y="171"/>
                  </a:cxn>
                  <a:cxn ang="0">
                    <a:pos x="290" y="199"/>
                  </a:cxn>
                  <a:cxn ang="0">
                    <a:pos x="362" y="221"/>
                  </a:cxn>
                  <a:cxn ang="0">
                    <a:pos x="437" y="239"/>
                  </a:cxn>
                  <a:cxn ang="0">
                    <a:pos x="519" y="249"/>
                  </a:cxn>
                  <a:cxn ang="0">
                    <a:pos x="605" y="251"/>
                  </a:cxn>
                  <a:cxn ang="0">
                    <a:pos x="696" y="244"/>
                  </a:cxn>
                  <a:cxn ang="0">
                    <a:pos x="794" y="225"/>
                  </a:cxn>
                  <a:cxn ang="0">
                    <a:pos x="896" y="195"/>
                  </a:cxn>
                  <a:cxn ang="0">
                    <a:pos x="1003" y="150"/>
                  </a:cxn>
                  <a:cxn ang="0">
                    <a:pos x="1114" y="92"/>
                  </a:cxn>
                  <a:cxn ang="0">
                    <a:pos x="1229" y="18"/>
                  </a:cxn>
                  <a:cxn ang="0">
                    <a:pos x="1165" y="45"/>
                  </a:cxn>
                  <a:cxn ang="0">
                    <a:pos x="1052" y="110"/>
                  </a:cxn>
                  <a:cxn ang="0">
                    <a:pos x="945" y="161"/>
                  </a:cxn>
                  <a:cxn ang="0">
                    <a:pos x="841" y="197"/>
                  </a:cxn>
                  <a:cxn ang="0">
                    <a:pos x="744" y="222"/>
                  </a:cxn>
                  <a:cxn ang="0">
                    <a:pos x="650" y="234"/>
                  </a:cxn>
                  <a:cxn ang="0">
                    <a:pos x="562" y="236"/>
                  </a:cxn>
                  <a:cxn ang="0">
                    <a:pos x="477" y="230"/>
                  </a:cxn>
                  <a:cxn ang="0">
                    <a:pos x="400" y="216"/>
                  </a:cxn>
                  <a:cxn ang="0">
                    <a:pos x="329" y="196"/>
                  </a:cxn>
                  <a:cxn ang="0">
                    <a:pos x="262" y="172"/>
                  </a:cxn>
                  <a:cxn ang="0">
                    <a:pos x="202" y="144"/>
                  </a:cxn>
                  <a:cxn ang="0">
                    <a:pos x="148" y="112"/>
                  </a:cxn>
                  <a:cxn ang="0">
                    <a:pos x="101" y="80"/>
                  </a:cxn>
                  <a:cxn ang="0">
                    <a:pos x="58" y="49"/>
                  </a:cxn>
                  <a:cxn ang="0">
                    <a:pos x="25" y="2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0" y="16"/>
                  </a:cxn>
                </a:cxnLst>
                <a:rect l="0" t="0" r="r" b="b"/>
                <a:pathLst>
                  <a:path w="1229" h="251">
                    <a:moveTo>
                      <a:pt x="10" y="16"/>
                    </a:moveTo>
                    <a:lnTo>
                      <a:pt x="0" y="16"/>
                    </a:lnTo>
                    <a:lnTo>
                      <a:pt x="15" y="30"/>
                    </a:lnTo>
                    <a:lnTo>
                      <a:pt x="32" y="45"/>
                    </a:lnTo>
                    <a:lnTo>
                      <a:pt x="50" y="59"/>
                    </a:lnTo>
                    <a:lnTo>
                      <a:pt x="70" y="77"/>
                    </a:lnTo>
                    <a:lnTo>
                      <a:pt x="92" y="93"/>
                    </a:lnTo>
                    <a:lnTo>
                      <a:pt x="116" y="108"/>
                    </a:lnTo>
                    <a:lnTo>
                      <a:pt x="142" y="125"/>
                    </a:lnTo>
                    <a:lnTo>
                      <a:pt x="168" y="141"/>
                    </a:lnTo>
                    <a:lnTo>
                      <a:pt x="196" y="156"/>
                    </a:lnTo>
                    <a:lnTo>
                      <a:pt x="226" y="171"/>
                    </a:lnTo>
                    <a:lnTo>
                      <a:pt x="258" y="184"/>
                    </a:lnTo>
                    <a:lnTo>
                      <a:pt x="290" y="199"/>
                    </a:lnTo>
                    <a:lnTo>
                      <a:pt x="325" y="210"/>
                    </a:lnTo>
                    <a:lnTo>
                      <a:pt x="362" y="221"/>
                    </a:lnTo>
                    <a:lnTo>
                      <a:pt x="398" y="230"/>
                    </a:lnTo>
                    <a:lnTo>
                      <a:pt x="437" y="239"/>
                    </a:lnTo>
                    <a:lnTo>
                      <a:pt x="477" y="245"/>
                    </a:lnTo>
                    <a:lnTo>
                      <a:pt x="519" y="249"/>
                    </a:lnTo>
                    <a:lnTo>
                      <a:pt x="562" y="251"/>
                    </a:lnTo>
                    <a:lnTo>
                      <a:pt x="605" y="251"/>
                    </a:lnTo>
                    <a:lnTo>
                      <a:pt x="650" y="249"/>
                    </a:lnTo>
                    <a:lnTo>
                      <a:pt x="696" y="244"/>
                    </a:lnTo>
                    <a:lnTo>
                      <a:pt x="746" y="236"/>
                    </a:lnTo>
                    <a:lnTo>
                      <a:pt x="794" y="225"/>
                    </a:lnTo>
                    <a:lnTo>
                      <a:pt x="845" y="211"/>
                    </a:lnTo>
                    <a:lnTo>
                      <a:pt x="896" y="195"/>
                    </a:lnTo>
                    <a:lnTo>
                      <a:pt x="949" y="174"/>
                    </a:lnTo>
                    <a:lnTo>
                      <a:pt x="1003" y="150"/>
                    </a:lnTo>
                    <a:lnTo>
                      <a:pt x="1058" y="123"/>
                    </a:lnTo>
                    <a:lnTo>
                      <a:pt x="1114" y="92"/>
                    </a:lnTo>
                    <a:lnTo>
                      <a:pt x="1171" y="57"/>
                    </a:lnTo>
                    <a:lnTo>
                      <a:pt x="1229" y="18"/>
                    </a:lnTo>
                    <a:lnTo>
                      <a:pt x="1221" y="5"/>
                    </a:lnTo>
                    <a:lnTo>
                      <a:pt x="1165" y="45"/>
                    </a:lnTo>
                    <a:lnTo>
                      <a:pt x="1107" y="79"/>
                    </a:lnTo>
                    <a:lnTo>
                      <a:pt x="1052" y="110"/>
                    </a:lnTo>
                    <a:lnTo>
                      <a:pt x="997" y="137"/>
                    </a:lnTo>
                    <a:lnTo>
                      <a:pt x="945" y="161"/>
                    </a:lnTo>
                    <a:lnTo>
                      <a:pt x="892" y="180"/>
                    </a:lnTo>
                    <a:lnTo>
                      <a:pt x="841" y="197"/>
                    </a:lnTo>
                    <a:lnTo>
                      <a:pt x="792" y="210"/>
                    </a:lnTo>
                    <a:lnTo>
                      <a:pt x="744" y="222"/>
                    </a:lnTo>
                    <a:lnTo>
                      <a:pt x="696" y="229"/>
                    </a:lnTo>
                    <a:lnTo>
                      <a:pt x="650" y="234"/>
                    </a:lnTo>
                    <a:lnTo>
                      <a:pt x="605" y="236"/>
                    </a:lnTo>
                    <a:lnTo>
                      <a:pt x="562" y="236"/>
                    </a:lnTo>
                    <a:lnTo>
                      <a:pt x="519" y="234"/>
                    </a:lnTo>
                    <a:lnTo>
                      <a:pt x="477" y="230"/>
                    </a:lnTo>
                    <a:lnTo>
                      <a:pt x="439" y="224"/>
                    </a:lnTo>
                    <a:lnTo>
                      <a:pt x="400" y="216"/>
                    </a:lnTo>
                    <a:lnTo>
                      <a:pt x="364" y="206"/>
                    </a:lnTo>
                    <a:lnTo>
                      <a:pt x="329" y="196"/>
                    </a:lnTo>
                    <a:lnTo>
                      <a:pt x="294" y="184"/>
                    </a:lnTo>
                    <a:lnTo>
                      <a:pt x="262" y="172"/>
                    </a:lnTo>
                    <a:lnTo>
                      <a:pt x="232" y="158"/>
                    </a:lnTo>
                    <a:lnTo>
                      <a:pt x="202" y="144"/>
                    </a:lnTo>
                    <a:lnTo>
                      <a:pt x="174" y="128"/>
                    </a:lnTo>
                    <a:lnTo>
                      <a:pt x="148" y="112"/>
                    </a:lnTo>
                    <a:lnTo>
                      <a:pt x="124" y="96"/>
                    </a:lnTo>
                    <a:lnTo>
                      <a:pt x="101" y="80"/>
                    </a:lnTo>
                    <a:lnTo>
                      <a:pt x="78" y="65"/>
                    </a:lnTo>
                    <a:lnTo>
                      <a:pt x="58" y="49"/>
                    </a:lnTo>
                    <a:lnTo>
                      <a:pt x="40" y="34"/>
                    </a:lnTo>
                    <a:lnTo>
                      <a:pt x="25" y="20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5" name="Freeform 255"/>
              <p:cNvSpPr>
                <a:spLocks/>
              </p:cNvSpPr>
              <p:nvPr/>
            </p:nvSpPr>
            <p:spPr bwMode="auto">
              <a:xfrm>
                <a:off x="4248" y="3821"/>
                <a:ext cx="111" cy="121"/>
              </a:xfrm>
              <a:custGeom>
                <a:avLst/>
                <a:gdLst/>
                <a:ahLst/>
                <a:cxnLst>
                  <a:cxn ang="0">
                    <a:pos x="469" y="2423"/>
                  </a:cxn>
                  <a:cxn ang="0">
                    <a:pos x="759" y="1498"/>
                  </a:cxn>
                  <a:cxn ang="0">
                    <a:pos x="0" y="926"/>
                  </a:cxn>
                  <a:cxn ang="0">
                    <a:pos x="939" y="926"/>
                  </a:cxn>
                  <a:cxn ang="0">
                    <a:pos x="1229" y="0"/>
                  </a:cxn>
                  <a:cxn ang="0">
                    <a:pos x="1519" y="926"/>
                  </a:cxn>
                  <a:cxn ang="0">
                    <a:pos x="2457" y="926"/>
                  </a:cxn>
                  <a:cxn ang="0">
                    <a:pos x="1698" y="1498"/>
                  </a:cxn>
                  <a:cxn ang="0">
                    <a:pos x="1988" y="2423"/>
                  </a:cxn>
                  <a:cxn ang="0">
                    <a:pos x="1229" y="1851"/>
                  </a:cxn>
                  <a:cxn ang="0">
                    <a:pos x="469" y="2423"/>
                  </a:cxn>
                </a:cxnLst>
                <a:rect l="0" t="0" r="r" b="b"/>
                <a:pathLst>
                  <a:path w="2457" h="2423">
                    <a:moveTo>
                      <a:pt x="469" y="2423"/>
                    </a:moveTo>
                    <a:lnTo>
                      <a:pt x="759" y="1498"/>
                    </a:lnTo>
                    <a:lnTo>
                      <a:pt x="0" y="926"/>
                    </a:lnTo>
                    <a:lnTo>
                      <a:pt x="939" y="926"/>
                    </a:lnTo>
                    <a:lnTo>
                      <a:pt x="1229" y="0"/>
                    </a:lnTo>
                    <a:lnTo>
                      <a:pt x="1519" y="926"/>
                    </a:lnTo>
                    <a:lnTo>
                      <a:pt x="2457" y="926"/>
                    </a:lnTo>
                    <a:lnTo>
                      <a:pt x="1698" y="1498"/>
                    </a:lnTo>
                    <a:lnTo>
                      <a:pt x="1988" y="2423"/>
                    </a:lnTo>
                    <a:lnTo>
                      <a:pt x="1229" y="1851"/>
                    </a:lnTo>
                    <a:lnTo>
                      <a:pt x="469" y="24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6" name="Freeform 256"/>
              <p:cNvSpPr>
                <a:spLocks/>
              </p:cNvSpPr>
              <p:nvPr/>
            </p:nvSpPr>
            <p:spPr bwMode="auto">
              <a:xfrm>
                <a:off x="4283" y="3883"/>
                <a:ext cx="17" cy="36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48" y="33"/>
                  </a:cxn>
                  <a:cxn ang="0">
                    <a:pos x="35" y="54"/>
                  </a:cxn>
                  <a:cxn ang="0">
                    <a:pos x="24" y="75"/>
                  </a:cxn>
                  <a:cxn ang="0">
                    <a:pos x="18" y="92"/>
                  </a:cxn>
                  <a:cxn ang="0">
                    <a:pos x="23" y="107"/>
                  </a:cxn>
                  <a:cxn ang="0">
                    <a:pos x="32" y="122"/>
                  </a:cxn>
                  <a:cxn ang="0">
                    <a:pos x="36" y="139"/>
                  </a:cxn>
                  <a:cxn ang="0">
                    <a:pos x="28" y="157"/>
                  </a:cxn>
                  <a:cxn ang="0">
                    <a:pos x="17" y="172"/>
                  </a:cxn>
                  <a:cxn ang="0">
                    <a:pos x="13" y="195"/>
                  </a:cxn>
                  <a:cxn ang="0">
                    <a:pos x="12" y="221"/>
                  </a:cxn>
                  <a:cxn ang="0">
                    <a:pos x="9" y="248"/>
                  </a:cxn>
                  <a:cxn ang="0">
                    <a:pos x="0" y="281"/>
                  </a:cxn>
                  <a:cxn ang="0">
                    <a:pos x="4" y="301"/>
                  </a:cxn>
                  <a:cxn ang="0">
                    <a:pos x="15" y="308"/>
                  </a:cxn>
                  <a:cxn ang="0">
                    <a:pos x="28" y="311"/>
                  </a:cxn>
                  <a:cxn ang="0">
                    <a:pos x="39" y="317"/>
                  </a:cxn>
                  <a:cxn ang="0">
                    <a:pos x="44" y="329"/>
                  </a:cxn>
                  <a:cxn ang="0">
                    <a:pos x="39" y="346"/>
                  </a:cxn>
                  <a:cxn ang="0">
                    <a:pos x="38" y="358"/>
                  </a:cxn>
                  <a:cxn ang="0">
                    <a:pos x="42" y="362"/>
                  </a:cxn>
                  <a:cxn ang="0">
                    <a:pos x="42" y="376"/>
                  </a:cxn>
                  <a:cxn ang="0">
                    <a:pos x="34" y="393"/>
                  </a:cxn>
                  <a:cxn ang="0">
                    <a:pos x="45" y="420"/>
                  </a:cxn>
                  <a:cxn ang="0">
                    <a:pos x="49" y="456"/>
                  </a:cxn>
                  <a:cxn ang="0">
                    <a:pos x="68" y="482"/>
                  </a:cxn>
                  <a:cxn ang="0">
                    <a:pos x="98" y="491"/>
                  </a:cxn>
                  <a:cxn ang="0">
                    <a:pos x="133" y="489"/>
                  </a:cxn>
                  <a:cxn ang="0">
                    <a:pos x="167" y="484"/>
                  </a:cxn>
                  <a:cxn ang="0">
                    <a:pos x="194" y="513"/>
                  </a:cxn>
                  <a:cxn ang="0">
                    <a:pos x="203" y="573"/>
                  </a:cxn>
                  <a:cxn ang="0">
                    <a:pos x="198" y="636"/>
                  </a:cxn>
                  <a:cxn ang="0">
                    <a:pos x="183" y="695"/>
                  </a:cxn>
                  <a:cxn ang="0">
                    <a:pos x="187" y="722"/>
                  </a:cxn>
                  <a:cxn ang="0">
                    <a:pos x="213" y="714"/>
                  </a:cxn>
                  <a:cxn ang="0">
                    <a:pos x="237" y="702"/>
                  </a:cxn>
                  <a:cxn ang="0">
                    <a:pos x="260" y="687"/>
                  </a:cxn>
                  <a:cxn ang="0">
                    <a:pos x="282" y="671"/>
                  </a:cxn>
                  <a:cxn ang="0">
                    <a:pos x="304" y="654"/>
                  </a:cxn>
                  <a:cxn ang="0">
                    <a:pos x="328" y="638"/>
                  </a:cxn>
                  <a:cxn ang="0">
                    <a:pos x="350" y="622"/>
                  </a:cxn>
                  <a:cxn ang="0">
                    <a:pos x="362" y="582"/>
                  </a:cxn>
                  <a:cxn ang="0">
                    <a:pos x="369" y="479"/>
                  </a:cxn>
                  <a:cxn ang="0">
                    <a:pos x="370" y="357"/>
                  </a:cxn>
                  <a:cxn ang="0">
                    <a:pos x="347" y="256"/>
                  </a:cxn>
                  <a:cxn ang="0">
                    <a:pos x="303" y="212"/>
                  </a:cxn>
                  <a:cxn ang="0">
                    <a:pos x="265" y="181"/>
                  </a:cxn>
                  <a:cxn ang="0">
                    <a:pos x="223" y="145"/>
                  </a:cxn>
                  <a:cxn ang="0">
                    <a:pos x="181" y="108"/>
                  </a:cxn>
                  <a:cxn ang="0">
                    <a:pos x="141" y="71"/>
                  </a:cxn>
                  <a:cxn ang="0">
                    <a:pos x="105" y="39"/>
                  </a:cxn>
                  <a:cxn ang="0">
                    <a:pos x="79" y="15"/>
                  </a:cxn>
                  <a:cxn ang="0">
                    <a:pos x="65" y="2"/>
                  </a:cxn>
                </a:cxnLst>
                <a:rect l="0" t="0" r="r" b="b"/>
                <a:pathLst>
                  <a:path w="372" h="725">
                    <a:moveTo>
                      <a:pt x="63" y="0"/>
                    </a:moveTo>
                    <a:lnTo>
                      <a:pt x="59" y="11"/>
                    </a:lnTo>
                    <a:lnTo>
                      <a:pt x="54" y="22"/>
                    </a:lnTo>
                    <a:lnTo>
                      <a:pt x="48" y="33"/>
                    </a:lnTo>
                    <a:lnTo>
                      <a:pt x="42" y="43"/>
                    </a:lnTo>
                    <a:lnTo>
                      <a:pt x="35" y="54"/>
                    </a:lnTo>
                    <a:lnTo>
                      <a:pt x="29" y="64"/>
                    </a:lnTo>
                    <a:lnTo>
                      <a:pt x="24" y="75"/>
                    </a:lnTo>
                    <a:lnTo>
                      <a:pt x="19" y="85"/>
                    </a:lnTo>
                    <a:lnTo>
                      <a:pt x="18" y="92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8" y="114"/>
                    </a:lnTo>
                    <a:lnTo>
                      <a:pt x="32" y="122"/>
                    </a:lnTo>
                    <a:lnTo>
                      <a:pt x="35" y="131"/>
                    </a:lnTo>
                    <a:lnTo>
                      <a:pt x="36" y="139"/>
                    </a:lnTo>
                    <a:lnTo>
                      <a:pt x="33" y="147"/>
                    </a:lnTo>
                    <a:lnTo>
                      <a:pt x="28" y="157"/>
                    </a:lnTo>
                    <a:lnTo>
                      <a:pt x="22" y="164"/>
                    </a:lnTo>
                    <a:lnTo>
                      <a:pt x="17" y="172"/>
                    </a:lnTo>
                    <a:lnTo>
                      <a:pt x="15" y="182"/>
                    </a:lnTo>
                    <a:lnTo>
                      <a:pt x="13" y="195"/>
                    </a:lnTo>
                    <a:lnTo>
                      <a:pt x="13" y="208"/>
                    </a:lnTo>
                    <a:lnTo>
                      <a:pt x="12" y="221"/>
                    </a:lnTo>
                    <a:lnTo>
                      <a:pt x="12" y="235"/>
                    </a:lnTo>
                    <a:lnTo>
                      <a:pt x="9" y="248"/>
                    </a:lnTo>
                    <a:lnTo>
                      <a:pt x="4" y="264"/>
                    </a:lnTo>
                    <a:lnTo>
                      <a:pt x="0" y="281"/>
                    </a:lnTo>
                    <a:lnTo>
                      <a:pt x="1" y="295"/>
                    </a:lnTo>
                    <a:lnTo>
                      <a:pt x="4" y="301"/>
                    </a:lnTo>
                    <a:lnTo>
                      <a:pt x="9" y="305"/>
                    </a:lnTo>
                    <a:lnTo>
                      <a:pt x="15" y="308"/>
                    </a:lnTo>
                    <a:lnTo>
                      <a:pt x="22" y="310"/>
                    </a:lnTo>
                    <a:lnTo>
                      <a:pt x="28" y="311"/>
                    </a:lnTo>
                    <a:lnTo>
                      <a:pt x="34" y="314"/>
                    </a:lnTo>
                    <a:lnTo>
                      <a:pt x="39" y="317"/>
                    </a:lnTo>
                    <a:lnTo>
                      <a:pt x="43" y="321"/>
                    </a:lnTo>
                    <a:lnTo>
                      <a:pt x="44" y="329"/>
                    </a:lnTo>
                    <a:lnTo>
                      <a:pt x="42" y="337"/>
                    </a:lnTo>
                    <a:lnTo>
                      <a:pt x="39" y="346"/>
                    </a:lnTo>
                    <a:lnTo>
                      <a:pt x="37" y="356"/>
                    </a:lnTo>
                    <a:lnTo>
                      <a:pt x="38" y="358"/>
                    </a:lnTo>
                    <a:lnTo>
                      <a:pt x="40" y="360"/>
                    </a:lnTo>
                    <a:lnTo>
                      <a:pt x="42" y="362"/>
                    </a:lnTo>
                    <a:lnTo>
                      <a:pt x="44" y="365"/>
                    </a:lnTo>
                    <a:lnTo>
                      <a:pt x="42" y="376"/>
                    </a:lnTo>
                    <a:lnTo>
                      <a:pt x="38" y="385"/>
                    </a:lnTo>
                    <a:lnTo>
                      <a:pt x="34" y="393"/>
                    </a:lnTo>
                    <a:lnTo>
                      <a:pt x="37" y="403"/>
                    </a:lnTo>
                    <a:lnTo>
                      <a:pt x="45" y="420"/>
                    </a:lnTo>
                    <a:lnTo>
                      <a:pt x="47" y="438"/>
                    </a:lnTo>
                    <a:lnTo>
                      <a:pt x="49" y="456"/>
                    </a:lnTo>
                    <a:lnTo>
                      <a:pt x="56" y="471"/>
                    </a:lnTo>
                    <a:lnTo>
                      <a:pt x="68" y="482"/>
                    </a:lnTo>
                    <a:lnTo>
                      <a:pt x="82" y="488"/>
                    </a:lnTo>
                    <a:lnTo>
                      <a:pt x="98" y="491"/>
                    </a:lnTo>
                    <a:lnTo>
                      <a:pt x="115" y="491"/>
                    </a:lnTo>
                    <a:lnTo>
                      <a:pt x="133" y="489"/>
                    </a:lnTo>
                    <a:lnTo>
                      <a:pt x="150" y="487"/>
                    </a:lnTo>
                    <a:lnTo>
                      <a:pt x="167" y="484"/>
                    </a:lnTo>
                    <a:lnTo>
                      <a:pt x="183" y="483"/>
                    </a:lnTo>
                    <a:lnTo>
                      <a:pt x="194" y="513"/>
                    </a:lnTo>
                    <a:lnTo>
                      <a:pt x="200" y="543"/>
                    </a:lnTo>
                    <a:lnTo>
                      <a:pt x="203" y="573"/>
                    </a:lnTo>
                    <a:lnTo>
                      <a:pt x="202" y="605"/>
                    </a:lnTo>
                    <a:lnTo>
                      <a:pt x="198" y="636"/>
                    </a:lnTo>
                    <a:lnTo>
                      <a:pt x="191" y="666"/>
                    </a:lnTo>
                    <a:lnTo>
                      <a:pt x="183" y="695"/>
                    </a:lnTo>
                    <a:lnTo>
                      <a:pt x="174" y="725"/>
                    </a:lnTo>
                    <a:lnTo>
                      <a:pt x="187" y="722"/>
                    </a:lnTo>
                    <a:lnTo>
                      <a:pt x="200" y="718"/>
                    </a:lnTo>
                    <a:lnTo>
                      <a:pt x="213" y="714"/>
                    </a:lnTo>
                    <a:lnTo>
                      <a:pt x="225" y="708"/>
                    </a:lnTo>
                    <a:lnTo>
                      <a:pt x="237" y="702"/>
                    </a:lnTo>
                    <a:lnTo>
                      <a:pt x="248" y="695"/>
                    </a:lnTo>
                    <a:lnTo>
                      <a:pt x="260" y="687"/>
                    </a:lnTo>
                    <a:lnTo>
                      <a:pt x="271" y="680"/>
                    </a:lnTo>
                    <a:lnTo>
                      <a:pt x="282" y="671"/>
                    </a:lnTo>
                    <a:lnTo>
                      <a:pt x="293" y="663"/>
                    </a:lnTo>
                    <a:lnTo>
                      <a:pt x="304" y="654"/>
                    </a:lnTo>
                    <a:lnTo>
                      <a:pt x="315" y="645"/>
                    </a:lnTo>
                    <a:lnTo>
                      <a:pt x="328" y="638"/>
                    </a:lnTo>
                    <a:lnTo>
                      <a:pt x="339" y="630"/>
                    </a:lnTo>
                    <a:lnTo>
                      <a:pt x="350" y="622"/>
                    </a:lnTo>
                    <a:lnTo>
                      <a:pt x="362" y="616"/>
                    </a:lnTo>
                    <a:lnTo>
                      <a:pt x="362" y="582"/>
                    </a:lnTo>
                    <a:lnTo>
                      <a:pt x="365" y="535"/>
                    </a:lnTo>
                    <a:lnTo>
                      <a:pt x="369" y="479"/>
                    </a:lnTo>
                    <a:lnTo>
                      <a:pt x="372" y="417"/>
                    </a:lnTo>
                    <a:lnTo>
                      <a:pt x="370" y="357"/>
                    </a:lnTo>
                    <a:lnTo>
                      <a:pt x="363" y="302"/>
                    </a:lnTo>
                    <a:lnTo>
                      <a:pt x="347" y="256"/>
                    </a:lnTo>
                    <a:lnTo>
                      <a:pt x="320" y="225"/>
                    </a:lnTo>
                    <a:lnTo>
                      <a:pt x="303" y="212"/>
                    </a:lnTo>
                    <a:lnTo>
                      <a:pt x="285" y="197"/>
                    </a:lnTo>
                    <a:lnTo>
                      <a:pt x="265" y="181"/>
                    </a:lnTo>
                    <a:lnTo>
                      <a:pt x="244" y="163"/>
                    </a:lnTo>
                    <a:lnTo>
                      <a:pt x="223" y="145"/>
                    </a:lnTo>
                    <a:lnTo>
                      <a:pt x="202" y="127"/>
                    </a:lnTo>
                    <a:lnTo>
                      <a:pt x="181" y="108"/>
                    </a:lnTo>
                    <a:lnTo>
                      <a:pt x="160" y="89"/>
                    </a:lnTo>
                    <a:lnTo>
                      <a:pt x="141" y="71"/>
                    </a:lnTo>
                    <a:lnTo>
                      <a:pt x="123" y="55"/>
                    </a:lnTo>
                    <a:lnTo>
                      <a:pt x="105" y="39"/>
                    </a:lnTo>
                    <a:lnTo>
                      <a:pt x="91" y="26"/>
                    </a:lnTo>
                    <a:lnTo>
                      <a:pt x="79" y="15"/>
                    </a:lnTo>
                    <a:lnTo>
                      <a:pt x="71" y="7"/>
                    </a:lnTo>
                    <a:lnTo>
                      <a:pt x="6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C19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7" name="Freeform 257"/>
              <p:cNvSpPr>
                <a:spLocks/>
              </p:cNvSpPr>
              <p:nvPr/>
            </p:nvSpPr>
            <p:spPr bwMode="auto">
              <a:xfrm>
                <a:off x="4291" y="3888"/>
                <a:ext cx="9" cy="1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2" y="28"/>
                  </a:cxn>
                  <a:cxn ang="0">
                    <a:pos x="9" y="51"/>
                  </a:cxn>
                  <a:cxn ang="0">
                    <a:pos x="19" y="76"/>
                  </a:cxn>
                  <a:cxn ang="0">
                    <a:pos x="33" y="102"/>
                  </a:cxn>
                  <a:cxn ang="0">
                    <a:pos x="51" y="125"/>
                  </a:cxn>
                  <a:cxn ang="0">
                    <a:pos x="72" y="142"/>
                  </a:cxn>
                  <a:cxn ang="0">
                    <a:pos x="98" y="153"/>
                  </a:cxn>
                  <a:cxn ang="0">
                    <a:pos x="100" y="158"/>
                  </a:cxn>
                  <a:cxn ang="0">
                    <a:pos x="104" y="173"/>
                  </a:cxn>
                  <a:cxn ang="0">
                    <a:pos x="109" y="192"/>
                  </a:cxn>
                  <a:cxn ang="0">
                    <a:pos x="114" y="215"/>
                  </a:cxn>
                  <a:cxn ang="0">
                    <a:pos x="119" y="238"/>
                  </a:cxn>
                  <a:cxn ang="0">
                    <a:pos x="124" y="258"/>
                  </a:cxn>
                  <a:cxn ang="0">
                    <a:pos x="128" y="272"/>
                  </a:cxn>
                  <a:cxn ang="0">
                    <a:pos x="130" y="277"/>
                  </a:cxn>
                  <a:cxn ang="0">
                    <a:pos x="135" y="278"/>
                  </a:cxn>
                  <a:cxn ang="0">
                    <a:pos x="141" y="278"/>
                  </a:cxn>
                  <a:cxn ang="0">
                    <a:pos x="149" y="279"/>
                  </a:cxn>
                  <a:cxn ang="0">
                    <a:pos x="158" y="280"/>
                  </a:cxn>
                  <a:cxn ang="0">
                    <a:pos x="166" y="280"/>
                  </a:cxn>
                  <a:cxn ang="0">
                    <a:pos x="174" y="280"/>
                  </a:cxn>
                  <a:cxn ang="0">
                    <a:pos x="182" y="279"/>
                  </a:cxn>
                  <a:cxn ang="0">
                    <a:pos x="189" y="277"/>
                  </a:cxn>
                  <a:cxn ang="0">
                    <a:pos x="193" y="273"/>
                  </a:cxn>
                  <a:cxn ang="0">
                    <a:pos x="195" y="266"/>
                  </a:cxn>
                  <a:cxn ang="0">
                    <a:pos x="197" y="260"/>
                  </a:cxn>
                  <a:cxn ang="0">
                    <a:pos x="200" y="256"/>
                  </a:cxn>
                  <a:cxn ang="0">
                    <a:pos x="197" y="247"/>
                  </a:cxn>
                  <a:cxn ang="0">
                    <a:pos x="193" y="233"/>
                  </a:cxn>
                  <a:cxn ang="0">
                    <a:pos x="190" y="215"/>
                  </a:cxn>
                  <a:cxn ang="0">
                    <a:pos x="186" y="197"/>
                  </a:cxn>
                  <a:cxn ang="0">
                    <a:pos x="182" y="178"/>
                  </a:cxn>
                  <a:cxn ang="0">
                    <a:pos x="178" y="161"/>
                  </a:cxn>
                  <a:cxn ang="0">
                    <a:pos x="174" y="148"/>
                  </a:cxn>
                  <a:cxn ang="0">
                    <a:pos x="169" y="139"/>
                  </a:cxn>
                  <a:cxn ang="0">
                    <a:pos x="164" y="132"/>
                  </a:cxn>
                  <a:cxn ang="0">
                    <a:pos x="156" y="124"/>
                  </a:cxn>
                  <a:cxn ang="0">
                    <a:pos x="146" y="113"/>
                  </a:cxn>
                  <a:cxn ang="0">
                    <a:pos x="135" y="103"/>
                  </a:cxn>
                  <a:cxn ang="0">
                    <a:pos x="123" y="90"/>
                  </a:cxn>
                  <a:cxn ang="0">
                    <a:pos x="110" y="78"/>
                  </a:cxn>
                  <a:cxn ang="0">
                    <a:pos x="96" y="65"/>
                  </a:cxn>
                  <a:cxn ang="0">
                    <a:pos x="83" y="54"/>
                  </a:cxn>
                  <a:cxn ang="0">
                    <a:pos x="69" y="41"/>
                  </a:cxn>
                  <a:cxn ang="0">
                    <a:pos x="56" y="31"/>
                  </a:cxn>
                  <a:cxn ang="0">
                    <a:pos x="43" y="21"/>
                  </a:cxn>
                  <a:cxn ang="0">
                    <a:pos x="31" y="12"/>
                  </a:cxn>
                  <a:cxn ang="0">
                    <a:pos x="21" y="6"/>
                  </a:cxn>
                  <a:cxn ang="0">
                    <a:pos x="12" y="2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200" h="280">
                    <a:moveTo>
                      <a:pt x="1" y="0"/>
                    </a:moveTo>
                    <a:lnTo>
                      <a:pt x="0" y="10"/>
                    </a:lnTo>
                    <a:lnTo>
                      <a:pt x="2" y="28"/>
                    </a:lnTo>
                    <a:lnTo>
                      <a:pt x="9" y="51"/>
                    </a:lnTo>
                    <a:lnTo>
                      <a:pt x="19" y="76"/>
                    </a:lnTo>
                    <a:lnTo>
                      <a:pt x="33" y="102"/>
                    </a:lnTo>
                    <a:lnTo>
                      <a:pt x="51" y="125"/>
                    </a:lnTo>
                    <a:lnTo>
                      <a:pt x="72" y="142"/>
                    </a:lnTo>
                    <a:lnTo>
                      <a:pt x="98" y="153"/>
                    </a:lnTo>
                    <a:lnTo>
                      <a:pt x="100" y="158"/>
                    </a:lnTo>
                    <a:lnTo>
                      <a:pt x="104" y="173"/>
                    </a:lnTo>
                    <a:lnTo>
                      <a:pt x="109" y="192"/>
                    </a:lnTo>
                    <a:lnTo>
                      <a:pt x="114" y="215"/>
                    </a:lnTo>
                    <a:lnTo>
                      <a:pt x="119" y="238"/>
                    </a:lnTo>
                    <a:lnTo>
                      <a:pt x="124" y="258"/>
                    </a:lnTo>
                    <a:lnTo>
                      <a:pt x="128" y="272"/>
                    </a:lnTo>
                    <a:lnTo>
                      <a:pt x="130" y="277"/>
                    </a:lnTo>
                    <a:lnTo>
                      <a:pt x="135" y="278"/>
                    </a:lnTo>
                    <a:lnTo>
                      <a:pt x="141" y="278"/>
                    </a:lnTo>
                    <a:lnTo>
                      <a:pt x="149" y="279"/>
                    </a:lnTo>
                    <a:lnTo>
                      <a:pt x="158" y="280"/>
                    </a:lnTo>
                    <a:lnTo>
                      <a:pt x="166" y="280"/>
                    </a:lnTo>
                    <a:lnTo>
                      <a:pt x="174" y="280"/>
                    </a:lnTo>
                    <a:lnTo>
                      <a:pt x="182" y="279"/>
                    </a:lnTo>
                    <a:lnTo>
                      <a:pt x="189" y="277"/>
                    </a:lnTo>
                    <a:lnTo>
                      <a:pt x="193" y="273"/>
                    </a:lnTo>
                    <a:lnTo>
                      <a:pt x="195" y="266"/>
                    </a:lnTo>
                    <a:lnTo>
                      <a:pt x="197" y="260"/>
                    </a:lnTo>
                    <a:lnTo>
                      <a:pt x="200" y="256"/>
                    </a:lnTo>
                    <a:lnTo>
                      <a:pt x="197" y="247"/>
                    </a:lnTo>
                    <a:lnTo>
                      <a:pt x="193" y="233"/>
                    </a:lnTo>
                    <a:lnTo>
                      <a:pt x="190" y="215"/>
                    </a:lnTo>
                    <a:lnTo>
                      <a:pt x="186" y="197"/>
                    </a:lnTo>
                    <a:lnTo>
                      <a:pt x="182" y="178"/>
                    </a:lnTo>
                    <a:lnTo>
                      <a:pt x="178" y="161"/>
                    </a:lnTo>
                    <a:lnTo>
                      <a:pt x="174" y="148"/>
                    </a:lnTo>
                    <a:lnTo>
                      <a:pt x="169" y="139"/>
                    </a:lnTo>
                    <a:lnTo>
                      <a:pt x="164" y="132"/>
                    </a:lnTo>
                    <a:lnTo>
                      <a:pt x="156" y="124"/>
                    </a:lnTo>
                    <a:lnTo>
                      <a:pt x="146" y="113"/>
                    </a:lnTo>
                    <a:lnTo>
                      <a:pt x="135" y="103"/>
                    </a:lnTo>
                    <a:lnTo>
                      <a:pt x="123" y="90"/>
                    </a:lnTo>
                    <a:lnTo>
                      <a:pt x="110" y="78"/>
                    </a:lnTo>
                    <a:lnTo>
                      <a:pt x="96" y="65"/>
                    </a:lnTo>
                    <a:lnTo>
                      <a:pt x="83" y="54"/>
                    </a:lnTo>
                    <a:lnTo>
                      <a:pt x="69" y="41"/>
                    </a:lnTo>
                    <a:lnTo>
                      <a:pt x="56" y="31"/>
                    </a:lnTo>
                    <a:lnTo>
                      <a:pt x="43" y="21"/>
                    </a:lnTo>
                    <a:lnTo>
                      <a:pt x="31" y="12"/>
                    </a:lnTo>
                    <a:lnTo>
                      <a:pt x="21" y="6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8" name="Freeform 258"/>
              <p:cNvSpPr>
                <a:spLocks/>
              </p:cNvSpPr>
              <p:nvPr/>
            </p:nvSpPr>
            <p:spPr bwMode="auto">
              <a:xfrm>
                <a:off x="4286" y="3871"/>
                <a:ext cx="38" cy="50"/>
              </a:xfrm>
              <a:custGeom>
                <a:avLst/>
                <a:gdLst/>
                <a:ahLst/>
                <a:cxnLst>
                  <a:cxn ang="0">
                    <a:pos x="370" y="826"/>
                  </a:cxn>
                  <a:cxn ang="0">
                    <a:pos x="392" y="788"/>
                  </a:cxn>
                  <a:cxn ang="0">
                    <a:pos x="436" y="816"/>
                  </a:cxn>
                  <a:cxn ang="0">
                    <a:pos x="478" y="833"/>
                  </a:cxn>
                  <a:cxn ang="0">
                    <a:pos x="524" y="870"/>
                  </a:cxn>
                  <a:cxn ang="0">
                    <a:pos x="570" y="927"/>
                  </a:cxn>
                  <a:cxn ang="0">
                    <a:pos x="620" y="976"/>
                  </a:cxn>
                  <a:cxn ang="0">
                    <a:pos x="683" y="1007"/>
                  </a:cxn>
                  <a:cxn ang="0">
                    <a:pos x="704" y="913"/>
                  </a:cxn>
                  <a:cxn ang="0">
                    <a:pos x="729" y="878"/>
                  </a:cxn>
                  <a:cxn ang="0">
                    <a:pos x="773" y="879"/>
                  </a:cxn>
                  <a:cxn ang="0">
                    <a:pos x="781" y="840"/>
                  </a:cxn>
                  <a:cxn ang="0">
                    <a:pos x="757" y="792"/>
                  </a:cxn>
                  <a:cxn ang="0">
                    <a:pos x="771" y="772"/>
                  </a:cxn>
                  <a:cxn ang="0">
                    <a:pos x="801" y="766"/>
                  </a:cxn>
                  <a:cxn ang="0">
                    <a:pos x="806" y="731"/>
                  </a:cxn>
                  <a:cxn ang="0">
                    <a:pos x="788" y="686"/>
                  </a:cxn>
                  <a:cxn ang="0">
                    <a:pos x="798" y="664"/>
                  </a:cxn>
                  <a:cxn ang="0">
                    <a:pos x="833" y="659"/>
                  </a:cxn>
                  <a:cxn ang="0">
                    <a:pos x="847" y="631"/>
                  </a:cxn>
                  <a:cxn ang="0">
                    <a:pos x="828" y="595"/>
                  </a:cxn>
                  <a:cxn ang="0">
                    <a:pos x="806" y="561"/>
                  </a:cxn>
                  <a:cxn ang="0">
                    <a:pos x="812" y="541"/>
                  </a:cxn>
                  <a:cxn ang="0">
                    <a:pos x="833" y="524"/>
                  </a:cxn>
                  <a:cxn ang="0">
                    <a:pos x="821" y="474"/>
                  </a:cxn>
                  <a:cxn ang="0">
                    <a:pos x="827" y="445"/>
                  </a:cxn>
                  <a:cxn ang="0">
                    <a:pos x="849" y="436"/>
                  </a:cxn>
                  <a:cxn ang="0">
                    <a:pos x="839" y="398"/>
                  </a:cxn>
                  <a:cxn ang="0">
                    <a:pos x="799" y="357"/>
                  </a:cxn>
                  <a:cxn ang="0">
                    <a:pos x="811" y="332"/>
                  </a:cxn>
                  <a:cxn ang="0">
                    <a:pos x="843" y="316"/>
                  </a:cxn>
                  <a:cxn ang="0">
                    <a:pos x="828" y="281"/>
                  </a:cxn>
                  <a:cxn ang="0">
                    <a:pos x="790" y="248"/>
                  </a:cxn>
                  <a:cxn ang="0">
                    <a:pos x="799" y="223"/>
                  </a:cxn>
                  <a:cxn ang="0">
                    <a:pos x="826" y="200"/>
                  </a:cxn>
                  <a:cxn ang="0">
                    <a:pos x="820" y="173"/>
                  </a:cxn>
                  <a:cxn ang="0">
                    <a:pos x="789" y="152"/>
                  </a:cxn>
                  <a:cxn ang="0">
                    <a:pos x="770" y="135"/>
                  </a:cxn>
                  <a:cxn ang="0">
                    <a:pos x="792" y="113"/>
                  </a:cxn>
                  <a:cxn ang="0">
                    <a:pos x="821" y="95"/>
                  </a:cxn>
                  <a:cxn ang="0">
                    <a:pos x="730" y="43"/>
                  </a:cxn>
                  <a:cxn ang="0">
                    <a:pos x="587" y="8"/>
                  </a:cxn>
                  <a:cxn ang="0">
                    <a:pos x="438" y="2"/>
                  </a:cxn>
                  <a:cxn ang="0">
                    <a:pos x="291" y="27"/>
                  </a:cxn>
                  <a:cxn ang="0">
                    <a:pos x="188" y="56"/>
                  </a:cxn>
                  <a:cxn ang="0">
                    <a:pos x="111" y="102"/>
                  </a:cxn>
                  <a:cxn ang="0">
                    <a:pos x="72" y="154"/>
                  </a:cxn>
                  <a:cxn ang="0">
                    <a:pos x="24" y="190"/>
                  </a:cxn>
                  <a:cxn ang="0">
                    <a:pos x="1" y="231"/>
                  </a:cxn>
                  <a:cxn ang="0">
                    <a:pos x="7" y="244"/>
                  </a:cxn>
                  <a:cxn ang="0">
                    <a:pos x="66" y="304"/>
                  </a:cxn>
                  <a:cxn ang="0">
                    <a:pos x="142" y="372"/>
                  </a:cxn>
                  <a:cxn ang="0">
                    <a:pos x="208" y="430"/>
                  </a:cxn>
                  <a:cxn ang="0">
                    <a:pos x="249" y="480"/>
                  </a:cxn>
                  <a:cxn ang="0">
                    <a:pos x="263" y="559"/>
                  </a:cxn>
                  <a:cxn ang="0">
                    <a:pos x="277" y="560"/>
                  </a:cxn>
                  <a:cxn ang="0">
                    <a:pos x="306" y="581"/>
                  </a:cxn>
                  <a:cxn ang="0">
                    <a:pos x="301" y="708"/>
                  </a:cxn>
                  <a:cxn ang="0">
                    <a:pos x="310" y="886"/>
                  </a:cxn>
                </a:cxnLst>
                <a:rect l="0" t="0" r="r" b="b"/>
                <a:pathLst>
                  <a:path w="852" h="1011">
                    <a:moveTo>
                      <a:pt x="383" y="857"/>
                    </a:moveTo>
                    <a:lnTo>
                      <a:pt x="376" y="851"/>
                    </a:lnTo>
                    <a:lnTo>
                      <a:pt x="372" y="839"/>
                    </a:lnTo>
                    <a:lnTo>
                      <a:pt x="370" y="826"/>
                    </a:lnTo>
                    <a:lnTo>
                      <a:pt x="370" y="812"/>
                    </a:lnTo>
                    <a:lnTo>
                      <a:pt x="374" y="800"/>
                    </a:lnTo>
                    <a:lnTo>
                      <a:pt x="381" y="790"/>
                    </a:lnTo>
                    <a:lnTo>
                      <a:pt x="392" y="788"/>
                    </a:lnTo>
                    <a:lnTo>
                      <a:pt x="407" y="793"/>
                    </a:lnTo>
                    <a:lnTo>
                      <a:pt x="417" y="800"/>
                    </a:lnTo>
                    <a:lnTo>
                      <a:pt x="426" y="808"/>
                    </a:lnTo>
                    <a:lnTo>
                      <a:pt x="436" y="816"/>
                    </a:lnTo>
                    <a:lnTo>
                      <a:pt x="446" y="824"/>
                    </a:lnTo>
                    <a:lnTo>
                      <a:pt x="455" y="829"/>
                    </a:lnTo>
                    <a:lnTo>
                      <a:pt x="466" y="833"/>
                    </a:lnTo>
                    <a:lnTo>
                      <a:pt x="478" y="833"/>
                    </a:lnTo>
                    <a:lnTo>
                      <a:pt x="491" y="829"/>
                    </a:lnTo>
                    <a:lnTo>
                      <a:pt x="502" y="842"/>
                    </a:lnTo>
                    <a:lnTo>
                      <a:pt x="513" y="856"/>
                    </a:lnTo>
                    <a:lnTo>
                      <a:pt x="524" y="870"/>
                    </a:lnTo>
                    <a:lnTo>
                      <a:pt x="535" y="884"/>
                    </a:lnTo>
                    <a:lnTo>
                      <a:pt x="546" y="899"/>
                    </a:lnTo>
                    <a:lnTo>
                      <a:pt x="558" y="913"/>
                    </a:lnTo>
                    <a:lnTo>
                      <a:pt x="570" y="927"/>
                    </a:lnTo>
                    <a:lnTo>
                      <a:pt x="582" y="940"/>
                    </a:lnTo>
                    <a:lnTo>
                      <a:pt x="594" y="953"/>
                    </a:lnTo>
                    <a:lnTo>
                      <a:pt x="607" y="964"/>
                    </a:lnTo>
                    <a:lnTo>
                      <a:pt x="620" y="976"/>
                    </a:lnTo>
                    <a:lnTo>
                      <a:pt x="634" y="985"/>
                    </a:lnTo>
                    <a:lnTo>
                      <a:pt x="649" y="994"/>
                    </a:lnTo>
                    <a:lnTo>
                      <a:pt x="665" y="1002"/>
                    </a:lnTo>
                    <a:lnTo>
                      <a:pt x="683" y="1007"/>
                    </a:lnTo>
                    <a:lnTo>
                      <a:pt x="700" y="1011"/>
                    </a:lnTo>
                    <a:lnTo>
                      <a:pt x="708" y="979"/>
                    </a:lnTo>
                    <a:lnTo>
                      <a:pt x="707" y="945"/>
                    </a:lnTo>
                    <a:lnTo>
                      <a:pt x="704" y="913"/>
                    </a:lnTo>
                    <a:lnTo>
                      <a:pt x="707" y="885"/>
                    </a:lnTo>
                    <a:lnTo>
                      <a:pt x="712" y="880"/>
                    </a:lnTo>
                    <a:lnTo>
                      <a:pt x="719" y="878"/>
                    </a:lnTo>
                    <a:lnTo>
                      <a:pt x="729" y="878"/>
                    </a:lnTo>
                    <a:lnTo>
                      <a:pt x="741" y="879"/>
                    </a:lnTo>
                    <a:lnTo>
                      <a:pt x="753" y="880"/>
                    </a:lnTo>
                    <a:lnTo>
                      <a:pt x="764" y="880"/>
                    </a:lnTo>
                    <a:lnTo>
                      <a:pt x="773" y="879"/>
                    </a:lnTo>
                    <a:lnTo>
                      <a:pt x="780" y="874"/>
                    </a:lnTo>
                    <a:lnTo>
                      <a:pt x="785" y="863"/>
                    </a:lnTo>
                    <a:lnTo>
                      <a:pt x="785" y="852"/>
                    </a:lnTo>
                    <a:lnTo>
                      <a:pt x="781" y="840"/>
                    </a:lnTo>
                    <a:lnTo>
                      <a:pt x="775" y="829"/>
                    </a:lnTo>
                    <a:lnTo>
                      <a:pt x="768" y="816"/>
                    </a:lnTo>
                    <a:lnTo>
                      <a:pt x="762" y="804"/>
                    </a:lnTo>
                    <a:lnTo>
                      <a:pt x="757" y="792"/>
                    </a:lnTo>
                    <a:lnTo>
                      <a:pt x="757" y="780"/>
                    </a:lnTo>
                    <a:lnTo>
                      <a:pt x="759" y="776"/>
                    </a:lnTo>
                    <a:lnTo>
                      <a:pt x="764" y="773"/>
                    </a:lnTo>
                    <a:lnTo>
                      <a:pt x="771" y="772"/>
                    </a:lnTo>
                    <a:lnTo>
                      <a:pt x="779" y="770"/>
                    </a:lnTo>
                    <a:lnTo>
                      <a:pt x="787" y="769"/>
                    </a:lnTo>
                    <a:lnTo>
                      <a:pt x="794" y="768"/>
                    </a:lnTo>
                    <a:lnTo>
                      <a:pt x="801" y="766"/>
                    </a:lnTo>
                    <a:lnTo>
                      <a:pt x="805" y="762"/>
                    </a:lnTo>
                    <a:lnTo>
                      <a:pt x="809" y="752"/>
                    </a:lnTo>
                    <a:lnTo>
                      <a:pt x="809" y="741"/>
                    </a:lnTo>
                    <a:lnTo>
                      <a:pt x="806" y="731"/>
                    </a:lnTo>
                    <a:lnTo>
                      <a:pt x="802" y="719"/>
                    </a:lnTo>
                    <a:lnTo>
                      <a:pt x="797" y="708"/>
                    </a:lnTo>
                    <a:lnTo>
                      <a:pt x="792" y="697"/>
                    </a:lnTo>
                    <a:lnTo>
                      <a:pt x="788" y="686"/>
                    </a:lnTo>
                    <a:lnTo>
                      <a:pt x="786" y="676"/>
                    </a:lnTo>
                    <a:lnTo>
                      <a:pt x="787" y="669"/>
                    </a:lnTo>
                    <a:lnTo>
                      <a:pt x="792" y="666"/>
                    </a:lnTo>
                    <a:lnTo>
                      <a:pt x="798" y="664"/>
                    </a:lnTo>
                    <a:lnTo>
                      <a:pt x="806" y="662"/>
                    </a:lnTo>
                    <a:lnTo>
                      <a:pt x="815" y="662"/>
                    </a:lnTo>
                    <a:lnTo>
                      <a:pt x="824" y="661"/>
                    </a:lnTo>
                    <a:lnTo>
                      <a:pt x="833" y="659"/>
                    </a:lnTo>
                    <a:lnTo>
                      <a:pt x="841" y="656"/>
                    </a:lnTo>
                    <a:lnTo>
                      <a:pt x="847" y="649"/>
                    </a:lnTo>
                    <a:lnTo>
                      <a:pt x="849" y="639"/>
                    </a:lnTo>
                    <a:lnTo>
                      <a:pt x="847" y="631"/>
                    </a:lnTo>
                    <a:lnTo>
                      <a:pt x="845" y="623"/>
                    </a:lnTo>
                    <a:lnTo>
                      <a:pt x="840" y="613"/>
                    </a:lnTo>
                    <a:lnTo>
                      <a:pt x="835" y="604"/>
                    </a:lnTo>
                    <a:lnTo>
                      <a:pt x="828" y="595"/>
                    </a:lnTo>
                    <a:lnTo>
                      <a:pt x="822" y="587"/>
                    </a:lnTo>
                    <a:lnTo>
                      <a:pt x="815" y="579"/>
                    </a:lnTo>
                    <a:lnTo>
                      <a:pt x="810" y="570"/>
                    </a:lnTo>
                    <a:lnTo>
                      <a:pt x="806" y="561"/>
                    </a:lnTo>
                    <a:lnTo>
                      <a:pt x="804" y="553"/>
                    </a:lnTo>
                    <a:lnTo>
                      <a:pt x="805" y="549"/>
                    </a:lnTo>
                    <a:lnTo>
                      <a:pt x="808" y="545"/>
                    </a:lnTo>
                    <a:lnTo>
                      <a:pt x="812" y="541"/>
                    </a:lnTo>
                    <a:lnTo>
                      <a:pt x="817" y="537"/>
                    </a:lnTo>
                    <a:lnTo>
                      <a:pt x="823" y="533"/>
                    </a:lnTo>
                    <a:lnTo>
                      <a:pt x="828" y="529"/>
                    </a:lnTo>
                    <a:lnTo>
                      <a:pt x="833" y="524"/>
                    </a:lnTo>
                    <a:lnTo>
                      <a:pt x="836" y="517"/>
                    </a:lnTo>
                    <a:lnTo>
                      <a:pt x="836" y="502"/>
                    </a:lnTo>
                    <a:lnTo>
                      <a:pt x="829" y="487"/>
                    </a:lnTo>
                    <a:lnTo>
                      <a:pt x="821" y="474"/>
                    </a:lnTo>
                    <a:lnTo>
                      <a:pt x="817" y="459"/>
                    </a:lnTo>
                    <a:lnTo>
                      <a:pt x="818" y="454"/>
                    </a:lnTo>
                    <a:lnTo>
                      <a:pt x="822" y="449"/>
                    </a:lnTo>
                    <a:lnTo>
                      <a:pt x="827" y="445"/>
                    </a:lnTo>
                    <a:lnTo>
                      <a:pt x="833" y="442"/>
                    </a:lnTo>
                    <a:lnTo>
                      <a:pt x="839" y="440"/>
                    </a:lnTo>
                    <a:lnTo>
                      <a:pt x="845" y="438"/>
                    </a:lnTo>
                    <a:lnTo>
                      <a:pt x="849" y="436"/>
                    </a:lnTo>
                    <a:lnTo>
                      <a:pt x="851" y="433"/>
                    </a:lnTo>
                    <a:lnTo>
                      <a:pt x="852" y="419"/>
                    </a:lnTo>
                    <a:lnTo>
                      <a:pt x="847" y="408"/>
                    </a:lnTo>
                    <a:lnTo>
                      <a:pt x="839" y="398"/>
                    </a:lnTo>
                    <a:lnTo>
                      <a:pt x="828" y="387"/>
                    </a:lnTo>
                    <a:lnTo>
                      <a:pt x="817" y="378"/>
                    </a:lnTo>
                    <a:lnTo>
                      <a:pt x="807" y="367"/>
                    </a:lnTo>
                    <a:lnTo>
                      <a:pt x="799" y="357"/>
                    </a:lnTo>
                    <a:lnTo>
                      <a:pt x="796" y="345"/>
                    </a:lnTo>
                    <a:lnTo>
                      <a:pt x="798" y="340"/>
                    </a:lnTo>
                    <a:lnTo>
                      <a:pt x="803" y="336"/>
                    </a:lnTo>
                    <a:lnTo>
                      <a:pt x="811" y="332"/>
                    </a:lnTo>
                    <a:lnTo>
                      <a:pt x="820" y="328"/>
                    </a:lnTo>
                    <a:lnTo>
                      <a:pt x="829" y="325"/>
                    </a:lnTo>
                    <a:lnTo>
                      <a:pt x="837" y="320"/>
                    </a:lnTo>
                    <a:lnTo>
                      <a:pt x="843" y="316"/>
                    </a:lnTo>
                    <a:lnTo>
                      <a:pt x="845" y="311"/>
                    </a:lnTo>
                    <a:lnTo>
                      <a:pt x="843" y="300"/>
                    </a:lnTo>
                    <a:lnTo>
                      <a:pt x="837" y="290"/>
                    </a:lnTo>
                    <a:lnTo>
                      <a:pt x="828" y="281"/>
                    </a:lnTo>
                    <a:lnTo>
                      <a:pt x="818" y="273"/>
                    </a:lnTo>
                    <a:lnTo>
                      <a:pt x="807" y="265"/>
                    </a:lnTo>
                    <a:lnTo>
                      <a:pt x="797" y="257"/>
                    </a:lnTo>
                    <a:lnTo>
                      <a:pt x="790" y="248"/>
                    </a:lnTo>
                    <a:lnTo>
                      <a:pt x="787" y="237"/>
                    </a:lnTo>
                    <a:lnTo>
                      <a:pt x="788" y="232"/>
                    </a:lnTo>
                    <a:lnTo>
                      <a:pt x="793" y="228"/>
                    </a:lnTo>
                    <a:lnTo>
                      <a:pt x="799" y="223"/>
                    </a:lnTo>
                    <a:lnTo>
                      <a:pt x="806" y="217"/>
                    </a:lnTo>
                    <a:lnTo>
                      <a:pt x="814" y="212"/>
                    </a:lnTo>
                    <a:lnTo>
                      <a:pt x="821" y="206"/>
                    </a:lnTo>
                    <a:lnTo>
                      <a:pt x="826" y="200"/>
                    </a:lnTo>
                    <a:lnTo>
                      <a:pt x="828" y="192"/>
                    </a:lnTo>
                    <a:lnTo>
                      <a:pt x="828" y="185"/>
                    </a:lnTo>
                    <a:lnTo>
                      <a:pt x="825" y="178"/>
                    </a:lnTo>
                    <a:lnTo>
                      <a:pt x="820" y="173"/>
                    </a:lnTo>
                    <a:lnTo>
                      <a:pt x="813" y="166"/>
                    </a:lnTo>
                    <a:lnTo>
                      <a:pt x="805" y="161"/>
                    </a:lnTo>
                    <a:lnTo>
                      <a:pt x="797" y="157"/>
                    </a:lnTo>
                    <a:lnTo>
                      <a:pt x="789" y="152"/>
                    </a:lnTo>
                    <a:lnTo>
                      <a:pt x="781" y="148"/>
                    </a:lnTo>
                    <a:lnTo>
                      <a:pt x="776" y="144"/>
                    </a:lnTo>
                    <a:lnTo>
                      <a:pt x="772" y="140"/>
                    </a:lnTo>
                    <a:lnTo>
                      <a:pt x="770" y="135"/>
                    </a:lnTo>
                    <a:lnTo>
                      <a:pt x="772" y="130"/>
                    </a:lnTo>
                    <a:lnTo>
                      <a:pt x="778" y="124"/>
                    </a:lnTo>
                    <a:lnTo>
                      <a:pt x="785" y="118"/>
                    </a:lnTo>
                    <a:lnTo>
                      <a:pt x="792" y="113"/>
                    </a:lnTo>
                    <a:lnTo>
                      <a:pt x="799" y="109"/>
                    </a:lnTo>
                    <a:lnTo>
                      <a:pt x="807" y="105"/>
                    </a:lnTo>
                    <a:lnTo>
                      <a:pt x="814" y="100"/>
                    </a:lnTo>
                    <a:lnTo>
                      <a:pt x="821" y="95"/>
                    </a:lnTo>
                    <a:lnTo>
                      <a:pt x="828" y="89"/>
                    </a:lnTo>
                    <a:lnTo>
                      <a:pt x="796" y="73"/>
                    </a:lnTo>
                    <a:lnTo>
                      <a:pt x="764" y="57"/>
                    </a:lnTo>
                    <a:lnTo>
                      <a:pt x="730" y="43"/>
                    </a:lnTo>
                    <a:lnTo>
                      <a:pt x="696" y="32"/>
                    </a:lnTo>
                    <a:lnTo>
                      <a:pt x="659" y="22"/>
                    </a:lnTo>
                    <a:lnTo>
                      <a:pt x="623" y="14"/>
                    </a:lnTo>
                    <a:lnTo>
                      <a:pt x="587" y="8"/>
                    </a:lnTo>
                    <a:lnTo>
                      <a:pt x="550" y="3"/>
                    </a:lnTo>
                    <a:lnTo>
                      <a:pt x="513" y="1"/>
                    </a:lnTo>
                    <a:lnTo>
                      <a:pt x="476" y="0"/>
                    </a:lnTo>
                    <a:lnTo>
                      <a:pt x="438" y="2"/>
                    </a:lnTo>
                    <a:lnTo>
                      <a:pt x="401" y="5"/>
                    </a:lnTo>
                    <a:lnTo>
                      <a:pt x="364" y="10"/>
                    </a:lnTo>
                    <a:lnTo>
                      <a:pt x="327" y="17"/>
                    </a:lnTo>
                    <a:lnTo>
                      <a:pt x="291" y="27"/>
                    </a:lnTo>
                    <a:lnTo>
                      <a:pt x="255" y="38"/>
                    </a:lnTo>
                    <a:lnTo>
                      <a:pt x="234" y="44"/>
                    </a:lnTo>
                    <a:lnTo>
                      <a:pt x="211" y="50"/>
                    </a:lnTo>
                    <a:lnTo>
                      <a:pt x="188" y="56"/>
                    </a:lnTo>
                    <a:lnTo>
                      <a:pt x="166" y="62"/>
                    </a:lnTo>
                    <a:lnTo>
                      <a:pt x="145" y="72"/>
                    </a:lnTo>
                    <a:lnTo>
                      <a:pt x="126" y="84"/>
                    </a:lnTo>
                    <a:lnTo>
                      <a:pt x="111" y="102"/>
                    </a:lnTo>
                    <a:lnTo>
                      <a:pt x="99" y="126"/>
                    </a:lnTo>
                    <a:lnTo>
                      <a:pt x="93" y="136"/>
                    </a:lnTo>
                    <a:lnTo>
                      <a:pt x="84" y="145"/>
                    </a:lnTo>
                    <a:lnTo>
                      <a:pt x="72" y="154"/>
                    </a:lnTo>
                    <a:lnTo>
                      <a:pt x="59" y="162"/>
                    </a:lnTo>
                    <a:lnTo>
                      <a:pt x="46" y="170"/>
                    </a:lnTo>
                    <a:lnTo>
                      <a:pt x="34" y="179"/>
                    </a:lnTo>
                    <a:lnTo>
                      <a:pt x="24" y="190"/>
                    </a:lnTo>
                    <a:lnTo>
                      <a:pt x="15" y="203"/>
                    </a:lnTo>
                    <a:lnTo>
                      <a:pt x="9" y="212"/>
                    </a:lnTo>
                    <a:lnTo>
                      <a:pt x="4" y="220"/>
                    </a:lnTo>
                    <a:lnTo>
                      <a:pt x="1" y="231"/>
                    </a:lnTo>
                    <a:lnTo>
                      <a:pt x="0" y="242"/>
                    </a:lnTo>
                    <a:lnTo>
                      <a:pt x="3" y="242"/>
                    </a:lnTo>
                    <a:lnTo>
                      <a:pt x="6" y="242"/>
                    </a:lnTo>
                    <a:lnTo>
                      <a:pt x="7" y="244"/>
                    </a:lnTo>
                    <a:lnTo>
                      <a:pt x="9" y="245"/>
                    </a:lnTo>
                    <a:lnTo>
                      <a:pt x="27" y="265"/>
                    </a:lnTo>
                    <a:lnTo>
                      <a:pt x="45" y="285"/>
                    </a:lnTo>
                    <a:lnTo>
                      <a:pt x="66" y="304"/>
                    </a:lnTo>
                    <a:lnTo>
                      <a:pt x="85" y="322"/>
                    </a:lnTo>
                    <a:lnTo>
                      <a:pt x="104" y="338"/>
                    </a:lnTo>
                    <a:lnTo>
                      <a:pt x="123" y="355"/>
                    </a:lnTo>
                    <a:lnTo>
                      <a:pt x="142" y="372"/>
                    </a:lnTo>
                    <a:lnTo>
                      <a:pt x="160" y="387"/>
                    </a:lnTo>
                    <a:lnTo>
                      <a:pt x="177" y="402"/>
                    </a:lnTo>
                    <a:lnTo>
                      <a:pt x="193" y="416"/>
                    </a:lnTo>
                    <a:lnTo>
                      <a:pt x="208" y="430"/>
                    </a:lnTo>
                    <a:lnTo>
                      <a:pt x="221" y="443"/>
                    </a:lnTo>
                    <a:lnTo>
                      <a:pt x="233" y="456"/>
                    </a:lnTo>
                    <a:lnTo>
                      <a:pt x="242" y="468"/>
                    </a:lnTo>
                    <a:lnTo>
                      <a:pt x="249" y="480"/>
                    </a:lnTo>
                    <a:lnTo>
                      <a:pt x="254" y="491"/>
                    </a:lnTo>
                    <a:lnTo>
                      <a:pt x="263" y="528"/>
                    </a:lnTo>
                    <a:lnTo>
                      <a:pt x="265" y="549"/>
                    </a:lnTo>
                    <a:lnTo>
                      <a:pt x="263" y="559"/>
                    </a:lnTo>
                    <a:lnTo>
                      <a:pt x="262" y="562"/>
                    </a:lnTo>
                    <a:lnTo>
                      <a:pt x="264" y="561"/>
                    </a:lnTo>
                    <a:lnTo>
                      <a:pt x="270" y="560"/>
                    </a:lnTo>
                    <a:lnTo>
                      <a:pt x="277" y="560"/>
                    </a:lnTo>
                    <a:lnTo>
                      <a:pt x="286" y="560"/>
                    </a:lnTo>
                    <a:lnTo>
                      <a:pt x="294" y="563"/>
                    </a:lnTo>
                    <a:lnTo>
                      <a:pt x="301" y="570"/>
                    </a:lnTo>
                    <a:lnTo>
                      <a:pt x="306" y="581"/>
                    </a:lnTo>
                    <a:lnTo>
                      <a:pt x="308" y="598"/>
                    </a:lnTo>
                    <a:lnTo>
                      <a:pt x="307" y="624"/>
                    </a:lnTo>
                    <a:lnTo>
                      <a:pt x="304" y="662"/>
                    </a:lnTo>
                    <a:lnTo>
                      <a:pt x="301" y="708"/>
                    </a:lnTo>
                    <a:lnTo>
                      <a:pt x="299" y="757"/>
                    </a:lnTo>
                    <a:lnTo>
                      <a:pt x="299" y="806"/>
                    </a:lnTo>
                    <a:lnTo>
                      <a:pt x="303" y="851"/>
                    </a:lnTo>
                    <a:lnTo>
                      <a:pt x="310" y="886"/>
                    </a:lnTo>
                    <a:lnTo>
                      <a:pt x="324" y="910"/>
                    </a:lnTo>
                    <a:lnTo>
                      <a:pt x="391" y="858"/>
                    </a:lnTo>
                    <a:lnTo>
                      <a:pt x="383" y="85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59" name="Freeform 259"/>
              <p:cNvSpPr>
                <a:spLocks/>
              </p:cNvSpPr>
              <p:nvPr/>
            </p:nvSpPr>
            <p:spPr bwMode="auto">
              <a:xfrm>
                <a:off x="4284" y="3888"/>
                <a:ext cx="5" cy="2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0" y="37"/>
                  </a:cxn>
                  <a:cxn ang="0">
                    <a:pos x="16" y="35"/>
                  </a:cxn>
                  <a:cxn ang="0">
                    <a:pos x="24" y="29"/>
                  </a:cxn>
                  <a:cxn ang="0">
                    <a:pos x="35" y="18"/>
                  </a:cxn>
                  <a:cxn ang="0">
                    <a:pos x="43" y="13"/>
                  </a:cxn>
                  <a:cxn ang="0">
                    <a:pos x="53" y="12"/>
                  </a:cxn>
                  <a:cxn ang="0">
                    <a:pos x="65" y="14"/>
                  </a:cxn>
                  <a:cxn ang="0">
                    <a:pos x="76" y="18"/>
                  </a:cxn>
                  <a:cxn ang="0">
                    <a:pos x="87" y="24"/>
                  </a:cxn>
                  <a:cxn ang="0">
                    <a:pos x="97" y="30"/>
                  </a:cxn>
                  <a:cxn ang="0">
                    <a:pos x="103" y="33"/>
                  </a:cxn>
                  <a:cxn ang="0">
                    <a:pos x="105" y="35"/>
                  </a:cxn>
                  <a:cxn ang="0">
                    <a:pos x="111" y="30"/>
                  </a:cxn>
                  <a:cxn ang="0">
                    <a:pos x="111" y="23"/>
                  </a:cxn>
                  <a:cxn ang="0">
                    <a:pos x="107" y="19"/>
                  </a:cxn>
                  <a:cxn ang="0">
                    <a:pos x="105" y="17"/>
                  </a:cxn>
                  <a:cxn ang="0">
                    <a:pos x="102" y="16"/>
                  </a:cxn>
                  <a:cxn ang="0">
                    <a:pos x="96" y="13"/>
                  </a:cxn>
                  <a:cxn ang="0">
                    <a:pos x="85" y="9"/>
                  </a:cxn>
                  <a:cxn ang="0">
                    <a:pos x="74" y="5"/>
                  </a:cxn>
                  <a:cxn ang="0">
                    <a:pos x="62" y="2"/>
                  </a:cxn>
                  <a:cxn ang="0">
                    <a:pos x="50" y="0"/>
                  </a:cxn>
                  <a:cxn ang="0">
                    <a:pos x="41" y="0"/>
                  </a:cxn>
                  <a:cxn ang="0">
                    <a:pos x="35" y="5"/>
                  </a:cxn>
                  <a:cxn ang="0">
                    <a:pos x="28" y="13"/>
                  </a:cxn>
                  <a:cxn ang="0">
                    <a:pos x="22" y="18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2"/>
                  </a:cxn>
                  <a:cxn ang="0">
                    <a:pos x="5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6" y="33"/>
                  </a:cxn>
                </a:cxnLst>
                <a:rect l="0" t="0" r="r" b="b"/>
                <a:pathLst>
                  <a:path w="111" h="37">
                    <a:moveTo>
                      <a:pt x="6" y="33"/>
                    </a:moveTo>
                    <a:lnTo>
                      <a:pt x="10" y="37"/>
                    </a:lnTo>
                    <a:lnTo>
                      <a:pt x="16" y="35"/>
                    </a:lnTo>
                    <a:lnTo>
                      <a:pt x="24" y="29"/>
                    </a:lnTo>
                    <a:lnTo>
                      <a:pt x="35" y="18"/>
                    </a:lnTo>
                    <a:lnTo>
                      <a:pt x="43" y="13"/>
                    </a:lnTo>
                    <a:lnTo>
                      <a:pt x="53" y="12"/>
                    </a:lnTo>
                    <a:lnTo>
                      <a:pt x="65" y="14"/>
                    </a:lnTo>
                    <a:lnTo>
                      <a:pt x="76" y="18"/>
                    </a:lnTo>
                    <a:lnTo>
                      <a:pt x="87" y="24"/>
                    </a:lnTo>
                    <a:lnTo>
                      <a:pt x="97" y="30"/>
                    </a:lnTo>
                    <a:lnTo>
                      <a:pt x="103" y="33"/>
                    </a:lnTo>
                    <a:lnTo>
                      <a:pt x="105" y="35"/>
                    </a:lnTo>
                    <a:lnTo>
                      <a:pt x="111" y="30"/>
                    </a:lnTo>
                    <a:lnTo>
                      <a:pt x="111" y="23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2" y="16"/>
                    </a:lnTo>
                    <a:lnTo>
                      <a:pt x="96" y="13"/>
                    </a:lnTo>
                    <a:lnTo>
                      <a:pt x="85" y="9"/>
                    </a:lnTo>
                    <a:lnTo>
                      <a:pt x="74" y="5"/>
                    </a:lnTo>
                    <a:lnTo>
                      <a:pt x="62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5" y="5"/>
                    </a:lnTo>
                    <a:lnTo>
                      <a:pt x="28" y="13"/>
                    </a:lnTo>
                    <a:lnTo>
                      <a:pt x="22" y="18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5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0" name="Freeform 260"/>
              <p:cNvSpPr>
                <a:spLocks/>
              </p:cNvSpPr>
              <p:nvPr/>
            </p:nvSpPr>
            <p:spPr bwMode="auto">
              <a:xfrm>
                <a:off x="4286" y="3889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9"/>
                  </a:cxn>
                  <a:cxn ang="0">
                    <a:pos x="5" y="26"/>
                  </a:cxn>
                  <a:cxn ang="0">
                    <a:pos x="4" y="32"/>
                  </a:cxn>
                  <a:cxn ang="0">
                    <a:pos x="4" y="37"/>
                  </a:cxn>
                  <a:cxn ang="0">
                    <a:pos x="6" y="42"/>
                  </a:cxn>
                  <a:cxn ang="0">
                    <a:pos x="9" y="42"/>
                  </a:cxn>
                  <a:cxn ang="0">
                    <a:pos x="13" y="41"/>
                  </a:cxn>
                  <a:cxn ang="0">
                    <a:pos x="15" y="38"/>
                  </a:cxn>
                  <a:cxn ang="0">
                    <a:pos x="16" y="36"/>
                  </a:cxn>
                  <a:cxn ang="0">
                    <a:pos x="18" y="35"/>
                  </a:cxn>
                  <a:cxn ang="0">
                    <a:pos x="21" y="33"/>
                  </a:cxn>
                  <a:cxn ang="0">
                    <a:pos x="23" y="32"/>
                  </a:cxn>
                  <a:cxn ang="0">
                    <a:pos x="25" y="31"/>
                  </a:cxn>
                  <a:cxn ang="0">
                    <a:pos x="29" y="29"/>
                  </a:cxn>
                  <a:cxn ang="0">
                    <a:pos x="34" y="26"/>
                  </a:cxn>
                  <a:cxn ang="0">
                    <a:pos x="40" y="25"/>
                  </a:cxn>
                  <a:cxn ang="0">
                    <a:pos x="45" y="23"/>
                  </a:cxn>
                  <a:cxn ang="0">
                    <a:pos x="51" y="23"/>
                  </a:cxn>
                  <a:cxn ang="0">
                    <a:pos x="55" y="23"/>
                  </a:cxn>
                  <a:cxn ang="0">
                    <a:pos x="59" y="25"/>
                  </a:cxn>
                  <a:cxn ang="0">
                    <a:pos x="63" y="28"/>
                  </a:cxn>
                  <a:cxn ang="0">
                    <a:pos x="66" y="26"/>
                  </a:cxn>
                  <a:cxn ang="0">
                    <a:pos x="64" y="22"/>
                  </a:cxn>
                  <a:cxn ang="0">
                    <a:pos x="62" y="19"/>
                  </a:cxn>
                  <a:cxn ang="0">
                    <a:pos x="59" y="17"/>
                  </a:cxn>
                  <a:cxn ang="0">
                    <a:pos x="55" y="16"/>
                  </a:cxn>
                  <a:cxn ang="0">
                    <a:pos x="49" y="16"/>
                  </a:cxn>
                  <a:cxn ang="0">
                    <a:pos x="43" y="15"/>
                  </a:cxn>
                  <a:cxn ang="0">
                    <a:pos x="36" y="15"/>
                  </a:cxn>
                  <a:cxn ang="0">
                    <a:pos x="30" y="14"/>
                  </a:cxn>
                  <a:cxn ang="0">
                    <a:pos x="24" y="14"/>
                  </a:cxn>
                  <a:cxn ang="0">
                    <a:pos x="18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8"/>
                  </a:cxn>
                </a:cxnLst>
                <a:rect l="0" t="0" r="r" b="b"/>
                <a:pathLst>
                  <a:path w="66" h="42">
                    <a:moveTo>
                      <a:pt x="0" y="8"/>
                    </a:moveTo>
                    <a:lnTo>
                      <a:pt x="4" y="19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4" y="37"/>
                    </a:lnTo>
                    <a:lnTo>
                      <a:pt x="6" y="42"/>
                    </a:lnTo>
                    <a:lnTo>
                      <a:pt x="9" y="42"/>
                    </a:lnTo>
                    <a:lnTo>
                      <a:pt x="13" y="41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8" y="35"/>
                    </a:lnTo>
                    <a:lnTo>
                      <a:pt x="21" y="33"/>
                    </a:lnTo>
                    <a:lnTo>
                      <a:pt x="23" y="32"/>
                    </a:lnTo>
                    <a:lnTo>
                      <a:pt x="25" y="31"/>
                    </a:lnTo>
                    <a:lnTo>
                      <a:pt x="29" y="29"/>
                    </a:lnTo>
                    <a:lnTo>
                      <a:pt x="34" y="26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51" y="23"/>
                    </a:lnTo>
                    <a:lnTo>
                      <a:pt x="55" y="23"/>
                    </a:lnTo>
                    <a:lnTo>
                      <a:pt x="59" y="25"/>
                    </a:lnTo>
                    <a:lnTo>
                      <a:pt x="63" y="28"/>
                    </a:lnTo>
                    <a:lnTo>
                      <a:pt x="66" y="26"/>
                    </a:lnTo>
                    <a:lnTo>
                      <a:pt x="64" y="22"/>
                    </a:lnTo>
                    <a:lnTo>
                      <a:pt x="62" y="19"/>
                    </a:lnTo>
                    <a:lnTo>
                      <a:pt x="59" y="17"/>
                    </a:lnTo>
                    <a:lnTo>
                      <a:pt x="55" y="16"/>
                    </a:lnTo>
                    <a:lnTo>
                      <a:pt x="49" y="16"/>
                    </a:lnTo>
                    <a:lnTo>
                      <a:pt x="43" y="15"/>
                    </a:lnTo>
                    <a:lnTo>
                      <a:pt x="36" y="15"/>
                    </a:lnTo>
                    <a:lnTo>
                      <a:pt x="30" y="14"/>
                    </a:lnTo>
                    <a:lnTo>
                      <a:pt x="24" y="14"/>
                    </a:lnTo>
                    <a:lnTo>
                      <a:pt x="18" y="12"/>
                    </a:lnTo>
                    <a:lnTo>
                      <a:pt x="14" y="6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1" name="Freeform 261"/>
              <p:cNvSpPr>
                <a:spLocks/>
              </p:cNvSpPr>
              <p:nvPr/>
            </p:nvSpPr>
            <p:spPr bwMode="auto">
              <a:xfrm>
                <a:off x="4284" y="3898"/>
                <a:ext cx="3" cy="1"/>
              </a:xfrm>
              <a:custGeom>
                <a:avLst/>
                <a:gdLst/>
                <a:ahLst/>
                <a:cxnLst>
                  <a:cxn ang="0">
                    <a:pos x="28" y="28"/>
                  </a:cxn>
                  <a:cxn ang="0">
                    <a:pos x="31" y="29"/>
                  </a:cxn>
                  <a:cxn ang="0">
                    <a:pos x="34" y="29"/>
                  </a:cxn>
                  <a:cxn ang="0">
                    <a:pos x="39" y="29"/>
                  </a:cxn>
                  <a:cxn ang="0">
                    <a:pos x="43" y="28"/>
                  </a:cxn>
                  <a:cxn ang="0">
                    <a:pos x="48" y="28"/>
                  </a:cxn>
                  <a:cxn ang="0">
                    <a:pos x="53" y="27"/>
                  </a:cxn>
                  <a:cxn ang="0">
                    <a:pos x="59" y="25"/>
                  </a:cxn>
                  <a:cxn ang="0">
                    <a:pos x="65" y="23"/>
                  </a:cxn>
                  <a:cxn ang="0">
                    <a:pos x="67" y="24"/>
                  </a:cxn>
                  <a:cxn ang="0">
                    <a:pos x="71" y="27"/>
                  </a:cxn>
                  <a:cxn ang="0">
                    <a:pos x="76" y="29"/>
                  </a:cxn>
                  <a:cxn ang="0">
                    <a:pos x="79" y="29"/>
                  </a:cxn>
                  <a:cxn ang="0">
                    <a:pos x="81" y="26"/>
                  </a:cxn>
                  <a:cxn ang="0">
                    <a:pos x="81" y="24"/>
                  </a:cxn>
                  <a:cxn ang="0">
                    <a:pos x="79" y="21"/>
                  </a:cxn>
                  <a:cxn ang="0">
                    <a:pos x="76" y="19"/>
                  </a:cxn>
                  <a:cxn ang="0">
                    <a:pos x="76" y="17"/>
                  </a:cxn>
                  <a:cxn ang="0">
                    <a:pos x="76" y="13"/>
                  </a:cxn>
                  <a:cxn ang="0">
                    <a:pos x="77" y="9"/>
                  </a:cxn>
                  <a:cxn ang="0">
                    <a:pos x="77" y="7"/>
                  </a:cxn>
                  <a:cxn ang="0">
                    <a:pos x="77" y="4"/>
                  </a:cxn>
                  <a:cxn ang="0">
                    <a:pos x="75" y="1"/>
                  </a:cxn>
                  <a:cxn ang="0">
                    <a:pos x="73" y="0"/>
                  </a:cxn>
                  <a:cxn ang="0">
                    <a:pos x="73" y="2"/>
                  </a:cxn>
                  <a:cxn ang="0">
                    <a:pos x="71" y="12"/>
                  </a:cxn>
                  <a:cxn ang="0">
                    <a:pos x="63" y="17"/>
                  </a:cxn>
                  <a:cxn ang="0">
                    <a:pos x="53" y="19"/>
                  </a:cxn>
                  <a:cxn ang="0">
                    <a:pos x="40" y="20"/>
                  </a:cxn>
                  <a:cxn ang="0">
                    <a:pos x="27" y="19"/>
                  </a:cxn>
                  <a:cxn ang="0">
                    <a:pos x="15" y="17"/>
                  </a:cxn>
                  <a:cxn ang="0">
                    <a:pos x="6" y="15"/>
                  </a:cxn>
                  <a:cxn ang="0">
                    <a:pos x="0" y="13"/>
                  </a:cxn>
                  <a:cxn ang="0">
                    <a:pos x="28" y="28"/>
                  </a:cxn>
                </a:cxnLst>
                <a:rect l="0" t="0" r="r" b="b"/>
                <a:pathLst>
                  <a:path w="81" h="29">
                    <a:moveTo>
                      <a:pt x="28" y="28"/>
                    </a:moveTo>
                    <a:lnTo>
                      <a:pt x="31" y="29"/>
                    </a:lnTo>
                    <a:lnTo>
                      <a:pt x="34" y="29"/>
                    </a:lnTo>
                    <a:lnTo>
                      <a:pt x="39" y="29"/>
                    </a:lnTo>
                    <a:lnTo>
                      <a:pt x="43" y="28"/>
                    </a:lnTo>
                    <a:lnTo>
                      <a:pt x="48" y="28"/>
                    </a:lnTo>
                    <a:lnTo>
                      <a:pt x="53" y="27"/>
                    </a:lnTo>
                    <a:lnTo>
                      <a:pt x="59" y="25"/>
                    </a:lnTo>
                    <a:lnTo>
                      <a:pt x="65" y="23"/>
                    </a:lnTo>
                    <a:lnTo>
                      <a:pt x="67" y="24"/>
                    </a:lnTo>
                    <a:lnTo>
                      <a:pt x="71" y="27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79" y="21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3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12"/>
                    </a:lnTo>
                    <a:lnTo>
                      <a:pt x="63" y="17"/>
                    </a:lnTo>
                    <a:lnTo>
                      <a:pt x="53" y="19"/>
                    </a:lnTo>
                    <a:lnTo>
                      <a:pt x="40" y="20"/>
                    </a:lnTo>
                    <a:lnTo>
                      <a:pt x="27" y="19"/>
                    </a:lnTo>
                    <a:lnTo>
                      <a:pt x="15" y="17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2" name="Freeform 262"/>
              <p:cNvSpPr>
                <a:spLocks/>
              </p:cNvSpPr>
              <p:nvPr/>
            </p:nvSpPr>
            <p:spPr bwMode="auto">
              <a:xfrm>
                <a:off x="4285" y="3901"/>
                <a:ext cx="4" cy="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11"/>
                  </a:cxn>
                  <a:cxn ang="0">
                    <a:pos x="13" y="13"/>
                  </a:cxn>
                  <a:cxn ang="0">
                    <a:pos x="23" y="13"/>
                  </a:cxn>
                  <a:cxn ang="0">
                    <a:pos x="33" y="13"/>
                  </a:cxn>
                  <a:cxn ang="0">
                    <a:pos x="43" y="13"/>
                  </a:cxn>
                  <a:cxn ang="0">
                    <a:pos x="52" y="13"/>
                  </a:cxn>
                  <a:cxn ang="0">
                    <a:pos x="59" y="12"/>
                  </a:cxn>
                  <a:cxn ang="0">
                    <a:pos x="62" y="12"/>
                  </a:cxn>
                  <a:cxn ang="0">
                    <a:pos x="62" y="11"/>
                  </a:cxn>
                  <a:cxn ang="0">
                    <a:pos x="62" y="9"/>
                  </a:cxn>
                  <a:cxn ang="0">
                    <a:pos x="62" y="6"/>
                  </a:cxn>
                  <a:cxn ang="0">
                    <a:pos x="61" y="3"/>
                  </a:cxn>
                  <a:cxn ang="0">
                    <a:pos x="61" y="1"/>
                  </a:cxn>
                  <a:cxn ang="0">
                    <a:pos x="62" y="0"/>
                  </a:cxn>
                  <a:cxn ang="0">
                    <a:pos x="64" y="0"/>
                  </a:cxn>
                  <a:cxn ang="0">
                    <a:pos x="65" y="1"/>
                  </a:cxn>
                  <a:cxn ang="0">
                    <a:pos x="67" y="5"/>
                  </a:cxn>
                  <a:cxn ang="0">
                    <a:pos x="69" y="11"/>
                  </a:cxn>
                  <a:cxn ang="0">
                    <a:pos x="72" y="17"/>
                  </a:cxn>
                  <a:cxn ang="0">
                    <a:pos x="79" y="24"/>
                  </a:cxn>
                  <a:cxn ang="0">
                    <a:pos x="81" y="26"/>
                  </a:cxn>
                  <a:cxn ang="0">
                    <a:pos x="79" y="28"/>
                  </a:cxn>
                  <a:cxn ang="0">
                    <a:pos x="75" y="29"/>
                  </a:cxn>
                  <a:cxn ang="0">
                    <a:pos x="73" y="28"/>
                  </a:cxn>
                  <a:cxn ang="0">
                    <a:pos x="72" y="26"/>
                  </a:cxn>
                  <a:cxn ang="0">
                    <a:pos x="70" y="24"/>
                  </a:cxn>
                  <a:cxn ang="0">
                    <a:pos x="67" y="21"/>
                  </a:cxn>
                  <a:cxn ang="0">
                    <a:pos x="63" y="20"/>
                  </a:cxn>
                  <a:cxn ang="0">
                    <a:pos x="48" y="19"/>
                  </a:cxn>
                  <a:cxn ang="0">
                    <a:pos x="35" y="18"/>
                  </a:cxn>
                  <a:cxn ang="0">
                    <a:pos x="25" y="18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6" y="25"/>
                  </a:cxn>
                  <a:cxn ang="0">
                    <a:pos x="3" y="29"/>
                  </a:cxn>
                  <a:cxn ang="0">
                    <a:pos x="0" y="34"/>
                  </a:cxn>
                  <a:cxn ang="0">
                    <a:pos x="3" y="27"/>
                  </a:cxn>
                  <a:cxn ang="0">
                    <a:pos x="4" y="19"/>
                  </a:cxn>
                  <a:cxn ang="0">
                    <a:pos x="4" y="12"/>
                  </a:cxn>
                  <a:cxn ang="0">
                    <a:pos x="0" y="9"/>
                  </a:cxn>
                </a:cxnLst>
                <a:rect l="0" t="0" r="r" b="b"/>
                <a:pathLst>
                  <a:path w="81" h="34">
                    <a:moveTo>
                      <a:pt x="0" y="9"/>
                    </a:moveTo>
                    <a:lnTo>
                      <a:pt x="5" y="11"/>
                    </a:lnTo>
                    <a:lnTo>
                      <a:pt x="13" y="13"/>
                    </a:lnTo>
                    <a:lnTo>
                      <a:pt x="23" y="13"/>
                    </a:lnTo>
                    <a:lnTo>
                      <a:pt x="33" y="13"/>
                    </a:lnTo>
                    <a:lnTo>
                      <a:pt x="43" y="13"/>
                    </a:lnTo>
                    <a:lnTo>
                      <a:pt x="52" y="13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1" y="3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5"/>
                    </a:lnTo>
                    <a:lnTo>
                      <a:pt x="69" y="11"/>
                    </a:lnTo>
                    <a:lnTo>
                      <a:pt x="72" y="17"/>
                    </a:lnTo>
                    <a:lnTo>
                      <a:pt x="79" y="24"/>
                    </a:lnTo>
                    <a:lnTo>
                      <a:pt x="81" y="26"/>
                    </a:lnTo>
                    <a:lnTo>
                      <a:pt x="79" y="28"/>
                    </a:lnTo>
                    <a:lnTo>
                      <a:pt x="75" y="29"/>
                    </a:lnTo>
                    <a:lnTo>
                      <a:pt x="73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67" y="21"/>
                    </a:lnTo>
                    <a:lnTo>
                      <a:pt x="63" y="20"/>
                    </a:lnTo>
                    <a:lnTo>
                      <a:pt x="48" y="19"/>
                    </a:lnTo>
                    <a:lnTo>
                      <a:pt x="35" y="18"/>
                    </a:lnTo>
                    <a:lnTo>
                      <a:pt x="25" y="18"/>
                    </a:lnTo>
                    <a:lnTo>
                      <a:pt x="17" y="19"/>
                    </a:lnTo>
                    <a:lnTo>
                      <a:pt x="11" y="21"/>
                    </a:lnTo>
                    <a:lnTo>
                      <a:pt x="6" y="25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3" name="Freeform 263"/>
              <p:cNvSpPr>
                <a:spLocks/>
              </p:cNvSpPr>
              <p:nvPr/>
            </p:nvSpPr>
            <p:spPr bwMode="auto">
              <a:xfrm>
                <a:off x="4291" y="3902"/>
                <a:ext cx="6" cy="6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09" y="20"/>
                  </a:cxn>
                  <a:cxn ang="0">
                    <a:pos x="98" y="38"/>
                  </a:cxn>
                  <a:cxn ang="0">
                    <a:pos x="85" y="55"/>
                  </a:cxn>
                  <a:cxn ang="0">
                    <a:pos x="70" y="70"/>
                  </a:cxn>
                  <a:cxn ang="0">
                    <a:pos x="53" y="83"/>
                  </a:cxn>
                  <a:cxn ang="0">
                    <a:pos x="34" y="93"/>
                  </a:cxn>
                  <a:cxn ang="0">
                    <a:pos x="17" y="99"/>
                  </a:cxn>
                  <a:cxn ang="0">
                    <a:pos x="0" y="105"/>
                  </a:cxn>
                  <a:cxn ang="0">
                    <a:pos x="2" y="119"/>
                  </a:cxn>
                  <a:cxn ang="0">
                    <a:pos x="21" y="114"/>
                  </a:cxn>
                  <a:cxn ang="0">
                    <a:pos x="40" y="106"/>
                  </a:cxn>
                  <a:cxn ang="0">
                    <a:pos x="59" y="95"/>
                  </a:cxn>
                  <a:cxn ang="0">
                    <a:pos x="78" y="81"/>
                  </a:cxn>
                  <a:cxn ang="0">
                    <a:pos x="95" y="65"/>
                  </a:cxn>
                  <a:cxn ang="0">
                    <a:pos x="110" y="46"/>
                  </a:cxn>
                  <a:cxn ang="0">
                    <a:pos x="121" y="26"/>
                  </a:cxn>
                  <a:cxn ang="0">
                    <a:pos x="130" y="2"/>
                  </a:cxn>
                  <a:cxn ang="0">
                    <a:pos x="116" y="0"/>
                  </a:cxn>
                </a:cxnLst>
                <a:rect l="0" t="0" r="r" b="b"/>
                <a:pathLst>
                  <a:path w="130" h="119">
                    <a:moveTo>
                      <a:pt x="116" y="0"/>
                    </a:moveTo>
                    <a:lnTo>
                      <a:pt x="109" y="20"/>
                    </a:lnTo>
                    <a:lnTo>
                      <a:pt x="98" y="38"/>
                    </a:lnTo>
                    <a:lnTo>
                      <a:pt x="85" y="55"/>
                    </a:lnTo>
                    <a:lnTo>
                      <a:pt x="70" y="70"/>
                    </a:lnTo>
                    <a:lnTo>
                      <a:pt x="53" y="83"/>
                    </a:lnTo>
                    <a:lnTo>
                      <a:pt x="34" y="93"/>
                    </a:lnTo>
                    <a:lnTo>
                      <a:pt x="17" y="99"/>
                    </a:lnTo>
                    <a:lnTo>
                      <a:pt x="0" y="105"/>
                    </a:lnTo>
                    <a:lnTo>
                      <a:pt x="2" y="119"/>
                    </a:lnTo>
                    <a:lnTo>
                      <a:pt x="21" y="114"/>
                    </a:lnTo>
                    <a:lnTo>
                      <a:pt x="40" y="106"/>
                    </a:lnTo>
                    <a:lnTo>
                      <a:pt x="59" y="95"/>
                    </a:lnTo>
                    <a:lnTo>
                      <a:pt x="78" y="81"/>
                    </a:lnTo>
                    <a:lnTo>
                      <a:pt x="95" y="65"/>
                    </a:lnTo>
                    <a:lnTo>
                      <a:pt x="110" y="46"/>
                    </a:lnTo>
                    <a:lnTo>
                      <a:pt x="121" y="26"/>
                    </a:lnTo>
                    <a:lnTo>
                      <a:pt x="130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4" name="Freeform 264"/>
              <p:cNvSpPr>
                <a:spLocks/>
              </p:cNvSpPr>
              <p:nvPr/>
            </p:nvSpPr>
            <p:spPr bwMode="auto">
              <a:xfrm>
                <a:off x="4298" y="3871"/>
                <a:ext cx="18" cy="4"/>
              </a:xfrm>
              <a:custGeom>
                <a:avLst/>
                <a:gdLst/>
                <a:ahLst/>
                <a:cxnLst>
                  <a:cxn ang="0">
                    <a:pos x="223" y="45"/>
                  </a:cxn>
                  <a:cxn ang="0">
                    <a:pos x="249" y="44"/>
                  </a:cxn>
                  <a:cxn ang="0">
                    <a:pos x="274" y="44"/>
                  </a:cxn>
                  <a:cxn ang="0">
                    <a:pos x="300" y="46"/>
                  </a:cxn>
                  <a:cxn ang="0">
                    <a:pos x="325" y="48"/>
                  </a:cxn>
                  <a:cxn ang="0">
                    <a:pos x="350" y="50"/>
                  </a:cxn>
                  <a:cxn ang="0">
                    <a:pos x="375" y="52"/>
                  </a:cxn>
                  <a:cxn ang="0">
                    <a:pos x="400" y="54"/>
                  </a:cxn>
                  <a:cxn ang="0">
                    <a:pos x="407" y="43"/>
                  </a:cxn>
                  <a:cxn ang="0">
                    <a:pos x="394" y="22"/>
                  </a:cxn>
                  <a:cxn ang="0">
                    <a:pos x="368" y="13"/>
                  </a:cxn>
                  <a:cxn ang="0">
                    <a:pos x="336" y="6"/>
                  </a:cxn>
                  <a:cxn ang="0">
                    <a:pos x="305" y="2"/>
                  </a:cxn>
                  <a:cxn ang="0">
                    <a:pos x="273" y="0"/>
                  </a:cxn>
                  <a:cxn ang="0">
                    <a:pos x="242" y="0"/>
                  </a:cxn>
                  <a:cxn ang="0">
                    <a:pos x="210" y="1"/>
                  </a:cxn>
                  <a:cxn ang="0">
                    <a:pos x="177" y="4"/>
                  </a:cxn>
                  <a:cxn ang="0">
                    <a:pos x="145" y="9"/>
                  </a:cxn>
                  <a:cxn ang="0">
                    <a:pos x="112" y="16"/>
                  </a:cxn>
                  <a:cxn ang="0">
                    <a:pos x="79" y="22"/>
                  </a:cxn>
                  <a:cxn ang="0">
                    <a:pos x="46" y="31"/>
                  </a:cxn>
                  <a:cxn ang="0">
                    <a:pos x="16" y="45"/>
                  </a:cxn>
                  <a:cxn ang="0">
                    <a:pos x="5" y="62"/>
                  </a:cxn>
                  <a:cxn ang="0">
                    <a:pos x="11" y="77"/>
                  </a:cxn>
                  <a:cxn ang="0">
                    <a:pos x="26" y="77"/>
                  </a:cxn>
                  <a:cxn ang="0">
                    <a:pos x="51" y="72"/>
                  </a:cxn>
                  <a:cxn ang="0">
                    <a:pos x="75" y="67"/>
                  </a:cxn>
                  <a:cxn ang="0">
                    <a:pos x="99" y="63"/>
                  </a:cxn>
                  <a:cxn ang="0">
                    <a:pos x="123" y="59"/>
                  </a:cxn>
                  <a:cxn ang="0">
                    <a:pos x="147" y="55"/>
                  </a:cxn>
                  <a:cxn ang="0">
                    <a:pos x="172" y="52"/>
                  </a:cxn>
                  <a:cxn ang="0">
                    <a:pos x="196" y="49"/>
                  </a:cxn>
                </a:cxnLst>
                <a:rect l="0" t="0" r="r" b="b"/>
                <a:pathLst>
                  <a:path w="414" h="80">
                    <a:moveTo>
                      <a:pt x="210" y="47"/>
                    </a:moveTo>
                    <a:lnTo>
                      <a:pt x="223" y="45"/>
                    </a:lnTo>
                    <a:lnTo>
                      <a:pt x="236" y="44"/>
                    </a:lnTo>
                    <a:lnTo>
                      <a:pt x="249" y="44"/>
                    </a:lnTo>
                    <a:lnTo>
                      <a:pt x="262" y="44"/>
                    </a:lnTo>
                    <a:lnTo>
                      <a:pt x="274" y="44"/>
                    </a:lnTo>
                    <a:lnTo>
                      <a:pt x="287" y="45"/>
                    </a:lnTo>
                    <a:lnTo>
                      <a:pt x="300" y="46"/>
                    </a:lnTo>
                    <a:lnTo>
                      <a:pt x="312" y="47"/>
                    </a:lnTo>
                    <a:lnTo>
                      <a:pt x="325" y="48"/>
                    </a:lnTo>
                    <a:lnTo>
                      <a:pt x="337" y="49"/>
                    </a:lnTo>
                    <a:lnTo>
                      <a:pt x="350" y="50"/>
                    </a:lnTo>
                    <a:lnTo>
                      <a:pt x="362" y="51"/>
                    </a:lnTo>
                    <a:lnTo>
                      <a:pt x="375" y="52"/>
                    </a:lnTo>
                    <a:lnTo>
                      <a:pt x="388" y="53"/>
                    </a:lnTo>
                    <a:lnTo>
                      <a:pt x="400" y="54"/>
                    </a:lnTo>
                    <a:lnTo>
                      <a:pt x="414" y="54"/>
                    </a:lnTo>
                    <a:lnTo>
                      <a:pt x="407" y="43"/>
                    </a:lnTo>
                    <a:lnTo>
                      <a:pt x="402" y="31"/>
                    </a:lnTo>
                    <a:lnTo>
                      <a:pt x="394" y="22"/>
                    </a:lnTo>
                    <a:lnTo>
                      <a:pt x="384" y="17"/>
                    </a:lnTo>
                    <a:lnTo>
                      <a:pt x="368" y="13"/>
                    </a:lnTo>
                    <a:lnTo>
                      <a:pt x="352" y="9"/>
                    </a:lnTo>
                    <a:lnTo>
                      <a:pt x="336" y="6"/>
                    </a:lnTo>
                    <a:lnTo>
                      <a:pt x="321" y="4"/>
                    </a:lnTo>
                    <a:lnTo>
                      <a:pt x="305" y="2"/>
                    </a:lnTo>
                    <a:lnTo>
                      <a:pt x="289" y="1"/>
                    </a:lnTo>
                    <a:lnTo>
                      <a:pt x="273" y="0"/>
                    </a:lnTo>
                    <a:lnTo>
                      <a:pt x="258" y="0"/>
                    </a:lnTo>
                    <a:lnTo>
                      <a:pt x="242" y="0"/>
                    </a:lnTo>
                    <a:lnTo>
                      <a:pt x="226" y="0"/>
                    </a:lnTo>
                    <a:lnTo>
                      <a:pt x="210" y="1"/>
                    </a:lnTo>
                    <a:lnTo>
                      <a:pt x="193" y="2"/>
                    </a:lnTo>
                    <a:lnTo>
                      <a:pt x="177" y="4"/>
                    </a:lnTo>
                    <a:lnTo>
                      <a:pt x="161" y="6"/>
                    </a:lnTo>
                    <a:lnTo>
                      <a:pt x="145" y="9"/>
                    </a:lnTo>
                    <a:lnTo>
                      <a:pt x="129" y="13"/>
                    </a:lnTo>
                    <a:lnTo>
                      <a:pt x="112" y="16"/>
                    </a:lnTo>
                    <a:lnTo>
                      <a:pt x="95" y="19"/>
                    </a:lnTo>
                    <a:lnTo>
                      <a:pt x="79" y="22"/>
                    </a:lnTo>
                    <a:lnTo>
                      <a:pt x="62" y="26"/>
                    </a:lnTo>
                    <a:lnTo>
                      <a:pt x="46" y="31"/>
                    </a:lnTo>
                    <a:lnTo>
                      <a:pt x="31" y="38"/>
                    </a:lnTo>
                    <a:lnTo>
                      <a:pt x="16" y="45"/>
                    </a:lnTo>
                    <a:lnTo>
                      <a:pt x="0" y="54"/>
                    </a:lnTo>
                    <a:lnTo>
                      <a:pt x="5" y="62"/>
                    </a:lnTo>
                    <a:lnTo>
                      <a:pt x="9" y="70"/>
                    </a:lnTo>
                    <a:lnTo>
                      <a:pt x="11" y="77"/>
                    </a:lnTo>
                    <a:lnTo>
                      <a:pt x="14" y="80"/>
                    </a:lnTo>
                    <a:lnTo>
                      <a:pt x="26" y="77"/>
                    </a:lnTo>
                    <a:lnTo>
                      <a:pt x="39" y="74"/>
                    </a:lnTo>
                    <a:lnTo>
                      <a:pt x="51" y="72"/>
                    </a:lnTo>
                    <a:lnTo>
                      <a:pt x="63" y="70"/>
                    </a:lnTo>
                    <a:lnTo>
                      <a:pt x="75" y="67"/>
                    </a:lnTo>
                    <a:lnTo>
                      <a:pt x="87" y="65"/>
                    </a:lnTo>
                    <a:lnTo>
                      <a:pt x="99" y="63"/>
                    </a:lnTo>
                    <a:lnTo>
                      <a:pt x="111" y="61"/>
                    </a:lnTo>
                    <a:lnTo>
                      <a:pt x="123" y="59"/>
                    </a:lnTo>
                    <a:lnTo>
                      <a:pt x="135" y="57"/>
                    </a:lnTo>
                    <a:lnTo>
                      <a:pt x="147" y="55"/>
                    </a:lnTo>
                    <a:lnTo>
                      <a:pt x="160" y="54"/>
                    </a:lnTo>
                    <a:lnTo>
                      <a:pt x="172" y="52"/>
                    </a:lnTo>
                    <a:lnTo>
                      <a:pt x="184" y="50"/>
                    </a:lnTo>
                    <a:lnTo>
                      <a:pt x="196" y="49"/>
                    </a:lnTo>
                    <a:lnTo>
                      <a:pt x="21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5" name="Freeform 265"/>
              <p:cNvSpPr>
                <a:spLocks/>
              </p:cNvSpPr>
              <p:nvPr/>
            </p:nvSpPr>
            <p:spPr bwMode="auto">
              <a:xfrm>
                <a:off x="4307" y="3873"/>
                <a:ext cx="10" cy="1"/>
              </a:xfrm>
              <a:custGeom>
                <a:avLst/>
                <a:gdLst/>
                <a:ahLst/>
                <a:cxnLst>
                  <a:cxn ang="0">
                    <a:pos x="197" y="20"/>
                  </a:cxn>
                  <a:cxn ang="0">
                    <a:pos x="204" y="10"/>
                  </a:cxn>
                  <a:cxn ang="0">
                    <a:pos x="190" y="10"/>
                  </a:cxn>
                  <a:cxn ang="0">
                    <a:pos x="178" y="10"/>
                  </a:cxn>
                  <a:cxn ang="0">
                    <a:pos x="165" y="9"/>
                  </a:cxn>
                  <a:cxn ang="0">
                    <a:pos x="152" y="8"/>
                  </a:cxn>
                  <a:cxn ang="0">
                    <a:pos x="140" y="7"/>
                  </a:cxn>
                  <a:cxn ang="0">
                    <a:pos x="127" y="6"/>
                  </a:cxn>
                  <a:cxn ang="0">
                    <a:pos x="115" y="5"/>
                  </a:cxn>
                  <a:cxn ang="0">
                    <a:pos x="102" y="4"/>
                  </a:cxn>
                  <a:cxn ang="0">
                    <a:pos x="90" y="3"/>
                  </a:cxn>
                  <a:cxn ang="0">
                    <a:pos x="77" y="2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3" y="2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13" y="14"/>
                  </a:cxn>
                  <a:cxn ang="0">
                    <a:pos x="26" y="14"/>
                  </a:cxn>
                  <a:cxn ang="0">
                    <a:pos x="39" y="14"/>
                  </a:cxn>
                  <a:cxn ang="0">
                    <a:pos x="52" y="14"/>
                  </a:cxn>
                  <a:cxn ang="0">
                    <a:pos x="64" y="14"/>
                  </a:cxn>
                  <a:cxn ang="0">
                    <a:pos x="77" y="14"/>
                  </a:cxn>
                  <a:cxn ang="0">
                    <a:pos x="90" y="15"/>
                  </a:cxn>
                  <a:cxn ang="0">
                    <a:pos x="102" y="16"/>
                  </a:cxn>
                  <a:cxn ang="0">
                    <a:pos x="115" y="17"/>
                  </a:cxn>
                  <a:cxn ang="0">
                    <a:pos x="127" y="18"/>
                  </a:cxn>
                  <a:cxn ang="0">
                    <a:pos x="140" y="19"/>
                  </a:cxn>
                  <a:cxn ang="0">
                    <a:pos x="152" y="20"/>
                  </a:cxn>
                  <a:cxn ang="0">
                    <a:pos x="165" y="21"/>
                  </a:cxn>
                  <a:cxn ang="0">
                    <a:pos x="178" y="22"/>
                  </a:cxn>
                  <a:cxn ang="0">
                    <a:pos x="190" y="25"/>
                  </a:cxn>
                  <a:cxn ang="0">
                    <a:pos x="204" y="25"/>
                  </a:cxn>
                  <a:cxn ang="0">
                    <a:pos x="210" y="14"/>
                  </a:cxn>
                  <a:cxn ang="0">
                    <a:pos x="204" y="25"/>
                  </a:cxn>
                  <a:cxn ang="0">
                    <a:pos x="216" y="24"/>
                  </a:cxn>
                  <a:cxn ang="0">
                    <a:pos x="210" y="14"/>
                  </a:cxn>
                  <a:cxn ang="0">
                    <a:pos x="197" y="20"/>
                  </a:cxn>
                </a:cxnLst>
                <a:rect l="0" t="0" r="r" b="b"/>
                <a:pathLst>
                  <a:path w="216" h="25">
                    <a:moveTo>
                      <a:pt x="197" y="20"/>
                    </a:moveTo>
                    <a:lnTo>
                      <a:pt x="204" y="10"/>
                    </a:lnTo>
                    <a:lnTo>
                      <a:pt x="190" y="10"/>
                    </a:lnTo>
                    <a:lnTo>
                      <a:pt x="178" y="10"/>
                    </a:lnTo>
                    <a:lnTo>
                      <a:pt x="165" y="9"/>
                    </a:lnTo>
                    <a:lnTo>
                      <a:pt x="152" y="8"/>
                    </a:lnTo>
                    <a:lnTo>
                      <a:pt x="140" y="7"/>
                    </a:lnTo>
                    <a:lnTo>
                      <a:pt x="127" y="6"/>
                    </a:lnTo>
                    <a:lnTo>
                      <a:pt x="115" y="5"/>
                    </a:lnTo>
                    <a:lnTo>
                      <a:pt x="102" y="4"/>
                    </a:lnTo>
                    <a:lnTo>
                      <a:pt x="90" y="3"/>
                    </a:lnTo>
                    <a:lnTo>
                      <a:pt x="77" y="2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3" y="2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3" y="14"/>
                    </a:lnTo>
                    <a:lnTo>
                      <a:pt x="26" y="14"/>
                    </a:lnTo>
                    <a:lnTo>
                      <a:pt x="39" y="14"/>
                    </a:lnTo>
                    <a:lnTo>
                      <a:pt x="52" y="14"/>
                    </a:lnTo>
                    <a:lnTo>
                      <a:pt x="64" y="14"/>
                    </a:lnTo>
                    <a:lnTo>
                      <a:pt x="77" y="14"/>
                    </a:lnTo>
                    <a:lnTo>
                      <a:pt x="90" y="15"/>
                    </a:lnTo>
                    <a:lnTo>
                      <a:pt x="102" y="16"/>
                    </a:lnTo>
                    <a:lnTo>
                      <a:pt x="115" y="17"/>
                    </a:lnTo>
                    <a:lnTo>
                      <a:pt x="127" y="18"/>
                    </a:lnTo>
                    <a:lnTo>
                      <a:pt x="140" y="19"/>
                    </a:lnTo>
                    <a:lnTo>
                      <a:pt x="152" y="20"/>
                    </a:lnTo>
                    <a:lnTo>
                      <a:pt x="165" y="21"/>
                    </a:lnTo>
                    <a:lnTo>
                      <a:pt x="178" y="22"/>
                    </a:lnTo>
                    <a:lnTo>
                      <a:pt x="190" y="25"/>
                    </a:lnTo>
                    <a:lnTo>
                      <a:pt x="204" y="25"/>
                    </a:lnTo>
                    <a:lnTo>
                      <a:pt x="210" y="14"/>
                    </a:lnTo>
                    <a:lnTo>
                      <a:pt x="204" y="25"/>
                    </a:lnTo>
                    <a:lnTo>
                      <a:pt x="216" y="24"/>
                    </a:lnTo>
                    <a:lnTo>
                      <a:pt x="210" y="14"/>
                    </a:lnTo>
                    <a:lnTo>
                      <a:pt x="197" y="2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6" name="Freeform 266"/>
              <p:cNvSpPr>
                <a:spLocks/>
              </p:cNvSpPr>
              <p:nvPr/>
            </p:nvSpPr>
            <p:spPr bwMode="auto">
              <a:xfrm>
                <a:off x="4315" y="3872"/>
                <a:ext cx="2" cy="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7" y="16"/>
                  </a:cxn>
                  <a:cxn ang="0">
                    <a:pos x="14" y="23"/>
                  </a:cxn>
                  <a:cxn ang="0">
                    <a:pos x="18" y="35"/>
                  </a:cxn>
                  <a:cxn ang="0">
                    <a:pos x="24" y="46"/>
                  </a:cxn>
                  <a:cxn ang="0">
                    <a:pos x="37" y="40"/>
                  </a:cxn>
                  <a:cxn ang="0">
                    <a:pos x="31" y="29"/>
                  </a:cxn>
                  <a:cxn ang="0">
                    <a:pos x="24" y="17"/>
                  </a:cxn>
                  <a:cxn ang="0">
                    <a:pos x="15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2"/>
                  </a:cxn>
                </a:cxnLst>
                <a:rect l="0" t="0" r="r" b="b"/>
                <a:pathLst>
                  <a:path w="37" h="46">
                    <a:moveTo>
                      <a:pt x="0" y="12"/>
                    </a:moveTo>
                    <a:lnTo>
                      <a:pt x="0" y="12"/>
                    </a:lnTo>
                    <a:lnTo>
                      <a:pt x="7" y="16"/>
                    </a:lnTo>
                    <a:lnTo>
                      <a:pt x="14" y="23"/>
                    </a:lnTo>
                    <a:lnTo>
                      <a:pt x="18" y="35"/>
                    </a:lnTo>
                    <a:lnTo>
                      <a:pt x="24" y="46"/>
                    </a:lnTo>
                    <a:lnTo>
                      <a:pt x="37" y="40"/>
                    </a:lnTo>
                    <a:lnTo>
                      <a:pt x="31" y="29"/>
                    </a:lnTo>
                    <a:lnTo>
                      <a:pt x="24" y="17"/>
                    </a:lnTo>
                    <a:lnTo>
                      <a:pt x="15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7" name="Freeform 267"/>
              <p:cNvSpPr>
                <a:spLocks/>
              </p:cNvSpPr>
              <p:nvPr/>
            </p:nvSpPr>
            <p:spPr bwMode="auto">
              <a:xfrm>
                <a:off x="4303" y="3871"/>
                <a:ext cx="12" cy="2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2" y="26"/>
                  </a:cxn>
                  <a:cxn ang="0">
                    <a:pos x="18" y="23"/>
                  </a:cxn>
                  <a:cxn ang="0">
                    <a:pos x="34" y="20"/>
                  </a:cxn>
                  <a:cxn ang="0">
                    <a:pos x="49" y="18"/>
                  </a:cxn>
                  <a:cxn ang="0">
                    <a:pos x="65" y="15"/>
                  </a:cxn>
                  <a:cxn ang="0">
                    <a:pos x="82" y="14"/>
                  </a:cxn>
                  <a:cxn ang="0">
                    <a:pos x="98" y="14"/>
                  </a:cxn>
                  <a:cxn ang="0">
                    <a:pos x="114" y="14"/>
                  </a:cxn>
                  <a:cxn ang="0">
                    <a:pos x="130" y="14"/>
                  </a:cxn>
                  <a:cxn ang="0">
                    <a:pos x="145" y="14"/>
                  </a:cxn>
                  <a:cxn ang="0">
                    <a:pos x="161" y="14"/>
                  </a:cxn>
                  <a:cxn ang="0">
                    <a:pos x="177" y="15"/>
                  </a:cxn>
                  <a:cxn ang="0">
                    <a:pos x="193" y="18"/>
                  </a:cxn>
                  <a:cxn ang="0">
                    <a:pos x="207" y="20"/>
                  </a:cxn>
                  <a:cxn ang="0">
                    <a:pos x="223" y="23"/>
                  </a:cxn>
                  <a:cxn ang="0">
                    <a:pos x="239" y="26"/>
                  </a:cxn>
                  <a:cxn ang="0">
                    <a:pos x="255" y="30"/>
                  </a:cxn>
                  <a:cxn ang="0">
                    <a:pos x="257" y="18"/>
                  </a:cxn>
                  <a:cxn ang="0">
                    <a:pos x="241" y="13"/>
                  </a:cxn>
                  <a:cxn ang="0">
                    <a:pos x="225" y="10"/>
                  </a:cxn>
                  <a:cxn ang="0">
                    <a:pos x="209" y="7"/>
                  </a:cxn>
                  <a:cxn ang="0">
                    <a:pos x="193" y="5"/>
                  </a:cxn>
                  <a:cxn ang="0">
                    <a:pos x="177" y="3"/>
                  </a:cxn>
                  <a:cxn ang="0">
                    <a:pos x="161" y="2"/>
                  </a:cxn>
                  <a:cxn ang="0">
                    <a:pos x="145" y="0"/>
                  </a:cxn>
                  <a:cxn ang="0">
                    <a:pos x="130" y="0"/>
                  </a:cxn>
                  <a:cxn ang="0">
                    <a:pos x="114" y="0"/>
                  </a:cxn>
                  <a:cxn ang="0">
                    <a:pos x="98" y="0"/>
                  </a:cxn>
                  <a:cxn ang="0">
                    <a:pos x="82" y="2"/>
                  </a:cxn>
                  <a:cxn ang="0">
                    <a:pos x="65" y="3"/>
                  </a:cxn>
                  <a:cxn ang="0">
                    <a:pos x="49" y="5"/>
                  </a:cxn>
                  <a:cxn ang="0">
                    <a:pos x="32" y="7"/>
                  </a:cxn>
                  <a:cxn ang="0">
                    <a:pos x="16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26"/>
                  </a:cxn>
                </a:cxnLst>
                <a:rect l="0" t="0" r="r" b="b"/>
                <a:pathLst>
                  <a:path w="257" h="30">
                    <a:moveTo>
                      <a:pt x="2" y="26"/>
                    </a:moveTo>
                    <a:lnTo>
                      <a:pt x="2" y="26"/>
                    </a:lnTo>
                    <a:lnTo>
                      <a:pt x="18" y="23"/>
                    </a:lnTo>
                    <a:lnTo>
                      <a:pt x="34" y="20"/>
                    </a:lnTo>
                    <a:lnTo>
                      <a:pt x="49" y="18"/>
                    </a:lnTo>
                    <a:lnTo>
                      <a:pt x="65" y="15"/>
                    </a:lnTo>
                    <a:lnTo>
                      <a:pt x="82" y="14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30" y="14"/>
                    </a:lnTo>
                    <a:lnTo>
                      <a:pt x="145" y="14"/>
                    </a:lnTo>
                    <a:lnTo>
                      <a:pt x="161" y="14"/>
                    </a:lnTo>
                    <a:lnTo>
                      <a:pt x="177" y="15"/>
                    </a:lnTo>
                    <a:lnTo>
                      <a:pt x="193" y="18"/>
                    </a:lnTo>
                    <a:lnTo>
                      <a:pt x="207" y="20"/>
                    </a:lnTo>
                    <a:lnTo>
                      <a:pt x="223" y="23"/>
                    </a:lnTo>
                    <a:lnTo>
                      <a:pt x="239" y="26"/>
                    </a:lnTo>
                    <a:lnTo>
                      <a:pt x="255" y="30"/>
                    </a:lnTo>
                    <a:lnTo>
                      <a:pt x="257" y="18"/>
                    </a:lnTo>
                    <a:lnTo>
                      <a:pt x="241" y="13"/>
                    </a:lnTo>
                    <a:lnTo>
                      <a:pt x="225" y="10"/>
                    </a:lnTo>
                    <a:lnTo>
                      <a:pt x="209" y="7"/>
                    </a:lnTo>
                    <a:lnTo>
                      <a:pt x="193" y="5"/>
                    </a:lnTo>
                    <a:lnTo>
                      <a:pt x="177" y="3"/>
                    </a:lnTo>
                    <a:lnTo>
                      <a:pt x="161" y="2"/>
                    </a:lnTo>
                    <a:lnTo>
                      <a:pt x="145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8" y="0"/>
                    </a:lnTo>
                    <a:lnTo>
                      <a:pt x="82" y="2"/>
                    </a:lnTo>
                    <a:lnTo>
                      <a:pt x="65" y="3"/>
                    </a:lnTo>
                    <a:lnTo>
                      <a:pt x="49" y="5"/>
                    </a:lnTo>
                    <a:lnTo>
                      <a:pt x="32" y="7"/>
                    </a:lnTo>
                    <a:lnTo>
                      <a:pt x="16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8" name="Freeform 268"/>
              <p:cNvSpPr>
                <a:spLocks/>
              </p:cNvSpPr>
              <p:nvPr/>
            </p:nvSpPr>
            <p:spPr bwMode="auto">
              <a:xfrm>
                <a:off x="4297" y="3872"/>
                <a:ext cx="6" cy="2"/>
              </a:xfrm>
              <a:custGeom>
                <a:avLst/>
                <a:gdLst/>
                <a:ahLst/>
                <a:cxnLst>
                  <a:cxn ang="0">
                    <a:pos x="15" y="43"/>
                  </a:cxn>
                  <a:cxn ang="0">
                    <a:pos x="15" y="53"/>
                  </a:cxn>
                  <a:cxn ang="0">
                    <a:pos x="30" y="45"/>
                  </a:cxn>
                  <a:cxn ang="0">
                    <a:pos x="44" y="38"/>
                  </a:cxn>
                  <a:cxn ang="0">
                    <a:pos x="59" y="32"/>
                  </a:cxn>
                  <a:cxn ang="0">
                    <a:pos x="74" y="26"/>
                  </a:cxn>
                  <a:cxn ang="0">
                    <a:pos x="91" y="22"/>
                  </a:cxn>
                  <a:cxn ang="0">
                    <a:pos x="107" y="19"/>
                  </a:cxn>
                  <a:cxn ang="0">
                    <a:pos x="124" y="16"/>
                  </a:cxn>
                  <a:cxn ang="0">
                    <a:pos x="141" y="13"/>
                  </a:cxn>
                  <a:cxn ang="0">
                    <a:pos x="139" y="0"/>
                  </a:cxn>
                  <a:cxn ang="0">
                    <a:pos x="122" y="3"/>
                  </a:cxn>
                  <a:cxn ang="0">
                    <a:pos x="105" y="7"/>
                  </a:cxn>
                  <a:cxn ang="0">
                    <a:pos x="89" y="10"/>
                  </a:cxn>
                  <a:cxn ang="0">
                    <a:pos x="72" y="14"/>
                  </a:cxn>
                  <a:cxn ang="0">
                    <a:pos x="55" y="19"/>
                  </a:cxn>
                  <a:cxn ang="0">
                    <a:pos x="40" y="25"/>
                  </a:cxn>
                  <a:cxn ang="0">
                    <a:pos x="24" y="33"/>
                  </a:cxn>
                  <a:cxn ang="0">
                    <a:pos x="7" y="43"/>
                  </a:cxn>
                  <a:cxn ang="0">
                    <a:pos x="7" y="53"/>
                  </a:cxn>
                  <a:cxn ang="0">
                    <a:pos x="7" y="43"/>
                  </a:cxn>
                  <a:cxn ang="0">
                    <a:pos x="0" y="48"/>
                  </a:cxn>
                  <a:cxn ang="0">
                    <a:pos x="7" y="53"/>
                  </a:cxn>
                  <a:cxn ang="0">
                    <a:pos x="15" y="43"/>
                  </a:cxn>
                </a:cxnLst>
                <a:rect l="0" t="0" r="r" b="b"/>
                <a:pathLst>
                  <a:path w="141" h="53">
                    <a:moveTo>
                      <a:pt x="15" y="43"/>
                    </a:moveTo>
                    <a:lnTo>
                      <a:pt x="15" y="53"/>
                    </a:lnTo>
                    <a:lnTo>
                      <a:pt x="30" y="45"/>
                    </a:lnTo>
                    <a:lnTo>
                      <a:pt x="44" y="38"/>
                    </a:lnTo>
                    <a:lnTo>
                      <a:pt x="59" y="32"/>
                    </a:lnTo>
                    <a:lnTo>
                      <a:pt x="74" y="26"/>
                    </a:lnTo>
                    <a:lnTo>
                      <a:pt x="91" y="22"/>
                    </a:lnTo>
                    <a:lnTo>
                      <a:pt x="107" y="19"/>
                    </a:lnTo>
                    <a:lnTo>
                      <a:pt x="124" y="16"/>
                    </a:lnTo>
                    <a:lnTo>
                      <a:pt x="141" y="13"/>
                    </a:lnTo>
                    <a:lnTo>
                      <a:pt x="139" y="0"/>
                    </a:lnTo>
                    <a:lnTo>
                      <a:pt x="122" y="3"/>
                    </a:lnTo>
                    <a:lnTo>
                      <a:pt x="105" y="7"/>
                    </a:lnTo>
                    <a:lnTo>
                      <a:pt x="89" y="10"/>
                    </a:lnTo>
                    <a:lnTo>
                      <a:pt x="72" y="14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24" y="33"/>
                    </a:lnTo>
                    <a:lnTo>
                      <a:pt x="7" y="43"/>
                    </a:lnTo>
                    <a:lnTo>
                      <a:pt x="7" y="53"/>
                    </a:lnTo>
                    <a:lnTo>
                      <a:pt x="7" y="43"/>
                    </a:lnTo>
                    <a:lnTo>
                      <a:pt x="0" y="48"/>
                    </a:lnTo>
                    <a:lnTo>
                      <a:pt x="7" y="53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69" name="Freeform 269"/>
              <p:cNvSpPr>
                <a:spLocks/>
              </p:cNvSpPr>
              <p:nvPr/>
            </p:nvSpPr>
            <p:spPr bwMode="auto">
              <a:xfrm>
                <a:off x="4297" y="3874"/>
                <a:ext cx="1" cy="2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17" y="25"/>
                  </a:cxn>
                  <a:cxn ang="0">
                    <a:pos x="21" y="25"/>
                  </a:cxn>
                  <a:cxn ang="0">
                    <a:pos x="19" y="19"/>
                  </a:cxn>
                  <a:cxn ang="0">
                    <a:pos x="16" y="9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31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7" y="25"/>
                  </a:cxn>
                </a:cxnLst>
                <a:rect l="0" t="0" r="r" b="b"/>
                <a:pathLst>
                  <a:path w="21" h="38">
                    <a:moveTo>
                      <a:pt x="17" y="25"/>
                    </a:moveTo>
                    <a:lnTo>
                      <a:pt x="17" y="25"/>
                    </a:lnTo>
                    <a:lnTo>
                      <a:pt x="21" y="25"/>
                    </a:lnTo>
                    <a:lnTo>
                      <a:pt x="19" y="19"/>
                    </a:lnTo>
                    <a:lnTo>
                      <a:pt x="16" y="9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31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0" name="Freeform 270"/>
              <p:cNvSpPr>
                <a:spLocks/>
              </p:cNvSpPr>
              <p:nvPr/>
            </p:nvSpPr>
            <p:spPr bwMode="auto">
              <a:xfrm>
                <a:off x="4298" y="3873"/>
                <a:ext cx="9" cy="3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97" y="0"/>
                  </a:cxn>
                  <a:cxn ang="0">
                    <a:pos x="183" y="2"/>
                  </a:cxn>
                  <a:cxn ang="0">
                    <a:pos x="171" y="3"/>
                  </a:cxn>
                  <a:cxn ang="0">
                    <a:pos x="158" y="5"/>
                  </a:cxn>
                  <a:cxn ang="0">
                    <a:pos x="147" y="7"/>
                  </a:cxn>
                  <a:cxn ang="0">
                    <a:pos x="134" y="8"/>
                  </a:cxn>
                  <a:cxn ang="0">
                    <a:pos x="121" y="10"/>
                  </a:cxn>
                  <a:cxn ang="0">
                    <a:pos x="110" y="12"/>
                  </a:cxn>
                  <a:cxn ang="0">
                    <a:pos x="98" y="13"/>
                  </a:cxn>
                  <a:cxn ang="0">
                    <a:pos x="85" y="15"/>
                  </a:cxn>
                  <a:cxn ang="0">
                    <a:pos x="73" y="17"/>
                  </a:cxn>
                  <a:cxn ang="0">
                    <a:pos x="61" y="20"/>
                  </a:cxn>
                  <a:cxn ang="0">
                    <a:pos x="49" y="23"/>
                  </a:cxn>
                  <a:cxn ang="0">
                    <a:pos x="37" y="25"/>
                  </a:cxn>
                  <a:cxn ang="0">
                    <a:pos x="25" y="27"/>
                  </a:cxn>
                  <a:cxn ang="0">
                    <a:pos x="12" y="30"/>
                  </a:cxn>
                  <a:cxn ang="0">
                    <a:pos x="0" y="33"/>
                  </a:cxn>
                  <a:cxn ang="0">
                    <a:pos x="2" y="46"/>
                  </a:cxn>
                  <a:cxn ang="0">
                    <a:pos x="14" y="42"/>
                  </a:cxn>
                  <a:cxn ang="0">
                    <a:pos x="27" y="39"/>
                  </a:cxn>
                  <a:cxn ang="0">
                    <a:pos x="39" y="37"/>
                  </a:cxn>
                  <a:cxn ang="0">
                    <a:pos x="51" y="35"/>
                  </a:cxn>
                  <a:cxn ang="0">
                    <a:pos x="63" y="32"/>
                  </a:cxn>
                  <a:cxn ang="0">
                    <a:pos x="75" y="30"/>
                  </a:cxn>
                  <a:cxn ang="0">
                    <a:pos x="87" y="28"/>
                  </a:cxn>
                  <a:cxn ang="0">
                    <a:pos x="98" y="26"/>
                  </a:cxn>
                  <a:cxn ang="0">
                    <a:pos x="110" y="25"/>
                  </a:cxn>
                  <a:cxn ang="0">
                    <a:pos x="123" y="23"/>
                  </a:cxn>
                  <a:cxn ang="0">
                    <a:pos x="134" y="21"/>
                  </a:cxn>
                  <a:cxn ang="0">
                    <a:pos x="147" y="20"/>
                  </a:cxn>
                  <a:cxn ang="0">
                    <a:pos x="160" y="17"/>
                  </a:cxn>
                  <a:cxn ang="0">
                    <a:pos x="171" y="15"/>
                  </a:cxn>
                  <a:cxn ang="0">
                    <a:pos x="183" y="14"/>
                  </a:cxn>
                  <a:cxn ang="0">
                    <a:pos x="197" y="12"/>
                  </a:cxn>
                  <a:cxn ang="0">
                    <a:pos x="197" y="12"/>
                  </a:cxn>
                  <a:cxn ang="0">
                    <a:pos x="197" y="0"/>
                  </a:cxn>
                </a:cxnLst>
                <a:rect l="0" t="0" r="r" b="b"/>
                <a:pathLst>
                  <a:path w="197" h="46">
                    <a:moveTo>
                      <a:pt x="197" y="0"/>
                    </a:moveTo>
                    <a:lnTo>
                      <a:pt x="197" y="0"/>
                    </a:lnTo>
                    <a:lnTo>
                      <a:pt x="183" y="2"/>
                    </a:lnTo>
                    <a:lnTo>
                      <a:pt x="171" y="3"/>
                    </a:lnTo>
                    <a:lnTo>
                      <a:pt x="158" y="5"/>
                    </a:lnTo>
                    <a:lnTo>
                      <a:pt x="147" y="7"/>
                    </a:lnTo>
                    <a:lnTo>
                      <a:pt x="134" y="8"/>
                    </a:lnTo>
                    <a:lnTo>
                      <a:pt x="121" y="10"/>
                    </a:lnTo>
                    <a:lnTo>
                      <a:pt x="110" y="12"/>
                    </a:lnTo>
                    <a:lnTo>
                      <a:pt x="98" y="13"/>
                    </a:lnTo>
                    <a:lnTo>
                      <a:pt x="85" y="15"/>
                    </a:lnTo>
                    <a:lnTo>
                      <a:pt x="73" y="17"/>
                    </a:lnTo>
                    <a:lnTo>
                      <a:pt x="61" y="20"/>
                    </a:lnTo>
                    <a:lnTo>
                      <a:pt x="49" y="23"/>
                    </a:lnTo>
                    <a:lnTo>
                      <a:pt x="37" y="25"/>
                    </a:lnTo>
                    <a:lnTo>
                      <a:pt x="25" y="27"/>
                    </a:lnTo>
                    <a:lnTo>
                      <a:pt x="12" y="30"/>
                    </a:lnTo>
                    <a:lnTo>
                      <a:pt x="0" y="33"/>
                    </a:lnTo>
                    <a:lnTo>
                      <a:pt x="2" y="46"/>
                    </a:lnTo>
                    <a:lnTo>
                      <a:pt x="14" y="42"/>
                    </a:lnTo>
                    <a:lnTo>
                      <a:pt x="27" y="39"/>
                    </a:lnTo>
                    <a:lnTo>
                      <a:pt x="39" y="37"/>
                    </a:lnTo>
                    <a:lnTo>
                      <a:pt x="51" y="35"/>
                    </a:lnTo>
                    <a:lnTo>
                      <a:pt x="63" y="32"/>
                    </a:lnTo>
                    <a:lnTo>
                      <a:pt x="75" y="30"/>
                    </a:lnTo>
                    <a:lnTo>
                      <a:pt x="87" y="28"/>
                    </a:lnTo>
                    <a:lnTo>
                      <a:pt x="98" y="26"/>
                    </a:lnTo>
                    <a:lnTo>
                      <a:pt x="110" y="25"/>
                    </a:lnTo>
                    <a:lnTo>
                      <a:pt x="123" y="23"/>
                    </a:lnTo>
                    <a:lnTo>
                      <a:pt x="134" y="21"/>
                    </a:lnTo>
                    <a:lnTo>
                      <a:pt x="147" y="20"/>
                    </a:lnTo>
                    <a:lnTo>
                      <a:pt x="160" y="17"/>
                    </a:lnTo>
                    <a:lnTo>
                      <a:pt x="171" y="15"/>
                    </a:lnTo>
                    <a:lnTo>
                      <a:pt x="183" y="14"/>
                    </a:lnTo>
                    <a:lnTo>
                      <a:pt x="197" y="12"/>
                    </a:lnTo>
                    <a:lnTo>
                      <a:pt x="197" y="12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1" name="Freeform 271"/>
              <p:cNvSpPr>
                <a:spLocks/>
              </p:cNvSpPr>
              <p:nvPr/>
            </p:nvSpPr>
            <p:spPr bwMode="auto">
              <a:xfrm>
                <a:off x="4299" y="3874"/>
                <a:ext cx="17" cy="3"/>
              </a:xfrm>
              <a:custGeom>
                <a:avLst/>
                <a:gdLst/>
                <a:ahLst/>
                <a:cxnLst>
                  <a:cxn ang="0">
                    <a:pos x="164" y="35"/>
                  </a:cxn>
                  <a:cxn ang="0">
                    <a:pos x="175" y="34"/>
                  </a:cxn>
                  <a:cxn ang="0">
                    <a:pos x="186" y="34"/>
                  </a:cxn>
                  <a:cxn ang="0">
                    <a:pos x="196" y="33"/>
                  </a:cxn>
                  <a:cxn ang="0">
                    <a:pos x="206" y="33"/>
                  </a:cxn>
                  <a:cxn ang="0">
                    <a:pos x="217" y="33"/>
                  </a:cxn>
                  <a:cxn ang="0">
                    <a:pos x="227" y="33"/>
                  </a:cxn>
                  <a:cxn ang="0">
                    <a:pos x="238" y="33"/>
                  </a:cxn>
                  <a:cxn ang="0">
                    <a:pos x="248" y="34"/>
                  </a:cxn>
                  <a:cxn ang="0">
                    <a:pos x="259" y="35"/>
                  </a:cxn>
                  <a:cxn ang="0">
                    <a:pos x="269" y="36"/>
                  </a:cxn>
                  <a:cxn ang="0">
                    <a:pos x="280" y="37"/>
                  </a:cxn>
                  <a:cxn ang="0">
                    <a:pos x="290" y="39"/>
                  </a:cxn>
                  <a:cxn ang="0">
                    <a:pos x="301" y="40"/>
                  </a:cxn>
                  <a:cxn ang="0">
                    <a:pos x="311" y="42"/>
                  </a:cxn>
                  <a:cxn ang="0">
                    <a:pos x="322" y="45"/>
                  </a:cxn>
                  <a:cxn ang="0">
                    <a:pos x="332" y="47"/>
                  </a:cxn>
                  <a:cxn ang="0">
                    <a:pos x="336" y="47"/>
                  </a:cxn>
                  <a:cxn ang="0">
                    <a:pos x="341" y="44"/>
                  </a:cxn>
                  <a:cxn ang="0">
                    <a:pos x="345" y="39"/>
                  </a:cxn>
                  <a:cxn ang="0">
                    <a:pos x="349" y="33"/>
                  </a:cxn>
                  <a:cxn ang="0">
                    <a:pos x="351" y="26"/>
                  </a:cxn>
                  <a:cxn ang="0">
                    <a:pos x="352" y="21"/>
                  </a:cxn>
                  <a:cxn ang="0">
                    <a:pos x="350" y="16"/>
                  </a:cxn>
                  <a:cxn ang="0">
                    <a:pos x="346" y="14"/>
                  </a:cxn>
                  <a:cxn ang="0">
                    <a:pos x="324" y="10"/>
                  </a:cxn>
                  <a:cxn ang="0">
                    <a:pos x="303" y="7"/>
                  </a:cxn>
                  <a:cxn ang="0">
                    <a:pos x="281" y="5"/>
                  </a:cxn>
                  <a:cxn ang="0">
                    <a:pos x="260" y="3"/>
                  </a:cxn>
                  <a:cxn ang="0">
                    <a:pos x="239" y="1"/>
                  </a:cxn>
                  <a:cxn ang="0">
                    <a:pos x="218" y="0"/>
                  </a:cxn>
                  <a:cxn ang="0">
                    <a:pos x="197" y="0"/>
                  </a:cxn>
                  <a:cxn ang="0">
                    <a:pos x="176" y="0"/>
                  </a:cxn>
                  <a:cxn ang="0">
                    <a:pos x="154" y="3"/>
                  </a:cxn>
                  <a:cxn ang="0">
                    <a:pos x="133" y="4"/>
                  </a:cxn>
                  <a:cxn ang="0">
                    <a:pos x="111" y="6"/>
                  </a:cxn>
                  <a:cxn ang="0">
                    <a:pos x="90" y="9"/>
                  </a:cxn>
                  <a:cxn ang="0">
                    <a:pos x="69" y="12"/>
                  </a:cxn>
                  <a:cxn ang="0">
                    <a:pos x="48" y="16"/>
                  </a:cxn>
                  <a:cxn ang="0">
                    <a:pos x="26" y="20"/>
                  </a:cxn>
                  <a:cxn ang="0">
                    <a:pos x="5" y="25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4" y="56"/>
                  </a:cxn>
                  <a:cxn ang="0">
                    <a:pos x="19" y="58"/>
                  </a:cxn>
                  <a:cxn ang="0">
                    <a:pos x="37" y="56"/>
                  </a:cxn>
                  <a:cxn ang="0">
                    <a:pos x="55" y="54"/>
                  </a:cxn>
                  <a:cxn ang="0">
                    <a:pos x="73" y="50"/>
                  </a:cxn>
                  <a:cxn ang="0">
                    <a:pos x="91" y="47"/>
                  </a:cxn>
                  <a:cxn ang="0">
                    <a:pos x="109" y="43"/>
                  </a:cxn>
                  <a:cxn ang="0">
                    <a:pos x="127" y="40"/>
                  </a:cxn>
                  <a:cxn ang="0">
                    <a:pos x="145" y="37"/>
                  </a:cxn>
                  <a:cxn ang="0">
                    <a:pos x="164" y="35"/>
                  </a:cxn>
                </a:cxnLst>
                <a:rect l="0" t="0" r="r" b="b"/>
                <a:pathLst>
                  <a:path w="352" h="58">
                    <a:moveTo>
                      <a:pt x="164" y="35"/>
                    </a:moveTo>
                    <a:lnTo>
                      <a:pt x="175" y="34"/>
                    </a:lnTo>
                    <a:lnTo>
                      <a:pt x="186" y="34"/>
                    </a:lnTo>
                    <a:lnTo>
                      <a:pt x="196" y="33"/>
                    </a:lnTo>
                    <a:lnTo>
                      <a:pt x="206" y="33"/>
                    </a:lnTo>
                    <a:lnTo>
                      <a:pt x="217" y="33"/>
                    </a:lnTo>
                    <a:lnTo>
                      <a:pt x="227" y="33"/>
                    </a:lnTo>
                    <a:lnTo>
                      <a:pt x="238" y="33"/>
                    </a:lnTo>
                    <a:lnTo>
                      <a:pt x="248" y="34"/>
                    </a:lnTo>
                    <a:lnTo>
                      <a:pt x="259" y="35"/>
                    </a:lnTo>
                    <a:lnTo>
                      <a:pt x="269" y="36"/>
                    </a:lnTo>
                    <a:lnTo>
                      <a:pt x="280" y="37"/>
                    </a:lnTo>
                    <a:lnTo>
                      <a:pt x="290" y="39"/>
                    </a:lnTo>
                    <a:lnTo>
                      <a:pt x="301" y="40"/>
                    </a:lnTo>
                    <a:lnTo>
                      <a:pt x="311" y="42"/>
                    </a:lnTo>
                    <a:lnTo>
                      <a:pt x="322" y="45"/>
                    </a:lnTo>
                    <a:lnTo>
                      <a:pt x="332" y="47"/>
                    </a:lnTo>
                    <a:lnTo>
                      <a:pt x="336" y="47"/>
                    </a:lnTo>
                    <a:lnTo>
                      <a:pt x="341" y="44"/>
                    </a:lnTo>
                    <a:lnTo>
                      <a:pt x="345" y="39"/>
                    </a:lnTo>
                    <a:lnTo>
                      <a:pt x="349" y="33"/>
                    </a:lnTo>
                    <a:lnTo>
                      <a:pt x="351" y="26"/>
                    </a:lnTo>
                    <a:lnTo>
                      <a:pt x="352" y="21"/>
                    </a:lnTo>
                    <a:lnTo>
                      <a:pt x="350" y="16"/>
                    </a:lnTo>
                    <a:lnTo>
                      <a:pt x="346" y="14"/>
                    </a:lnTo>
                    <a:lnTo>
                      <a:pt x="324" y="10"/>
                    </a:lnTo>
                    <a:lnTo>
                      <a:pt x="303" y="7"/>
                    </a:lnTo>
                    <a:lnTo>
                      <a:pt x="281" y="5"/>
                    </a:lnTo>
                    <a:lnTo>
                      <a:pt x="260" y="3"/>
                    </a:lnTo>
                    <a:lnTo>
                      <a:pt x="239" y="1"/>
                    </a:lnTo>
                    <a:lnTo>
                      <a:pt x="218" y="0"/>
                    </a:lnTo>
                    <a:lnTo>
                      <a:pt x="197" y="0"/>
                    </a:lnTo>
                    <a:lnTo>
                      <a:pt x="176" y="0"/>
                    </a:lnTo>
                    <a:lnTo>
                      <a:pt x="154" y="3"/>
                    </a:lnTo>
                    <a:lnTo>
                      <a:pt x="133" y="4"/>
                    </a:lnTo>
                    <a:lnTo>
                      <a:pt x="111" y="6"/>
                    </a:lnTo>
                    <a:lnTo>
                      <a:pt x="90" y="9"/>
                    </a:lnTo>
                    <a:lnTo>
                      <a:pt x="69" y="12"/>
                    </a:lnTo>
                    <a:lnTo>
                      <a:pt x="48" y="16"/>
                    </a:lnTo>
                    <a:lnTo>
                      <a:pt x="26" y="20"/>
                    </a:lnTo>
                    <a:lnTo>
                      <a:pt x="5" y="25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4" y="56"/>
                    </a:lnTo>
                    <a:lnTo>
                      <a:pt x="19" y="58"/>
                    </a:lnTo>
                    <a:lnTo>
                      <a:pt x="37" y="56"/>
                    </a:lnTo>
                    <a:lnTo>
                      <a:pt x="55" y="54"/>
                    </a:lnTo>
                    <a:lnTo>
                      <a:pt x="73" y="50"/>
                    </a:lnTo>
                    <a:lnTo>
                      <a:pt x="91" y="47"/>
                    </a:lnTo>
                    <a:lnTo>
                      <a:pt x="109" y="43"/>
                    </a:lnTo>
                    <a:lnTo>
                      <a:pt x="127" y="40"/>
                    </a:lnTo>
                    <a:lnTo>
                      <a:pt x="145" y="37"/>
                    </a:lnTo>
                    <a:lnTo>
                      <a:pt x="164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2" name="Freeform 272"/>
              <p:cNvSpPr>
                <a:spLocks/>
              </p:cNvSpPr>
              <p:nvPr/>
            </p:nvSpPr>
            <p:spPr bwMode="auto">
              <a:xfrm>
                <a:off x="4307" y="3876"/>
                <a:ext cx="8" cy="1"/>
              </a:xfrm>
              <a:custGeom>
                <a:avLst/>
                <a:gdLst/>
                <a:ahLst/>
                <a:cxnLst>
                  <a:cxn ang="0">
                    <a:pos x="169" y="16"/>
                  </a:cxn>
                  <a:cxn ang="0">
                    <a:pos x="169" y="16"/>
                  </a:cxn>
                  <a:cxn ang="0">
                    <a:pos x="159" y="14"/>
                  </a:cxn>
                  <a:cxn ang="0">
                    <a:pos x="148" y="11"/>
                  </a:cxn>
                  <a:cxn ang="0">
                    <a:pos x="137" y="9"/>
                  </a:cxn>
                  <a:cxn ang="0">
                    <a:pos x="126" y="8"/>
                  </a:cxn>
                  <a:cxn ang="0">
                    <a:pos x="116" y="6"/>
                  </a:cxn>
                  <a:cxn ang="0">
                    <a:pos x="105" y="5"/>
                  </a:cxn>
                  <a:cxn ang="0">
                    <a:pos x="95" y="4"/>
                  </a:cxn>
                  <a:cxn ang="0">
                    <a:pos x="84" y="3"/>
                  </a:cxn>
                  <a:cxn ang="0">
                    <a:pos x="74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22" y="1"/>
                  </a:cxn>
                  <a:cxn ang="0">
                    <a:pos x="11" y="1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11" y="16"/>
                  </a:cxn>
                  <a:cxn ang="0">
                    <a:pos x="22" y="16"/>
                  </a:cxn>
                  <a:cxn ang="0">
                    <a:pos x="32" y="15"/>
                  </a:cxn>
                  <a:cxn ang="0">
                    <a:pos x="42" y="15"/>
                  </a:cxn>
                  <a:cxn ang="0">
                    <a:pos x="53" y="15"/>
                  </a:cxn>
                  <a:cxn ang="0">
                    <a:pos x="63" y="15"/>
                  </a:cxn>
                  <a:cxn ang="0">
                    <a:pos x="74" y="15"/>
                  </a:cxn>
                  <a:cxn ang="0">
                    <a:pos x="84" y="15"/>
                  </a:cxn>
                  <a:cxn ang="0">
                    <a:pos x="95" y="16"/>
                  </a:cxn>
                  <a:cxn ang="0">
                    <a:pos x="105" y="17"/>
                  </a:cxn>
                  <a:cxn ang="0">
                    <a:pos x="116" y="18"/>
                  </a:cxn>
                  <a:cxn ang="0">
                    <a:pos x="126" y="20"/>
                  </a:cxn>
                  <a:cxn ang="0">
                    <a:pos x="137" y="21"/>
                  </a:cxn>
                  <a:cxn ang="0">
                    <a:pos x="146" y="23"/>
                  </a:cxn>
                  <a:cxn ang="0">
                    <a:pos x="157" y="26"/>
                  </a:cxn>
                  <a:cxn ang="0">
                    <a:pos x="167" y="29"/>
                  </a:cxn>
                  <a:cxn ang="0">
                    <a:pos x="167" y="29"/>
                  </a:cxn>
                  <a:cxn ang="0">
                    <a:pos x="169" y="16"/>
                  </a:cxn>
                </a:cxnLst>
                <a:rect l="0" t="0" r="r" b="b"/>
                <a:pathLst>
                  <a:path w="169" h="29">
                    <a:moveTo>
                      <a:pt x="169" y="16"/>
                    </a:moveTo>
                    <a:lnTo>
                      <a:pt x="169" y="16"/>
                    </a:lnTo>
                    <a:lnTo>
                      <a:pt x="159" y="14"/>
                    </a:lnTo>
                    <a:lnTo>
                      <a:pt x="148" y="11"/>
                    </a:lnTo>
                    <a:lnTo>
                      <a:pt x="137" y="9"/>
                    </a:lnTo>
                    <a:lnTo>
                      <a:pt x="126" y="8"/>
                    </a:lnTo>
                    <a:lnTo>
                      <a:pt x="116" y="6"/>
                    </a:lnTo>
                    <a:lnTo>
                      <a:pt x="105" y="5"/>
                    </a:lnTo>
                    <a:lnTo>
                      <a:pt x="95" y="4"/>
                    </a:lnTo>
                    <a:lnTo>
                      <a:pt x="84" y="3"/>
                    </a:lnTo>
                    <a:lnTo>
                      <a:pt x="74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1" y="1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22" y="16"/>
                    </a:lnTo>
                    <a:lnTo>
                      <a:pt x="32" y="15"/>
                    </a:lnTo>
                    <a:lnTo>
                      <a:pt x="42" y="15"/>
                    </a:lnTo>
                    <a:lnTo>
                      <a:pt x="53" y="15"/>
                    </a:lnTo>
                    <a:lnTo>
                      <a:pt x="63" y="15"/>
                    </a:lnTo>
                    <a:lnTo>
                      <a:pt x="74" y="15"/>
                    </a:lnTo>
                    <a:lnTo>
                      <a:pt x="84" y="15"/>
                    </a:lnTo>
                    <a:lnTo>
                      <a:pt x="95" y="16"/>
                    </a:lnTo>
                    <a:lnTo>
                      <a:pt x="105" y="17"/>
                    </a:lnTo>
                    <a:lnTo>
                      <a:pt x="116" y="18"/>
                    </a:lnTo>
                    <a:lnTo>
                      <a:pt x="126" y="20"/>
                    </a:lnTo>
                    <a:lnTo>
                      <a:pt x="137" y="21"/>
                    </a:lnTo>
                    <a:lnTo>
                      <a:pt x="146" y="23"/>
                    </a:lnTo>
                    <a:lnTo>
                      <a:pt x="157" y="26"/>
                    </a:lnTo>
                    <a:lnTo>
                      <a:pt x="167" y="29"/>
                    </a:lnTo>
                    <a:lnTo>
                      <a:pt x="167" y="2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3" name="Freeform 273"/>
              <p:cNvSpPr>
                <a:spLocks/>
              </p:cNvSpPr>
              <p:nvPr/>
            </p:nvSpPr>
            <p:spPr bwMode="auto">
              <a:xfrm>
                <a:off x="4315" y="3875"/>
                <a:ext cx="1" cy="2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5" y="13"/>
                  </a:cxn>
                  <a:cxn ang="0">
                    <a:pos x="14" y="17"/>
                  </a:cxn>
                  <a:cxn ang="0">
                    <a:pos x="12" y="22"/>
                  </a:cxn>
                  <a:cxn ang="0">
                    <a:pos x="9" y="27"/>
                  </a:cxn>
                  <a:cxn ang="0">
                    <a:pos x="6" y="31"/>
                  </a:cxn>
                  <a:cxn ang="0">
                    <a:pos x="3" y="33"/>
                  </a:cxn>
                  <a:cxn ang="0">
                    <a:pos x="2" y="33"/>
                  </a:cxn>
                  <a:cxn ang="0">
                    <a:pos x="0" y="46"/>
                  </a:cxn>
                  <a:cxn ang="0">
                    <a:pos x="7" y="46"/>
                  </a:cxn>
                  <a:cxn ang="0">
                    <a:pos x="14" y="41"/>
                  </a:cxn>
                  <a:cxn ang="0">
                    <a:pos x="19" y="35"/>
                  </a:cxn>
                  <a:cxn ang="0">
                    <a:pos x="24" y="28"/>
                  </a:cxn>
                  <a:cxn ang="0">
                    <a:pos x="26" y="20"/>
                  </a:cxn>
                  <a:cxn ang="0">
                    <a:pos x="27" y="13"/>
                  </a:cxn>
                  <a:cxn ang="0">
                    <a:pos x="24" y="4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12"/>
                  </a:cxn>
                </a:cxnLst>
                <a:rect l="0" t="0" r="r" b="b"/>
                <a:pathLst>
                  <a:path w="27" h="46">
                    <a:moveTo>
                      <a:pt x="14" y="12"/>
                    </a:moveTo>
                    <a:lnTo>
                      <a:pt x="14" y="12"/>
                    </a:lnTo>
                    <a:lnTo>
                      <a:pt x="14" y="12"/>
                    </a:lnTo>
                    <a:lnTo>
                      <a:pt x="15" y="13"/>
                    </a:lnTo>
                    <a:lnTo>
                      <a:pt x="14" y="17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6" y="31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0" y="46"/>
                    </a:lnTo>
                    <a:lnTo>
                      <a:pt x="7" y="46"/>
                    </a:lnTo>
                    <a:lnTo>
                      <a:pt x="14" y="41"/>
                    </a:lnTo>
                    <a:lnTo>
                      <a:pt x="19" y="35"/>
                    </a:lnTo>
                    <a:lnTo>
                      <a:pt x="24" y="28"/>
                    </a:lnTo>
                    <a:lnTo>
                      <a:pt x="26" y="20"/>
                    </a:lnTo>
                    <a:lnTo>
                      <a:pt x="27" y="13"/>
                    </a:lnTo>
                    <a:lnTo>
                      <a:pt x="24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4" name="Freeform 274"/>
              <p:cNvSpPr>
                <a:spLocks/>
              </p:cNvSpPr>
              <p:nvPr/>
            </p:nvSpPr>
            <p:spPr bwMode="auto">
              <a:xfrm>
                <a:off x="4300" y="3874"/>
                <a:ext cx="15" cy="2"/>
              </a:xfrm>
              <a:custGeom>
                <a:avLst/>
                <a:gdLst/>
                <a:ahLst/>
                <a:cxnLst>
                  <a:cxn ang="0">
                    <a:pos x="2" y="39"/>
                  </a:cxn>
                  <a:cxn ang="0">
                    <a:pos x="2" y="39"/>
                  </a:cxn>
                  <a:cxn ang="0">
                    <a:pos x="23" y="33"/>
                  </a:cxn>
                  <a:cxn ang="0">
                    <a:pos x="45" y="29"/>
                  </a:cxn>
                  <a:cxn ang="0">
                    <a:pos x="66" y="25"/>
                  </a:cxn>
                  <a:cxn ang="0">
                    <a:pos x="86" y="22"/>
                  </a:cxn>
                  <a:cxn ang="0">
                    <a:pos x="107" y="19"/>
                  </a:cxn>
                  <a:cxn ang="0">
                    <a:pos x="129" y="17"/>
                  </a:cxn>
                  <a:cxn ang="0">
                    <a:pos x="150" y="16"/>
                  </a:cxn>
                  <a:cxn ang="0">
                    <a:pos x="172" y="14"/>
                  </a:cxn>
                  <a:cxn ang="0">
                    <a:pos x="193" y="15"/>
                  </a:cxn>
                  <a:cxn ang="0">
                    <a:pos x="214" y="15"/>
                  </a:cxn>
                  <a:cxn ang="0">
                    <a:pos x="235" y="15"/>
                  </a:cxn>
                  <a:cxn ang="0">
                    <a:pos x="256" y="16"/>
                  </a:cxn>
                  <a:cxn ang="0">
                    <a:pos x="277" y="18"/>
                  </a:cxn>
                  <a:cxn ang="0">
                    <a:pos x="299" y="20"/>
                  </a:cxn>
                  <a:cxn ang="0">
                    <a:pos x="319" y="23"/>
                  </a:cxn>
                  <a:cxn ang="0">
                    <a:pos x="341" y="27"/>
                  </a:cxn>
                  <a:cxn ang="0">
                    <a:pos x="343" y="15"/>
                  </a:cxn>
                  <a:cxn ang="0">
                    <a:pos x="321" y="11"/>
                  </a:cxn>
                  <a:cxn ang="0">
                    <a:pos x="299" y="7"/>
                  </a:cxn>
                  <a:cxn ang="0">
                    <a:pos x="277" y="5"/>
                  </a:cxn>
                  <a:cxn ang="0">
                    <a:pos x="256" y="3"/>
                  </a:cxn>
                  <a:cxn ang="0">
                    <a:pos x="235" y="2"/>
                  </a:cxn>
                  <a:cxn ang="0">
                    <a:pos x="214" y="0"/>
                  </a:cxn>
                  <a:cxn ang="0">
                    <a:pos x="193" y="0"/>
                  </a:cxn>
                  <a:cxn ang="0">
                    <a:pos x="172" y="1"/>
                  </a:cxn>
                  <a:cxn ang="0">
                    <a:pos x="150" y="3"/>
                  </a:cxn>
                  <a:cxn ang="0">
                    <a:pos x="129" y="4"/>
                  </a:cxn>
                  <a:cxn ang="0">
                    <a:pos x="107" y="6"/>
                  </a:cxn>
                  <a:cxn ang="0">
                    <a:pos x="86" y="10"/>
                  </a:cxn>
                  <a:cxn ang="0">
                    <a:pos x="64" y="13"/>
                  </a:cxn>
                  <a:cxn ang="0">
                    <a:pos x="43" y="17"/>
                  </a:cxn>
                  <a:cxn ang="0">
                    <a:pos x="21" y="2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39"/>
                  </a:cxn>
                </a:cxnLst>
                <a:rect l="0" t="0" r="r" b="b"/>
                <a:pathLst>
                  <a:path w="343" h="39">
                    <a:moveTo>
                      <a:pt x="2" y="39"/>
                    </a:moveTo>
                    <a:lnTo>
                      <a:pt x="2" y="39"/>
                    </a:lnTo>
                    <a:lnTo>
                      <a:pt x="23" y="33"/>
                    </a:lnTo>
                    <a:lnTo>
                      <a:pt x="45" y="29"/>
                    </a:lnTo>
                    <a:lnTo>
                      <a:pt x="66" y="25"/>
                    </a:lnTo>
                    <a:lnTo>
                      <a:pt x="86" y="22"/>
                    </a:lnTo>
                    <a:lnTo>
                      <a:pt x="107" y="19"/>
                    </a:lnTo>
                    <a:lnTo>
                      <a:pt x="129" y="17"/>
                    </a:lnTo>
                    <a:lnTo>
                      <a:pt x="150" y="16"/>
                    </a:lnTo>
                    <a:lnTo>
                      <a:pt x="172" y="14"/>
                    </a:lnTo>
                    <a:lnTo>
                      <a:pt x="193" y="15"/>
                    </a:lnTo>
                    <a:lnTo>
                      <a:pt x="214" y="15"/>
                    </a:lnTo>
                    <a:lnTo>
                      <a:pt x="235" y="15"/>
                    </a:lnTo>
                    <a:lnTo>
                      <a:pt x="256" y="16"/>
                    </a:lnTo>
                    <a:lnTo>
                      <a:pt x="277" y="18"/>
                    </a:lnTo>
                    <a:lnTo>
                      <a:pt x="299" y="20"/>
                    </a:lnTo>
                    <a:lnTo>
                      <a:pt x="319" y="23"/>
                    </a:lnTo>
                    <a:lnTo>
                      <a:pt x="341" y="27"/>
                    </a:lnTo>
                    <a:lnTo>
                      <a:pt x="343" y="15"/>
                    </a:lnTo>
                    <a:lnTo>
                      <a:pt x="321" y="11"/>
                    </a:lnTo>
                    <a:lnTo>
                      <a:pt x="299" y="7"/>
                    </a:lnTo>
                    <a:lnTo>
                      <a:pt x="277" y="5"/>
                    </a:lnTo>
                    <a:lnTo>
                      <a:pt x="256" y="3"/>
                    </a:lnTo>
                    <a:lnTo>
                      <a:pt x="235" y="2"/>
                    </a:lnTo>
                    <a:lnTo>
                      <a:pt x="214" y="0"/>
                    </a:lnTo>
                    <a:lnTo>
                      <a:pt x="193" y="0"/>
                    </a:lnTo>
                    <a:lnTo>
                      <a:pt x="172" y="1"/>
                    </a:lnTo>
                    <a:lnTo>
                      <a:pt x="150" y="3"/>
                    </a:lnTo>
                    <a:lnTo>
                      <a:pt x="129" y="4"/>
                    </a:lnTo>
                    <a:lnTo>
                      <a:pt x="107" y="6"/>
                    </a:lnTo>
                    <a:lnTo>
                      <a:pt x="86" y="10"/>
                    </a:lnTo>
                    <a:lnTo>
                      <a:pt x="64" y="13"/>
                    </a:lnTo>
                    <a:lnTo>
                      <a:pt x="43" y="17"/>
                    </a:lnTo>
                    <a:lnTo>
                      <a:pt x="21" y="2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5" name="Freeform 275"/>
              <p:cNvSpPr>
                <a:spLocks/>
              </p:cNvSpPr>
              <p:nvPr/>
            </p:nvSpPr>
            <p:spPr bwMode="auto">
              <a:xfrm>
                <a:off x="4299" y="3875"/>
                <a:ext cx="1" cy="1"/>
              </a:xfrm>
              <a:custGeom>
                <a:avLst/>
                <a:gdLst/>
                <a:ahLst/>
                <a:cxnLst>
                  <a:cxn ang="0">
                    <a:pos x="13" y="18"/>
                  </a:cxn>
                  <a:cxn ang="0">
                    <a:pos x="13" y="18"/>
                  </a:cxn>
                  <a:cxn ang="0">
                    <a:pos x="12" y="17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13" y="18"/>
                  </a:cxn>
                </a:cxnLst>
                <a:rect l="0" t="0" r="r" b="b"/>
                <a:pathLst>
                  <a:path w="13" h="24">
                    <a:moveTo>
                      <a:pt x="13" y="18"/>
                    </a:moveTo>
                    <a:lnTo>
                      <a:pt x="13" y="18"/>
                    </a:lnTo>
                    <a:lnTo>
                      <a:pt x="12" y="17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6" name="Freeform 276"/>
              <p:cNvSpPr>
                <a:spLocks/>
              </p:cNvSpPr>
              <p:nvPr/>
            </p:nvSpPr>
            <p:spPr bwMode="auto">
              <a:xfrm>
                <a:off x="4299" y="3876"/>
                <a:ext cx="1" cy="2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24" y="13"/>
                  </a:cxn>
                  <a:cxn ang="0">
                    <a:pos x="22" y="13"/>
                  </a:cxn>
                  <a:cxn ang="0">
                    <a:pos x="18" y="10"/>
                  </a:cxn>
                  <a:cxn ang="0">
                    <a:pos x="15" y="5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5" y="13"/>
                  </a:cxn>
                  <a:cxn ang="0">
                    <a:pos x="10" y="19"/>
                  </a:cxn>
                  <a:cxn ang="0">
                    <a:pos x="16" y="24"/>
                  </a:cxn>
                  <a:cxn ang="0">
                    <a:pos x="24" y="28"/>
                  </a:cxn>
                  <a:cxn ang="0">
                    <a:pos x="24" y="27"/>
                  </a:cxn>
                  <a:cxn ang="0">
                    <a:pos x="24" y="14"/>
                  </a:cxn>
                </a:cxnLst>
                <a:rect l="0" t="0" r="r" b="b"/>
                <a:pathLst>
                  <a:path w="24" h="28">
                    <a:moveTo>
                      <a:pt x="24" y="14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18" y="10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5" y="13"/>
                    </a:lnTo>
                    <a:lnTo>
                      <a:pt x="10" y="19"/>
                    </a:lnTo>
                    <a:lnTo>
                      <a:pt x="16" y="24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7" name="Freeform 277"/>
              <p:cNvSpPr>
                <a:spLocks/>
              </p:cNvSpPr>
              <p:nvPr/>
            </p:nvSpPr>
            <p:spPr bwMode="auto">
              <a:xfrm>
                <a:off x="4300" y="3876"/>
                <a:ext cx="7" cy="1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7" y="5"/>
                  </a:cxn>
                  <a:cxn ang="0">
                    <a:pos x="89" y="8"/>
                  </a:cxn>
                  <a:cxn ang="0">
                    <a:pos x="71" y="12"/>
                  </a:cxn>
                  <a:cxn ang="0">
                    <a:pos x="53" y="15"/>
                  </a:cxn>
                  <a:cxn ang="0">
                    <a:pos x="36" y="18"/>
                  </a:cxn>
                  <a:cxn ang="0">
                    <a:pos x="18" y="20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18" y="33"/>
                  </a:cxn>
                  <a:cxn ang="0">
                    <a:pos x="36" y="31"/>
                  </a:cxn>
                  <a:cxn ang="0">
                    <a:pos x="55" y="28"/>
                  </a:cxn>
                  <a:cxn ang="0">
                    <a:pos x="73" y="25"/>
                  </a:cxn>
                  <a:cxn ang="0">
                    <a:pos x="91" y="20"/>
                  </a:cxn>
                  <a:cxn ang="0">
                    <a:pos x="109" y="17"/>
                  </a:cxn>
                  <a:cxn ang="0">
                    <a:pos x="126" y="14"/>
                  </a:cxn>
                  <a:cxn ang="0">
                    <a:pos x="145" y="12"/>
                  </a:cxn>
                  <a:cxn ang="0">
                    <a:pos x="145" y="12"/>
                  </a:cxn>
                  <a:cxn ang="0">
                    <a:pos x="145" y="0"/>
                  </a:cxn>
                </a:cxnLst>
                <a:rect l="0" t="0" r="r" b="b"/>
                <a:pathLst>
                  <a:path w="145" h="35">
                    <a:moveTo>
                      <a:pt x="145" y="0"/>
                    </a:moveTo>
                    <a:lnTo>
                      <a:pt x="145" y="0"/>
                    </a:lnTo>
                    <a:lnTo>
                      <a:pt x="126" y="2"/>
                    </a:lnTo>
                    <a:lnTo>
                      <a:pt x="107" y="5"/>
                    </a:lnTo>
                    <a:lnTo>
                      <a:pt x="89" y="8"/>
                    </a:lnTo>
                    <a:lnTo>
                      <a:pt x="71" y="12"/>
                    </a:lnTo>
                    <a:lnTo>
                      <a:pt x="53" y="15"/>
                    </a:lnTo>
                    <a:lnTo>
                      <a:pt x="36" y="18"/>
                    </a:lnTo>
                    <a:lnTo>
                      <a:pt x="18" y="20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18" y="33"/>
                    </a:lnTo>
                    <a:lnTo>
                      <a:pt x="36" y="31"/>
                    </a:lnTo>
                    <a:lnTo>
                      <a:pt x="55" y="28"/>
                    </a:lnTo>
                    <a:lnTo>
                      <a:pt x="73" y="25"/>
                    </a:lnTo>
                    <a:lnTo>
                      <a:pt x="91" y="20"/>
                    </a:lnTo>
                    <a:lnTo>
                      <a:pt x="109" y="17"/>
                    </a:lnTo>
                    <a:lnTo>
                      <a:pt x="126" y="14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8" name="Freeform 278"/>
              <p:cNvSpPr>
                <a:spLocks/>
              </p:cNvSpPr>
              <p:nvPr/>
            </p:nvSpPr>
            <p:spPr bwMode="auto">
              <a:xfrm>
                <a:off x="4301" y="3877"/>
                <a:ext cx="15" cy="2"/>
              </a:xfrm>
              <a:custGeom>
                <a:avLst/>
                <a:gdLst/>
                <a:ahLst/>
                <a:cxnLst>
                  <a:cxn ang="0">
                    <a:pos x="133" y="27"/>
                  </a:cxn>
                  <a:cxn ang="0">
                    <a:pos x="145" y="27"/>
                  </a:cxn>
                  <a:cxn ang="0">
                    <a:pos x="158" y="27"/>
                  </a:cxn>
                  <a:cxn ang="0">
                    <a:pos x="170" y="27"/>
                  </a:cxn>
                  <a:cxn ang="0">
                    <a:pos x="182" y="27"/>
                  </a:cxn>
                  <a:cxn ang="0">
                    <a:pos x="194" y="27"/>
                  </a:cxn>
                  <a:cxn ang="0">
                    <a:pos x="207" y="27"/>
                  </a:cxn>
                  <a:cxn ang="0">
                    <a:pos x="219" y="27"/>
                  </a:cxn>
                  <a:cxn ang="0">
                    <a:pos x="231" y="28"/>
                  </a:cxn>
                  <a:cxn ang="0">
                    <a:pos x="243" y="28"/>
                  </a:cxn>
                  <a:cxn ang="0">
                    <a:pos x="255" y="28"/>
                  </a:cxn>
                  <a:cxn ang="0">
                    <a:pos x="267" y="28"/>
                  </a:cxn>
                  <a:cxn ang="0">
                    <a:pos x="279" y="28"/>
                  </a:cxn>
                  <a:cxn ang="0">
                    <a:pos x="291" y="28"/>
                  </a:cxn>
                  <a:cxn ang="0">
                    <a:pos x="303" y="28"/>
                  </a:cxn>
                  <a:cxn ang="0">
                    <a:pos x="315" y="28"/>
                  </a:cxn>
                  <a:cxn ang="0">
                    <a:pos x="327" y="27"/>
                  </a:cxn>
                  <a:cxn ang="0">
                    <a:pos x="330" y="24"/>
                  </a:cxn>
                  <a:cxn ang="0">
                    <a:pos x="326" y="17"/>
                  </a:cxn>
                  <a:cxn ang="0">
                    <a:pos x="319" y="9"/>
                  </a:cxn>
                  <a:cxn ang="0">
                    <a:pos x="313" y="5"/>
                  </a:cxn>
                  <a:cxn ang="0">
                    <a:pos x="310" y="5"/>
                  </a:cxn>
                  <a:cxn ang="0">
                    <a:pos x="304" y="4"/>
                  </a:cxn>
                  <a:cxn ang="0">
                    <a:pos x="296" y="4"/>
                  </a:cxn>
                  <a:cxn ang="0">
                    <a:pos x="286" y="3"/>
                  </a:cxn>
                  <a:cxn ang="0">
                    <a:pos x="275" y="2"/>
                  </a:cxn>
                  <a:cxn ang="0">
                    <a:pos x="262" y="2"/>
                  </a:cxn>
                  <a:cxn ang="0">
                    <a:pos x="248" y="1"/>
                  </a:cxn>
                  <a:cxn ang="0">
                    <a:pos x="233" y="1"/>
                  </a:cxn>
                  <a:cxn ang="0">
                    <a:pos x="218" y="0"/>
                  </a:cxn>
                  <a:cxn ang="0">
                    <a:pos x="203" y="0"/>
                  </a:cxn>
                  <a:cxn ang="0">
                    <a:pos x="189" y="0"/>
                  </a:cxn>
                  <a:cxn ang="0">
                    <a:pos x="175" y="0"/>
                  </a:cxn>
                  <a:cxn ang="0">
                    <a:pos x="162" y="0"/>
                  </a:cxn>
                  <a:cxn ang="0">
                    <a:pos x="151" y="0"/>
                  </a:cxn>
                  <a:cxn ang="0">
                    <a:pos x="142" y="0"/>
                  </a:cxn>
                  <a:cxn ang="0">
                    <a:pos x="134" y="1"/>
                  </a:cxn>
                  <a:cxn ang="0">
                    <a:pos x="116" y="2"/>
                  </a:cxn>
                  <a:cxn ang="0">
                    <a:pos x="99" y="3"/>
                  </a:cxn>
                  <a:cxn ang="0">
                    <a:pos x="82" y="2"/>
                  </a:cxn>
                  <a:cxn ang="0">
                    <a:pos x="65" y="2"/>
                  </a:cxn>
                  <a:cxn ang="0">
                    <a:pos x="49" y="3"/>
                  </a:cxn>
                  <a:cxn ang="0">
                    <a:pos x="32" y="5"/>
                  </a:cxn>
                  <a:cxn ang="0">
                    <a:pos x="16" y="10"/>
                  </a:cxn>
                  <a:cxn ang="0">
                    <a:pos x="0" y="18"/>
                  </a:cxn>
                  <a:cxn ang="0">
                    <a:pos x="5" y="23"/>
                  </a:cxn>
                  <a:cxn ang="0">
                    <a:pos x="9" y="28"/>
                  </a:cxn>
                  <a:cxn ang="0">
                    <a:pos x="14" y="33"/>
                  </a:cxn>
                  <a:cxn ang="0">
                    <a:pos x="19" y="35"/>
                  </a:cxn>
                  <a:cxn ang="0">
                    <a:pos x="33" y="36"/>
                  </a:cxn>
                  <a:cxn ang="0">
                    <a:pos x="47" y="35"/>
                  </a:cxn>
                  <a:cxn ang="0">
                    <a:pos x="61" y="34"/>
                  </a:cxn>
                  <a:cxn ang="0">
                    <a:pos x="76" y="32"/>
                  </a:cxn>
                  <a:cxn ang="0">
                    <a:pos x="90" y="30"/>
                  </a:cxn>
                  <a:cxn ang="0">
                    <a:pos x="104" y="29"/>
                  </a:cxn>
                  <a:cxn ang="0">
                    <a:pos x="118" y="27"/>
                  </a:cxn>
                  <a:cxn ang="0">
                    <a:pos x="133" y="27"/>
                  </a:cxn>
                </a:cxnLst>
                <a:rect l="0" t="0" r="r" b="b"/>
                <a:pathLst>
                  <a:path w="330" h="36">
                    <a:moveTo>
                      <a:pt x="133" y="27"/>
                    </a:moveTo>
                    <a:lnTo>
                      <a:pt x="145" y="27"/>
                    </a:lnTo>
                    <a:lnTo>
                      <a:pt x="158" y="27"/>
                    </a:lnTo>
                    <a:lnTo>
                      <a:pt x="170" y="27"/>
                    </a:lnTo>
                    <a:lnTo>
                      <a:pt x="182" y="27"/>
                    </a:lnTo>
                    <a:lnTo>
                      <a:pt x="194" y="27"/>
                    </a:lnTo>
                    <a:lnTo>
                      <a:pt x="207" y="27"/>
                    </a:lnTo>
                    <a:lnTo>
                      <a:pt x="219" y="27"/>
                    </a:lnTo>
                    <a:lnTo>
                      <a:pt x="231" y="28"/>
                    </a:lnTo>
                    <a:lnTo>
                      <a:pt x="243" y="28"/>
                    </a:lnTo>
                    <a:lnTo>
                      <a:pt x="255" y="28"/>
                    </a:lnTo>
                    <a:lnTo>
                      <a:pt x="267" y="28"/>
                    </a:lnTo>
                    <a:lnTo>
                      <a:pt x="279" y="28"/>
                    </a:lnTo>
                    <a:lnTo>
                      <a:pt x="291" y="28"/>
                    </a:lnTo>
                    <a:lnTo>
                      <a:pt x="303" y="28"/>
                    </a:lnTo>
                    <a:lnTo>
                      <a:pt x="315" y="28"/>
                    </a:lnTo>
                    <a:lnTo>
                      <a:pt x="327" y="27"/>
                    </a:lnTo>
                    <a:lnTo>
                      <a:pt x="330" y="24"/>
                    </a:lnTo>
                    <a:lnTo>
                      <a:pt x="326" y="17"/>
                    </a:lnTo>
                    <a:lnTo>
                      <a:pt x="319" y="9"/>
                    </a:lnTo>
                    <a:lnTo>
                      <a:pt x="313" y="5"/>
                    </a:lnTo>
                    <a:lnTo>
                      <a:pt x="310" y="5"/>
                    </a:lnTo>
                    <a:lnTo>
                      <a:pt x="304" y="4"/>
                    </a:lnTo>
                    <a:lnTo>
                      <a:pt x="296" y="4"/>
                    </a:lnTo>
                    <a:lnTo>
                      <a:pt x="286" y="3"/>
                    </a:lnTo>
                    <a:lnTo>
                      <a:pt x="275" y="2"/>
                    </a:lnTo>
                    <a:lnTo>
                      <a:pt x="262" y="2"/>
                    </a:lnTo>
                    <a:lnTo>
                      <a:pt x="248" y="1"/>
                    </a:lnTo>
                    <a:lnTo>
                      <a:pt x="233" y="1"/>
                    </a:lnTo>
                    <a:lnTo>
                      <a:pt x="218" y="0"/>
                    </a:lnTo>
                    <a:lnTo>
                      <a:pt x="203" y="0"/>
                    </a:lnTo>
                    <a:lnTo>
                      <a:pt x="189" y="0"/>
                    </a:lnTo>
                    <a:lnTo>
                      <a:pt x="175" y="0"/>
                    </a:lnTo>
                    <a:lnTo>
                      <a:pt x="162" y="0"/>
                    </a:lnTo>
                    <a:lnTo>
                      <a:pt x="151" y="0"/>
                    </a:lnTo>
                    <a:lnTo>
                      <a:pt x="142" y="0"/>
                    </a:lnTo>
                    <a:lnTo>
                      <a:pt x="134" y="1"/>
                    </a:lnTo>
                    <a:lnTo>
                      <a:pt x="116" y="2"/>
                    </a:lnTo>
                    <a:lnTo>
                      <a:pt x="99" y="3"/>
                    </a:lnTo>
                    <a:lnTo>
                      <a:pt x="82" y="2"/>
                    </a:lnTo>
                    <a:lnTo>
                      <a:pt x="65" y="2"/>
                    </a:lnTo>
                    <a:lnTo>
                      <a:pt x="49" y="3"/>
                    </a:lnTo>
                    <a:lnTo>
                      <a:pt x="32" y="5"/>
                    </a:lnTo>
                    <a:lnTo>
                      <a:pt x="16" y="10"/>
                    </a:lnTo>
                    <a:lnTo>
                      <a:pt x="0" y="18"/>
                    </a:lnTo>
                    <a:lnTo>
                      <a:pt x="5" y="23"/>
                    </a:lnTo>
                    <a:lnTo>
                      <a:pt x="9" y="28"/>
                    </a:lnTo>
                    <a:lnTo>
                      <a:pt x="14" y="33"/>
                    </a:lnTo>
                    <a:lnTo>
                      <a:pt x="19" y="35"/>
                    </a:lnTo>
                    <a:lnTo>
                      <a:pt x="33" y="36"/>
                    </a:lnTo>
                    <a:lnTo>
                      <a:pt x="47" y="35"/>
                    </a:lnTo>
                    <a:lnTo>
                      <a:pt x="61" y="34"/>
                    </a:lnTo>
                    <a:lnTo>
                      <a:pt x="76" y="32"/>
                    </a:lnTo>
                    <a:lnTo>
                      <a:pt x="90" y="30"/>
                    </a:lnTo>
                    <a:lnTo>
                      <a:pt x="104" y="29"/>
                    </a:lnTo>
                    <a:lnTo>
                      <a:pt x="118" y="27"/>
                    </a:lnTo>
                    <a:lnTo>
                      <a:pt x="133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79" name="Freeform 279"/>
              <p:cNvSpPr>
                <a:spLocks/>
              </p:cNvSpPr>
              <p:nvPr/>
            </p:nvSpPr>
            <p:spPr bwMode="auto">
              <a:xfrm>
                <a:off x="4307" y="3878"/>
                <a:ext cx="9" cy="1"/>
              </a:xfrm>
              <a:custGeom>
                <a:avLst/>
                <a:gdLst/>
                <a:ahLst/>
                <a:cxnLst>
                  <a:cxn ang="0">
                    <a:pos x="194" y="1"/>
                  </a:cxn>
                  <a:cxn ang="0">
                    <a:pos x="194" y="1"/>
                  </a:cxn>
                  <a:cxn ang="0">
                    <a:pos x="182" y="1"/>
                  </a:cxn>
                  <a:cxn ang="0">
                    <a:pos x="170" y="1"/>
                  </a:cxn>
                  <a:cxn ang="0">
                    <a:pos x="158" y="1"/>
                  </a:cxn>
                  <a:cxn ang="0">
                    <a:pos x="146" y="1"/>
                  </a:cxn>
                  <a:cxn ang="0">
                    <a:pos x="134" y="1"/>
                  </a:cxn>
                  <a:cxn ang="0">
                    <a:pos x="122" y="1"/>
                  </a:cxn>
                  <a:cxn ang="0">
                    <a:pos x="110" y="1"/>
                  </a:cxn>
                  <a:cxn ang="0">
                    <a:pos x="98" y="1"/>
                  </a:cxn>
                  <a:cxn ang="0">
                    <a:pos x="86" y="0"/>
                  </a:cxn>
                  <a:cxn ang="0">
                    <a:pos x="74" y="0"/>
                  </a:cxn>
                  <a:cxn ang="0">
                    <a:pos x="61" y="0"/>
                  </a:cxn>
                  <a:cxn ang="0">
                    <a:pos x="49" y="0"/>
                  </a:cxn>
                  <a:cxn ang="0">
                    <a:pos x="37" y="0"/>
                  </a:cxn>
                  <a:cxn ang="0">
                    <a:pos x="25" y="0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2" y="14"/>
                  </a:cxn>
                  <a:cxn ang="0">
                    <a:pos x="25" y="14"/>
                  </a:cxn>
                  <a:cxn ang="0">
                    <a:pos x="37" y="14"/>
                  </a:cxn>
                  <a:cxn ang="0">
                    <a:pos x="49" y="14"/>
                  </a:cxn>
                  <a:cxn ang="0">
                    <a:pos x="61" y="14"/>
                  </a:cxn>
                  <a:cxn ang="0">
                    <a:pos x="74" y="14"/>
                  </a:cxn>
                  <a:cxn ang="0">
                    <a:pos x="86" y="14"/>
                  </a:cxn>
                  <a:cxn ang="0">
                    <a:pos x="98" y="15"/>
                  </a:cxn>
                  <a:cxn ang="0">
                    <a:pos x="110" y="15"/>
                  </a:cxn>
                  <a:cxn ang="0">
                    <a:pos x="122" y="15"/>
                  </a:cxn>
                  <a:cxn ang="0">
                    <a:pos x="134" y="15"/>
                  </a:cxn>
                  <a:cxn ang="0">
                    <a:pos x="146" y="15"/>
                  </a:cxn>
                  <a:cxn ang="0">
                    <a:pos x="158" y="15"/>
                  </a:cxn>
                  <a:cxn ang="0">
                    <a:pos x="170" y="15"/>
                  </a:cxn>
                  <a:cxn ang="0">
                    <a:pos x="182" y="15"/>
                  </a:cxn>
                  <a:cxn ang="0">
                    <a:pos x="194" y="13"/>
                  </a:cxn>
                  <a:cxn ang="0">
                    <a:pos x="194" y="13"/>
                  </a:cxn>
                  <a:cxn ang="0">
                    <a:pos x="194" y="1"/>
                  </a:cxn>
                </a:cxnLst>
                <a:rect l="0" t="0" r="r" b="b"/>
                <a:pathLst>
                  <a:path w="194" h="15">
                    <a:moveTo>
                      <a:pt x="194" y="1"/>
                    </a:moveTo>
                    <a:lnTo>
                      <a:pt x="194" y="1"/>
                    </a:lnTo>
                    <a:lnTo>
                      <a:pt x="182" y="1"/>
                    </a:lnTo>
                    <a:lnTo>
                      <a:pt x="170" y="1"/>
                    </a:lnTo>
                    <a:lnTo>
                      <a:pt x="158" y="1"/>
                    </a:lnTo>
                    <a:lnTo>
                      <a:pt x="146" y="1"/>
                    </a:lnTo>
                    <a:lnTo>
                      <a:pt x="134" y="1"/>
                    </a:lnTo>
                    <a:lnTo>
                      <a:pt x="122" y="1"/>
                    </a:lnTo>
                    <a:lnTo>
                      <a:pt x="110" y="1"/>
                    </a:lnTo>
                    <a:lnTo>
                      <a:pt x="98" y="1"/>
                    </a:lnTo>
                    <a:lnTo>
                      <a:pt x="86" y="0"/>
                    </a:lnTo>
                    <a:lnTo>
                      <a:pt x="74" y="0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2" y="14"/>
                    </a:lnTo>
                    <a:lnTo>
                      <a:pt x="25" y="14"/>
                    </a:lnTo>
                    <a:lnTo>
                      <a:pt x="37" y="14"/>
                    </a:lnTo>
                    <a:lnTo>
                      <a:pt x="49" y="14"/>
                    </a:lnTo>
                    <a:lnTo>
                      <a:pt x="61" y="14"/>
                    </a:lnTo>
                    <a:lnTo>
                      <a:pt x="74" y="14"/>
                    </a:lnTo>
                    <a:lnTo>
                      <a:pt x="86" y="14"/>
                    </a:lnTo>
                    <a:lnTo>
                      <a:pt x="98" y="15"/>
                    </a:lnTo>
                    <a:lnTo>
                      <a:pt x="110" y="15"/>
                    </a:lnTo>
                    <a:lnTo>
                      <a:pt x="122" y="15"/>
                    </a:lnTo>
                    <a:lnTo>
                      <a:pt x="134" y="15"/>
                    </a:lnTo>
                    <a:lnTo>
                      <a:pt x="146" y="15"/>
                    </a:lnTo>
                    <a:lnTo>
                      <a:pt x="158" y="15"/>
                    </a:lnTo>
                    <a:lnTo>
                      <a:pt x="170" y="15"/>
                    </a:lnTo>
                    <a:lnTo>
                      <a:pt x="182" y="15"/>
                    </a:lnTo>
                    <a:lnTo>
                      <a:pt x="194" y="13"/>
                    </a:lnTo>
                    <a:lnTo>
                      <a:pt x="194" y="13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0" name="Freeform 280"/>
              <p:cNvSpPr>
                <a:spLocks/>
              </p:cNvSpPr>
              <p:nvPr/>
            </p:nvSpPr>
            <p:spPr bwMode="auto">
              <a:xfrm>
                <a:off x="4315" y="3877"/>
                <a:ext cx="2" cy="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3" y="15"/>
                  </a:cxn>
                  <a:cxn ang="0">
                    <a:pos x="9" y="22"/>
                  </a:cxn>
                  <a:cxn ang="0">
                    <a:pos x="12" y="25"/>
                  </a:cxn>
                  <a:cxn ang="0">
                    <a:pos x="15" y="22"/>
                  </a:cxn>
                  <a:cxn ang="0">
                    <a:pos x="15" y="34"/>
                  </a:cxn>
                  <a:cxn ang="0">
                    <a:pos x="25" y="25"/>
                  </a:cxn>
                  <a:cxn ang="0">
                    <a:pos x="20" y="13"/>
                  </a:cxn>
                  <a:cxn ang="0">
                    <a:pos x="11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2"/>
                  </a:cxn>
                </a:cxnLst>
                <a:rect l="0" t="0" r="r" b="b"/>
                <a:pathLst>
                  <a:path w="25" h="34">
                    <a:moveTo>
                      <a:pt x="0" y="12"/>
                    </a:moveTo>
                    <a:lnTo>
                      <a:pt x="0" y="12"/>
                    </a:lnTo>
                    <a:lnTo>
                      <a:pt x="3" y="15"/>
                    </a:lnTo>
                    <a:lnTo>
                      <a:pt x="9" y="22"/>
                    </a:lnTo>
                    <a:lnTo>
                      <a:pt x="12" y="25"/>
                    </a:lnTo>
                    <a:lnTo>
                      <a:pt x="15" y="22"/>
                    </a:lnTo>
                    <a:lnTo>
                      <a:pt x="15" y="34"/>
                    </a:lnTo>
                    <a:lnTo>
                      <a:pt x="25" y="25"/>
                    </a:lnTo>
                    <a:lnTo>
                      <a:pt x="20" y="13"/>
                    </a:lnTo>
                    <a:lnTo>
                      <a:pt x="11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1" name="Freeform 281"/>
              <p:cNvSpPr>
                <a:spLocks/>
              </p:cNvSpPr>
              <p:nvPr/>
            </p:nvSpPr>
            <p:spPr bwMode="auto">
              <a:xfrm>
                <a:off x="4307" y="3877"/>
                <a:ext cx="9" cy="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8" y="14"/>
                  </a:cxn>
                  <a:cxn ang="0">
                    <a:pos x="17" y="14"/>
                  </a:cxn>
                  <a:cxn ang="0">
                    <a:pos x="28" y="14"/>
                  </a:cxn>
                  <a:cxn ang="0">
                    <a:pos x="41" y="14"/>
                  </a:cxn>
                  <a:cxn ang="0">
                    <a:pos x="55" y="14"/>
                  </a:cxn>
                  <a:cxn ang="0">
                    <a:pos x="69" y="14"/>
                  </a:cxn>
                  <a:cxn ang="0">
                    <a:pos x="84" y="14"/>
                  </a:cxn>
                  <a:cxn ang="0">
                    <a:pos x="99" y="15"/>
                  </a:cxn>
                  <a:cxn ang="0">
                    <a:pos x="114" y="15"/>
                  </a:cxn>
                  <a:cxn ang="0">
                    <a:pos x="128" y="16"/>
                  </a:cxn>
                  <a:cxn ang="0">
                    <a:pos x="141" y="16"/>
                  </a:cxn>
                  <a:cxn ang="0">
                    <a:pos x="152" y="16"/>
                  </a:cxn>
                  <a:cxn ang="0">
                    <a:pos x="162" y="18"/>
                  </a:cxn>
                  <a:cxn ang="0">
                    <a:pos x="170" y="17"/>
                  </a:cxn>
                  <a:cxn ang="0">
                    <a:pos x="176" y="18"/>
                  </a:cxn>
                  <a:cxn ang="0">
                    <a:pos x="178" y="18"/>
                  </a:cxn>
                  <a:cxn ang="0">
                    <a:pos x="180" y="6"/>
                  </a:cxn>
                  <a:cxn ang="0">
                    <a:pos x="176" y="6"/>
                  </a:cxn>
                  <a:cxn ang="0">
                    <a:pos x="170" y="5"/>
                  </a:cxn>
                  <a:cxn ang="0">
                    <a:pos x="162" y="4"/>
                  </a:cxn>
                  <a:cxn ang="0">
                    <a:pos x="152" y="4"/>
                  </a:cxn>
                  <a:cxn ang="0">
                    <a:pos x="141" y="2"/>
                  </a:cxn>
                  <a:cxn ang="0">
                    <a:pos x="128" y="2"/>
                  </a:cxn>
                  <a:cxn ang="0">
                    <a:pos x="114" y="1"/>
                  </a:cxn>
                  <a:cxn ang="0">
                    <a:pos x="99" y="1"/>
                  </a:cxn>
                  <a:cxn ang="0">
                    <a:pos x="84" y="0"/>
                  </a:cxn>
                  <a:cxn ang="0">
                    <a:pos x="69" y="0"/>
                  </a:cxn>
                  <a:cxn ang="0">
                    <a:pos x="55" y="0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7" y="0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rect l="0" t="0" r="r" b="b"/>
                <a:pathLst>
                  <a:path w="180" h="18">
                    <a:moveTo>
                      <a:pt x="0" y="14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17" y="14"/>
                    </a:lnTo>
                    <a:lnTo>
                      <a:pt x="28" y="14"/>
                    </a:lnTo>
                    <a:lnTo>
                      <a:pt x="41" y="14"/>
                    </a:lnTo>
                    <a:lnTo>
                      <a:pt x="55" y="14"/>
                    </a:lnTo>
                    <a:lnTo>
                      <a:pt x="69" y="14"/>
                    </a:lnTo>
                    <a:lnTo>
                      <a:pt x="84" y="14"/>
                    </a:lnTo>
                    <a:lnTo>
                      <a:pt x="99" y="15"/>
                    </a:lnTo>
                    <a:lnTo>
                      <a:pt x="114" y="15"/>
                    </a:lnTo>
                    <a:lnTo>
                      <a:pt x="128" y="16"/>
                    </a:lnTo>
                    <a:lnTo>
                      <a:pt x="141" y="16"/>
                    </a:lnTo>
                    <a:lnTo>
                      <a:pt x="152" y="16"/>
                    </a:lnTo>
                    <a:lnTo>
                      <a:pt x="162" y="18"/>
                    </a:lnTo>
                    <a:lnTo>
                      <a:pt x="170" y="17"/>
                    </a:lnTo>
                    <a:lnTo>
                      <a:pt x="176" y="18"/>
                    </a:lnTo>
                    <a:lnTo>
                      <a:pt x="178" y="18"/>
                    </a:lnTo>
                    <a:lnTo>
                      <a:pt x="180" y="6"/>
                    </a:lnTo>
                    <a:lnTo>
                      <a:pt x="176" y="6"/>
                    </a:lnTo>
                    <a:lnTo>
                      <a:pt x="170" y="5"/>
                    </a:lnTo>
                    <a:lnTo>
                      <a:pt x="162" y="4"/>
                    </a:lnTo>
                    <a:lnTo>
                      <a:pt x="152" y="4"/>
                    </a:lnTo>
                    <a:lnTo>
                      <a:pt x="141" y="2"/>
                    </a:lnTo>
                    <a:lnTo>
                      <a:pt x="128" y="2"/>
                    </a:lnTo>
                    <a:lnTo>
                      <a:pt x="114" y="1"/>
                    </a:lnTo>
                    <a:lnTo>
                      <a:pt x="99" y="1"/>
                    </a:lnTo>
                    <a:lnTo>
                      <a:pt x="84" y="0"/>
                    </a:lnTo>
                    <a:lnTo>
                      <a:pt x="69" y="0"/>
                    </a:lnTo>
                    <a:lnTo>
                      <a:pt x="55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2" name="Freeform 282"/>
              <p:cNvSpPr>
                <a:spLocks/>
              </p:cNvSpPr>
              <p:nvPr/>
            </p:nvSpPr>
            <p:spPr bwMode="auto">
              <a:xfrm>
                <a:off x="4301" y="3877"/>
                <a:ext cx="6" cy="2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4" y="29"/>
                  </a:cxn>
                  <a:cxn ang="0">
                    <a:pos x="29" y="22"/>
                  </a:cxn>
                  <a:cxn ang="0">
                    <a:pos x="44" y="16"/>
                  </a:cxn>
                  <a:cxn ang="0">
                    <a:pos x="60" y="14"/>
                  </a:cxn>
                  <a:cxn ang="0">
                    <a:pos x="76" y="14"/>
                  </a:cxn>
                  <a:cxn ang="0">
                    <a:pos x="93" y="14"/>
                  </a:cxn>
                  <a:cxn ang="0">
                    <a:pos x="110" y="15"/>
                  </a:cxn>
                  <a:cxn ang="0">
                    <a:pos x="127" y="13"/>
                  </a:cxn>
                  <a:cxn ang="0">
                    <a:pos x="145" y="12"/>
                  </a:cxn>
                  <a:cxn ang="0">
                    <a:pos x="145" y="0"/>
                  </a:cxn>
                  <a:cxn ang="0">
                    <a:pos x="127" y="1"/>
                  </a:cxn>
                  <a:cxn ang="0">
                    <a:pos x="110" y="1"/>
                  </a:cxn>
                  <a:cxn ang="0">
                    <a:pos x="93" y="0"/>
                  </a:cxn>
                  <a:cxn ang="0">
                    <a:pos x="76" y="0"/>
                  </a:cxn>
                  <a:cxn ang="0">
                    <a:pos x="60" y="2"/>
                  </a:cxn>
                  <a:cxn ang="0">
                    <a:pos x="42" y="4"/>
                  </a:cxn>
                  <a:cxn ang="0">
                    <a:pos x="25" y="9"/>
                  </a:cxn>
                  <a:cxn ang="0">
                    <a:pos x="8" y="16"/>
                  </a:cxn>
                  <a:cxn ang="0">
                    <a:pos x="7" y="27"/>
                  </a:cxn>
                  <a:cxn ang="0">
                    <a:pos x="8" y="16"/>
                  </a:cxn>
                  <a:cxn ang="0">
                    <a:pos x="0" y="22"/>
                  </a:cxn>
                  <a:cxn ang="0">
                    <a:pos x="7" y="27"/>
                  </a:cxn>
                  <a:cxn ang="0">
                    <a:pos x="15" y="18"/>
                  </a:cxn>
                </a:cxnLst>
                <a:rect l="0" t="0" r="r" b="b"/>
                <a:pathLst>
                  <a:path w="145" h="29">
                    <a:moveTo>
                      <a:pt x="15" y="18"/>
                    </a:moveTo>
                    <a:lnTo>
                      <a:pt x="14" y="29"/>
                    </a:lnTo>
                    <a:lnTo>
                      <a:pt x="29" y="22"/>
                    </a:lnTo>
                    <a:lnTo>
                      <a:pt x="44" y="16"/>
                    </a:lnTo>
                    <a:lnTo>
                      <a:pt x="60" y="14"/>
                    </a:lnTo>
                    <a:lnTo>
                      <a:pt x="76" y="14"/>
                    </a:lnTo>
                    <a:lnTo>
                      <a:pt x="93" y="14"/>
                    </a:lnTo>
                    <a:lnTo>
                      <a:pt x="110" y="15"/>
                    </a:lnTo>
                    <a:lnTo>
                      <a:pt x="127" y="13"/>
                    </a:lnTo>
                    <a:lnTo>
                      <a:pt x="145" y="12"/>
                    </a:lnTo>
                    <a:lnTo>
                      <a:pt x="145" y="0"/>
                    </a:lnTo>
                    <a:lnTo>
                      <a:pt x="127" y="1"/>
                    </a:lnTo>
                    <a:lnTo>
                      <a:pt x="110" y="1"/>
                    </a:lnTo>
                    <a:lnTo>
                      <a:pt x="93" y="0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2" y="4"/>
                    </a:lnTo>
                    <a:lnTo>
                      <a:pt x="25" y="9"/>
                    </a:lnTo>
                    <a:lnTo>
                      <a:pt x="8" y="16"/>
                    </a:lnTo>
                    <a:lnTo>
                      <a:pt x="7" y="27"/>
                    </a:lnTo>
                    <a:lnTo>
                      <a:pt x="8" y="16"/>
                    </a:lnTo>
                    <a:lnTo>
                      <a:pt x="0" y="22"/>
                    </a:lnTo>
                    <a:lnTo>
                      <a:pt x="7" y="27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3" name="Freeform 283"/>
              <p:cNvSpPr>
                <a:spLocks/>
              </p:cNvSpPr>
              <p:nvPr/>
            </p:nvSpPr>
            <p:spPr bwMode="auto">
              <a:xfrm>
                <a:off x="4301" y="3878"/>
                <a:ext cx="1" cy="1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23" y="16"/>
                  </a:cxn>
                  <a:cxn ang="0">
                    <a:pos x="22" y="15"/>
                  </a:cxn>
                  <a:cxn ang="0">
                    <a:pos x="18" y="11"/>
                  </a:cxn>
                  <a:cxn ang="0">
                    <a:pos x="14" y="6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4" y="14"/>
                  </a:cxn>
                  <a:cxn ang="0">
                    <a:pos x="8" y="19"/>
                  </a:cxn>
                  <a:cxn ang="0">
                    <a:pos x="14" y="25"/>
                  </a:cxn>
                  <a:cxn ang="0">
                    <a:pos x="23" y="29"/>
                  </a:cxn>
                  <a:cxn ang="0">
                    <a:pos x="23" y="29"/>
                  </a:cxn>
                  <a:cxn ang="0">
                    <a:pos x="23" y="16"/>
                  </a:cxn>
                </a:cxnLst>
                <a:rect l="0" t="0" r="r" b="b"/>
                <a:pathLst>
                  <a:path w="23" h="29">
                    <a:moveTo>
                      <a:pt x="23" y="16"/>
                    </a:moveTo>
                    <a:lnTo>
                      <a:pt x="23" y="16"/>
                    </a:lnTo>
                    <a:lnTo>
                      <a:pt x="22" y="15"/>
                    </a:lnTo>
                    <a:lnTo>
                      <a:pt x="18" y="11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8" y="19"/>
                    </a:lnTo>
                    <a:lnTo>
                      <a:pt x="14" y="25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4" name="Freeform 284"/>
              <p:cNvSpPr>
                <a:spLocks/>
              </p:cNvSpPr>
              <p:nvPr/>
            </p:nvSpPr>
            <p:spPr bwMode="auto">
              <a:xfrm>
                <a:off x="4302" y="3878"/>
                <a:ext cx="5" cy="2"/>
              </a:xfrm>
              <a:custGeom>
                <a:avLst/>
                <a:gdLst/>
                <a:ahLst/>
                <a:cxnLst>
                  <a:cxn ang="0">
                    <a:pos x="114" y="1"/>
                  </a:cxn>
                  <a:cxn ang="0">
                    <a:pos x="114" y="0"/>
                  </a:cxn>
                  <a:cxn ang="0">
                    <a:pos x="99" y="1"/>
                  </a:cxn>
                  <a:cxn ang="0">
                    <a:pos x="85" y="3"/>
                  </a:cxn>
                  <a:cxn ang="0">
                    <a:pos x="71" y="4"/>
                  </a:cxn>
                  <a:cxn ang="0">
                    <a:pos x="57" y="6"/>
                  </a:cxn>
                  <a:cxn ang="0">
                    <a:pos x="42" y="8"/>
                  </a:cxn>
                  <a:cxn ang="0">
                    <a:pos x="28" y="9"/>
                  </a:cxn>
                  <a:cxn ang="0">
                    <a:pos x="14" y="9"/>
                  </a:cxn>
                  <a:cxn ang="0">
                    <a:pos x="0" y="9"/>
                  </a:cxn>
                  <a:cxn ang="0">
                    <a:pos x="0" y="22"/>
                  </a:cxn>
                  <a:cxn ang="0">
                    <a:pos x="14" y="24"/>
                  </a:cxn>
                  <a:cxn ang="0">
                    <a:pos x="28" y="22"/>
                  </a:cxn>
                  <a:cxn ang="0">
                    <a:pos x="42" y="21"/>
                  </a:cxn>
                  <a:cxn ang="0">
                    <a:pos x="57" y="18"/>
                  </a:cxn>
                  <a:cxn ang="0">
                    <a:pos x="71" y="16"/>
                  </a:cxn>
                  <a:cxn ang="0">
                    <a:pos x="85" y="15"/>
                  </a:cxn>
                  <a:cxn ang="0">
                    <a:pos x="99" y="13"/>
                  </a:cxn>
                  <a:cxn ang="0">
                    <a:pos x="114" y="14"/>
                  </a:cxn>
                  <a:cxn ang="0">
                    <a:pos x="114" y="13"/>
                  </a:cxn>
                  <a:cxn ang="0">
                    <a:pos x="114" y="1"/>
                  </a:cxn>
                </a:cxnLst>
                <a:rect l="0" t="0" r="r" b="b"/>
                <a:pathLst>
                  <a:path w="114" h="24">
                    <a:moveTo>
                      <a:pt x="114" y="1"/>
                    </a:moveTo>
                    <a:lnTo>
                      <a:pt x="114" y="0"/>
                    </a:lnTo>
                    <a:lnTo>
                      <a:pt x="99" y="1"/>
                    </a:lnTo>
                    <a:lnTo>
                      <a:pt x="85" y="3"/>
                    </a:lnTo>
                    <a:lnTo>
                      <a:pt x="71" y="4"/>
                    </a:lnTo>
                    <a:lnTo>
                      <a:pt x="57" y="6"/>
                    </a:lnTo>
                    <a:lnTo>
                      <a:pt x="42" y="8"/>
                    </a:lnTo>
                    <a:lnTo>
                      <a:pt x="28" y="9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0" y="22"/>
                    </a:lnTo>
                    <a:lnTo>
                      <a:pt x="14" y="24"/>
                    </a:lnTo>
                    <a:lnTo>
                      <a:pt x="28" y="22"/>
                    </a:lnTo>
                    <a:lnTo>
                      <a:pt x="42" y="21"/>
                    </a:lnTo>
                    <a:lnTo>
                      <a:pt x="57" y="18"/>
                    </a:lnTo>
                    <a:lnTo>
                      <a:pt x="71" y="16"/>
                    </a:lnTo>
                    <a:lnTo>
                      <a:pt x="85" y="15"/>
                    </a:lnTo>
                    <a:lnTo>
                      <a:pt x="99" y="13"/>
                    </a:lnTo>
                    <a:lnTo>
                      <a:pt x="114" y="14"/>
                    </a:lnTo>
                    <a:lnTo>
                      <a:pt x="114" y="13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5" name="Freeform 285"/>
              <p:cNvSpPr>
                <a:spLocks/>
              </p:cNvSpPr>
              <p:nvPr/>
            </p:nvSpPr>
            <p:spPr bwMode="auto">
              <a:xfrm>
                <a:off x="4302" y="3879"/>
                <a:ext cx="15" cy="2"/>
              </a:xfrm>
              <a:custGeom>
                <a:avLst/>
                <a:gdLst/>
                <a:ahLst/>
                <a:cxnLst>
                  <a:cxn ang="0">
                    <a:pos x="109" y="28"/>
                  </a:cxn>
                  <a:cxn ang="0">
                    <a:pos x="121" y="28"/>
                  </a:cxn>
                  <a:cxn ang="0">
                    <a:pos x="134" y="28"/>
                  </a:cxn>
                  <a:cxn ang="0">
                    <a:pos x="146" y="29"/>
                  </a:cxn>
                  <a:cxn ang="0">
                    <a:pos x="158" y="29"/>
                  </a:cxn>
                  <a:cxn ang="0">
                    <a:pos x="170" y="29"/>
                  </a:cxn>
                  <a:cxn ang="0">
                    <a:pos x="182" y="30"/>
                  </a:cxn>
                  <a:cxn ang="0">
                    <a:pos x="194" y="31"/>
                  </a:cxn>
                  <a:cxn ang="0">
                    <a:pos x="207" y="32"/>
                  </a:cxn>
                  <a:cxn ang="0">
                    <a:pos x="219" y="33"/>
                  </a:cxn>
                  <a:cxn ang="0">
                    <a:pos x="231" y="34"/>
                  </a:cxn>
                  <a:cxn ang="0">
                    <a:pos x="243" y="35"/>
                  </a:cxn>
                  <a:cxn ang="0">
                    <a:pos x="255" y="36"/>
                  </a:cxn>
                  <a:cxn ang="0">
                    <a:pos x="267" y="37"/>
                  </a:cxn>
                  <a:cxn ang="0">
                    <a:pos x="279" y="39"/>
                  </a:cxn>
                  <a:cxn ang="0">
                    <a:pos x="292" y="40"/>
                  </a:cxn>
                  <a:cxn ang="0">
                    <a:pos x="304" y="42"/>
                  </a:cxn>
                  <a:cxn ang="0">
                    <a:pos x="309" y="40"/>
                  </a:cxn>
                  <a:cxn ang="0">
                    <a:pos x="312" y="36"/>
                  </a:cxn>
                  <a:cxn ang="0">
                    <a:pos x="315" y="30"/>
                  </a:cxn>
                  <a:cxn ang="0">
                    <a:pos x="319" y="24"/>
                  </a:cxn>
                  <a:cxn ang="0">
                    <a:pos x="305" y="21"/>
                  </a:cxn>
                  <a:cxn ang="0">
                    <a:pos x="293" y="19"/>
                  </a:cxn>
                  <a:cxn ang="0">
                    <a:pos x="280" y="16"/>
                  </a:cxn>
                  <a:cxn ang="0">
                    <a:pos x="268" y="14"/>
                  </a:cxn>
                  <a:cxn ang="0">
                    <a:pos x="256" y="11"/>
                  </a:cxn>
                  <a:cxn ang="0">
                    <a:pos x="243" y="9"/>
                  </a:cxn>
                  <a:cxn ang="0">
                    <a:pos x="231" y="7"/>
                  </a:cxn>
                  <a:cxn ang="0">
                    <a:pos x="220" y="6"/>
                  </a:cxn>
                  <a:cxn ang="0">
                    <a:pos x="208" y="4"/>
                  </a:cxn>
                  <a:cxn ang="0">
                    <a:pos x="196" y="3"/>
                  </a:cxn>
                  <a:cxn ang="0">
                    <a:pos x="184" y="1"/>
                  </a:cxn>
                  <a:cxn ang="0">
                    <a:pos x="172" y="1"/>
                  </a:cxn>
                  <a:cxn ang="0">
                    <a:pos x="160" y="0"/>
                  </a:cxn>
                  <a:cxn ang="0">
                    <a:pos x="148" y="1"/>
                  </a:cxn>
                  <a:cxn ang="0">
                    <a:pos x="136" y="1"/>
                  </a:cxn>
                  <a:cxn ang="0">
                    <a:pos x="124" y="3"/>
                  </a:cxn>
                  <a:cxn ang="0">
                    <a:pos x="109" y="4"/>
                  </a:cxn>
                  <a:cxn ang="0">
                    <a:pos x="92" y="4"/>
                  </a:cxn>
                  <a:cxn ang="0">
                    <a:pos x="76" y="4"/>
                  </a:cxn>
                  <a:cxn ang="0">
                    <a:pos x="60" y="4"/>
                  </a:cxn>
                  <a:cxn ang="0">
                    <a:pos x="45" y="5"/>
                  </a:cxn>
                  <a:cxn ang="0">
                    <a:pos x="29" y="7"/>
                  </a:cxn>
                  <a:cxn ang="0">
                    <a:pos x="15" y="12"/>
                  </a:cxn>
                  <a:cxn ang="0">
                    <a:pos x="0" y="19"/>
                  </a:cxn>
                  <a:cxn ang="0">
                    <a:pos x="12" y="28"/>
                  </a:cxn>
                  <a:cxn ang="0">
                    <a:pos x="25" y="32"/>
                  </a:cxn>
                  <a:cxn ang="0">
                    <a:pos x="39" y="34"/>
                  </a:cxn>
                  <a:cxn ang="0">
                    <a:pos x="53" y="34"/>
                  </a:cxn>
                  <a:cxn ang="0">
                    <a:pos x="66" y="32"/>
                  </a:cxn>
                  <a:cxn ang="0">
                    <a:pos x="80" y="30"/>
                  </a:cxn>
                  <a:cxn ang="0">
                    <a:pos x="94" y="29"/>
                  </a:cxn>
                  <a:cxn ang="0">
                    <a:pos x="109" y="28"/>
                  </a:cxn>
                </a:cxnLst>
                <a:rect l="0" t="0" r="r" b="b"/>
                <a:pathLst>
                  <a:path w="319" h="42">
                    <a:moveTo>
                      <a:pt x="109" y="28"/>
                    </a:moveTo>
                    <a:lnTo>
                      <a:pt x="121" y="28"/>
                    </a:lnTo>
                    <a:lnTo>
                      <a:pt x="134" y="28"/>
                    </a:lnTo>
                    <a:lnTo>
                      <a:pt x="146" y="29"/>
                    </a:lnTo>
                    <a:lnTo>
                      <a:pt x="158" y="29"/>
                    </a:lnTo>
                    <a:lnTo>
                      <a:pt x="170" y="29"/>
                    </a:lnTo>
                    <a:lnTo>
                      <a:pt x="182" y="30"/>
                    </a:lnTo>
                    <a:lnTo>
                      <a:pt x="194" y="31"/>
                    </a:lnTo>
                    <a:lnTo>
                      <a:pt x="207" y="32"/>
                    </a:lnTo>
                    <a:lnTo>
                      <a:pt x="219" y="33"/>
                    </a:lnTo>
                    <a:lnTo>
                      <a:pt x="231" y="34"/>
                    </a:lnTo>
                    <a:lnTo>
                      <a:pt x="243" y="35"/>
                    </a:lnTo>
                    <a:lnTo>
                      <a:pt x="255" y="36"/>
                    </a:lnTo>
                    <a:lnTo>
                      <a:pt x="267" y="37"/>
                    </a:lnTo>
                    <a:lnTo>
                      <a:pt x="279" y="39"/>
                    </a:lnTo>
                    <a:lnTo>
                      <a:pt x="292" y="40"/>
                    </a:lnTo>
                    <a:lnTo>
                      <a:pt x="304" y="42"/>
                    </a:lnTo>
                    <a:lnTo>
                      <a:pt x="309" y="40"/>
                    </a:lnTo>
                    <a:lnTo>
                      <a:pt x="312" y="36"/>
                    </a:lnTo>
                    <a:lnTo>
                      <a:pt x="315" y="30"/>
                    </a:lnTo>
                    <a:lnTo>
                      <a:pt x="319" y="24"/>
                    </a:lnTo>
                    <a:lnTo>
                      <a:pt x="305" y="21"/>
                    </a:lnTo>
                    <a:lnTo>
                      <a:pt x="293" y="19"/>
                    </a:lnTo>
                    <a:lnTo>
                      <a:pt x="280" y="16"/>
                    </a:lnTo>
                    <a:lnTo>
                      <a:pt x="268" y="14"/>
                    </a:lnTo>
                    <a:lnTo>
                      <a:pt x="256" y="11"/>
                    </a:lnTo>
                    <a:lnTo>
                      <a:pt x="243" y="9"/>
                    </a:lnTo>
                    <a:lnTo>
                      <a:pt x="231" y="7"/>
                    </a:lnTo>
                    <a:lnTo>
                      <a:pt x="220" y="6"/>
                    </a:lnTo>
                    <a:lnTo>
                      <a:pt x="208" y="4"/>
                    </a:lnTo>
                    <a:lnTo>
                      <a:pt x="196" y="3"/>
                    </a:lnTo>
                    <a:lnTo>
                      <a:pt x="184" y="1"/>
                    </a:lnTo>
                    <a:lnTo>
                      <a:pt x="172" y="1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1"/>
                    </a:lnTo>
                    <a:lnTo>
                      <a:pt x="124" y="3"/>
                    </a:lnTo>
                    <a:lnTo>
                      <a:pt x="109" y="4"/>
                    </a:lnTo>
                    <a:lnTo>
                      <a:pt x="92" y="4"/>
                    </a:lnTo>
                    <a:lnTo>
                      <a:pt x="76" y="4"/>
                    </a:lnTo>
                    <a:lnTo>
                      <a:pt x="60" y="4"/>
                    </a:lnTo>
                    <a:lnTo>
                      <a:pt x="45" y="5"/>
                    </a:lnTo>
                    <a:lnTo>
                      <a:pt x="29" y="7"/>
                    </a:lnTo>
                    <a:lnTo>
                      <a:pt x="15" y="12"/>
                    </a:lnTo>
                    <a:lnTo>
                      <a:pt x="0" y="19"/>
                    </a:lnTo>
                    <a:lnTo>
                      <a:pt x="12" y="28"/>
                    </a:lnTo>
                    <a:lnTo>
                      <a:pt x="25" y="32"/>
                    </a:lnTo>
                    <a:lnTo>
                      <a:pt x="39" y="34"/>
                    </a:lnTo>
                    <a:lnTo>
                      <a:pt x="53" y="34"/>
                    </a:lnTo>
                    <a:lnTo>
                      <a:pt x="66" y="32"/>
                    </a:lnTo>
                    <a:lnTo>
                      <a:pt x="80" y="30"/>
                    </a:lnTo>
                    <a:lnTo>
                      <a:pt x="94" y="29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6" name="Freeform 286"/>
              <p:cNvSpPr>
                <a:spLocks/>
              </p:cNvSpPr>
              <p:nvPr/>
            </p:nvSpPr>
            <p:spPr bwMode="auto">
              <a:xfrm>
                <a:off x="4307" y="3880"/>
                <a:ext cx="9" cy="2"/>
              </a:xfrm>
              <a:custGeom>
                <a:avLst/>
                <a:gdLst/>
                <a:ahLst/>
                <a:cxnLst>
                  <a:cxn ang="0">
                    <a:pos x="195" y="16"/>
                  </a:cxn>
                  <a:cxn ang="0">
                    <a:pos x="195" y="16"/>
                  </a:cxn>
                  <a:cxn ang="0">
                    <a:pos x="183" y="14"/>
                  </a:cxn>
                  <a:cxn ang="0">
                    <a:pos x="170" y="13"/>
                  </a:cxn>
                  <a:cxn ang="0">
                    <a:pos x="158" y="11"/>
                  </a:cxn>
                  <a:cxn ang="0">
                    <a:pos x="146" y="10"/>
                  </a:cxn>
                  <a:cxn ang="0">
                    <a:pos x="134" y="9"/>
                  </a:cxn>
                  <a:cxn ang="0">
                    <a:pos x="122" y="8"/>
                  </a:cxn>
                  <a:cxn ang="0">
                    <a:pos x="110" y="6"/>
                  </a:cxn>
                  <a:cxn ang="0">
                    <a:pos x="98" y="5"/>
                  </a:cxn>
                  <a:cxn ang="0">
                    <a:pos x="85" y="4"/>
                  </a:cxn>
                  <a:cxn ang="0">
                    <a:pos x="73" y="3"/>
                  </a:cxn>
                  <a:cxn ang="0">
                    <a:pos x="61" y="1"/>
                  </a:cxn>
                  <a:cxn ang="0">
                    <a:pos x="49" y="1"/>
                  </a:cxn>
                  <a:cxn ang="0">
                    <a:pos x="37" y="1"/>
                  </a:cxn>
                  <a:cxn ang="0">
                    <a:pos x="25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2" y="15"/>
                  </a:cxn>
                  <a:cxn ang="0">
                    <a:pos x="25" y="15"/>
                  </a:cxn>
                  <a:cxn ang="0">
                    <a:pos x="37" y="16"/>
                  </a:cxn>
                  <a:cxn ang="0">
                    <a:pos x="49" y="16"/>
                  </a:cxn>
                  <a:cxn ang="0">
                    <a:pos x="61" y="16"/>
                  </a:cxn>
                  <a:cxn ang="0">
                    <a:pos x="73" y="16"/>
                  </a:cxn>
                  <a:cxn ang="0">
                    <a:pos x="85" y="17"/>
                  </a:cxn>
                  <a:cxn ang="0">
                    <a:pos x="98" y="18"/>
                  </a:cxn>
                  <a:cxn ang="0">
                    <a:pos x="110" y="19"/>
                  </a:cxn>
                  <a:cxn ang="0">
                    <a:pos x="122" y="20"/>
                  </a:cxn>
                  <a:cxn ang="0">
                    <a:pos x="134" y="21"/>
                  </a:cxn>
                  <a:cxn ang="0">
                    <a:pos x="146" y="22"/>
                  </a:cxn>
                  <a:cxn ang="0">
                    <a:pos x="158" y="23"/>
                  </a:cxn>
                  <a:cxn ang="0">
                    <a:pos x="170" y="25"/>
                  </a:cxn>
                  <a:cxn ang="0">
                    <a:pos x="183" y="26"/>
                  </a:cxn>
                  <a:cxn ang="0">
                    <a:pos x="195" y="28"/>
                  </a:cxn>
                  <a:cxn ang="0">
                    <a:pos x="195" y="28"/>
                  </a:cxn>
                  <a:cxn ang="0">
                    <a:pos x="195" y="16"/>
                  </a:cxn>
                </a:cxnLst>
                <a:rect l="0" t="0" r="r" b="b"/>
                <a:pathLst>
                  <a:path w="195" h="28">
                    <a:moveTo>
                      <a:pt x="195" y="16"/>
                    </a:moveTo>
                    <a:lnTo>
                      <a:pt x="195" y="16"/>
                    </a:lnTo>
                    <a:lnTo>
                      <a:pt x="183" y="14"/>
                    </a:lnTo>
                    <a:lnTo>
                      <a:pt x="170" y="13"/>
                    </a:lnTo>
                    <a:lnTo>
                      <a:pt x="158" y="11"/>
                    </a:lnTo>
                    <a:lnTo>
                      <a:pt x="146" y="10"/>
                    </a:lnTo>
                    <a:lnTo>
                      <a:pt x="134" y="9"/>
                    </a:lnTo>
                    <a:lnTo>
                      <a:pt x="122" y="8"/>
                    </a:lnTo>
                    <a:lnTo>
                      <a:pt x="110" y="6"/>
                    </a:lnTo>
                    <a:lnTo>
                      <a:pt x="98" y="5"/>
                    </a:lnTo>
                    <a:lnTo>
                      <a:pt x="85" y="4"/>
                    </a:lnTo>
                    <a:lnTo>
                      <a:pt x="73" y="3"/>
                    </a:lnTo>
                    <a:lnTo>
                      <a:pt x="61" y="1"/>
                    </a:lnTo>
                    <a:lnTo>
                      <a:pt x="49" y="1"/>
                    </a:lnTo>
                    <a:lnTo>
                      <a:pt x="37" y="1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25" y="15"/>
                    </a:lnTo>
                    <a:lnTo>
                      <a:pt x="37" y="16"/>
                    </a:lnTo>
                    <a:lnTo>
                      <a:pt x="49" y="16"/>
                    </a:lnTo>
                    <a:lnTo>
                      <a:pt x="61" y="16"/>
                    </a:lnTo>
                    <a:lnTo>
                      <a:pt x="73" y="16"/>
                    </a:lnTo>
                    <a:lnTo>
                      <a:pt x="85" y="17"/>
                    </a:lnTo>
                    <a:lnTo>
                      <a:pt x="98" y="18"/>
                    </a:lnTo>
                    <a:lnTo>
                      <a:pt x="110" y="19"/>
                    </a:lnTo>
                    <a:lnTo>
                      <a:pt x="122" y="20"/>
                    </a:lnTo>
                    <a:lnTo>
                      <a:pt x="134" y="21"/>
                    </a:lnTo>
                    <a:lnTo>
                      <a:pt x="146" y="22"/>
                    </a:lnTo>
                    <a:lnTo>
                      <a:pt x="158" y="23"/>
                    </a:lnTo>
                    <a:lnTo>
                      <a:pt x="170" y="25"/>
                    </a:lnTo>
                    <a:lnTo>
                      <a:pt x="183" y="26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5" y="1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7" name="Freeform 287"/>
              <p:cNvSpPr>
                <a:spLocks/>
              </p:cNvSpPr>
              <p:nvPr/>
            </p:nvSpPr>
            <p:spPr bwMode="auto">
              <a:xfrm>
                <a:off x="4316" y="3880"/>
                <a:ext cx="1" cy="2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1" y="1"/>
                  </a:cxn>
                  <a:cxn ang="0">
                    <a:pos x="6" y="8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9" y="27"/>
                  </a:cxn>
                  <a:cxn ang="0">
                    <a:pos x="13" y="21"/>
                  </a:cxn>
                  <a:cxn ang="0">
                    <a:pos x="16" y="15"/>
                  </a:cxn>
                  <a:cxn ang="0">
                    <a:pos x="19" y="12"/>
                  </a:cxn>
                  <a:cxn ang="0">
                    <a:pos x="16" y="0"/>
                  </a:cxn>
                  <a:cxn ang="0">
                    <a:pos x="19" y="12"/>
                  </a:cxn>
                  <a:cxn ang="0">
                    <a:pos x="30" y="3"/>
                  </a:cxn>
                  <a:cxn ang="0">
                    <a:pos x="16" y="0"/>
                  </a:cxn>
                  <a:cxn ang="0">
                    <a:pos x="14" y="13"/>
                  </a:cxn>
                </a:cxnLst>
                <a:rect l="0" t="0" r="r" b="b"/>
                <a:pathLst>
                  <a:path w="30" h="30">
                    <a:moveTo>
                      <a:pt x="14" y="13"/>
                    </a:moveTo>
                    <a:lnTo>
                      <a:pt x="11" y="1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9" y="27"/>
                    </a:lnTo>
                    <a:lnTo>
                      <a:pt x="13" y="21"/>
                    </a:lnTo>
                    <a:lnTo>
                      <a:pt x="16" y="15"/>
                    </a:lnTo>
                    <a:lnTo>
                      <a:pt x="19" y="12"/>
                    </a:lnTo>
                    <a:lnTo>
                      <a:pt x="16" y="0"/>
                    </a:lnTo>
                    <a:lnTo>
                      <a:pt x="19" y="12"/>
                    </a:lnTo>
                    <a:lnTo>
                      <a:pt x="30" y="3"/>
                    </a:lnTo>
                    <a:lnTo>
                      <a:pt x="16" y="0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8" name="Freeform 288"/>
              <p:cNvSpPr>
                <a:spLocks/>
              </p:cNvSpPr>
              <p:nvPr/>
            </p:nvSpPr>
            <p:spPr bwMode="auto">
              <a:xfrm>
                <a:off x="4308" y="3879"/>
                <a:ext cx="9" cy="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12" y="16"/>
                  </a:cxn>
                  <a:cxn ang="0">
                    <a:pos x="24" y="16"/>
                  </a:cxn>
                  <a:cxn ang="0">
                    <a:pos x="36" y="15"/>
                  </a:cxn>
                  <a:cxn ang="0">
                    <a:pos x="48" y="16"/>
                  </a:cxn>
                  <a:cxn ang="0">
                    <a:pos x="60" y="16"/>
                  </a:cxn>
                  <a:cxn ang="0">
                    <a:pos x="72" y="16"/>
                  </a:cxn>
                  <a:cxn ang="0">
                    <a:pos x="84" y="17"/>
                  </a:cxn>
                  <a:cxn ang="0">
                    <a:pos x="96" y="19"/>
                  </a:cxn>
                  <a:cxn ang="0">
                    <a:pos x="107" y="20"/>
                  </a:cxn>
                  <a:cxn ang="0">
                    <a:pos x="118" y="22"/>
                  </a:cxn>
                  <a:cxn ang="0">
                    <a:pos x="131" y="24"/>
                  </a:cxn>
                  <a:cxn ang="0">
                    <a:pos x="143" y="27"/>
                  </a:cxn>
                  <a:cxn ang="0">
                    <a:pos x="155" y="29"/>
                  </a:cxn>
                  <a:cxn ang="0">
                    <a:pos x="168" y="32"/>
                  </a:cxn>
                  <a:cxn ang="0">
                    <a:pos x="180" y="35"/>
                  </a:cxn>
                  <a:cxn ang="0">
                    <a:pos x="194" y="38"/>
                  </a:cxn>
                  <a:cxn ang="0">
                    <a:pos x="196" y="25"/>
                  </a:cxn>
                  <a:cxn ang="0">
                    <a:pos x="182" y="22"/>
                  </a:cxn>
                  <a:cxn ang="0">
                    <a:pos x="170" y="20"/>
                  </a:cxn>
                  <a:cxn ang="0">
                    <a:pos x="157" y="17"/>
                  </a:cxn>
                  <a:cxn ang="0">
                    <a:pos x="145" y="15"/>
                  </a:cxn>
                  <a:cxn ang="0">
                    <a:pos x="133" y="12"/>
                  </a:cxn>
                  <a:cxn ang="0">
                    <a:pos x="120" y="10"/>
                  </a:cxn>
                  <a:cxn ang="0">
                    <a:pos x="107" y="7"/>
                  </a:cxn>
                  <a:cxn ang="0">
                    <a:pos x="96" y="6"/>
                  </a:cxn>
                  <a:cxn ang="0">
                    <a:pos x="84" y="4"/>
                  </a:cxn>
                  <a:cxn ang="0">
                    <a:pos x="72" y="3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36" y="0"/>
                  </a:cxn>
                  <a:cxn ang="0">
                    <a:pos x="24" y="1"/>
                  </a:cxn>
                  <a:cxn ang="0">
                    <a:pos x="1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6"/>
                  </a:cxn>
                </a:cxnLst>
                <a:rect l="0" t="0" r="r" b="b"/>
                <a:pathLst>
                  <a:path w="196" h="38">
                    <a:moveTo>
                      <a:pt x="0" y="16"/>
                    </a:moveTo>
                    <a:lnTo>
                      <a:pt x="0" y="16"/>
                    </a:lnTo>
                    <a:lnTo>
                      <a:pt x="12" y="16"/>
                    </a:lnTo>
                    <a:lnTo>
                      <a:pt x="24" y="16"/>
                    </a:lnTo>
                    <a:lnTo>
                      <a:pt x="36" y="15"/>
                    </a:lnTo>
                    <a:lnTo>
                      <a:pt x="48" y="16"/>
                    </a:lnTo>
                    <a:lnTo>
                      <a:pt x="60" y="16"/>
                    </a:lnTo>
                    <a:lnTo>
                      <a:pt x="72" y="16"/>
                    </a:lnTo>
                    <a:lnTo>
                      <a:pt x="84" y="17"/>
                    </a:lnTo>
                    <a:lnTo>
                      <a:pt x="96" y="19"/>
                    </a:lnTo>
                    <a:lnTo>
                      <a:pt x="107" y="20"/>
                    </a:lnTo>
                    <a:lnTo>
                      <a:pt x="118" y="22"/>
                    </a:lnTo>
                    <a:lnTo>
                      <a:pt x="131" y="24"/>
                    </a:lnTo>
                    <a:lnTo>
                      <a:pt x="143" y="27"/>
                    </a:lnTo>
                    <a:lnTo>
                      <a:pt x="155" y="29"/>
                    </a:lnTo>
                    <a:lnTo>
                      <a:pt x="168" y="32"/>
                    </a:lnTo>
                    <a:lnTo>
                      <a:pt x="180" y="35"/>
                    </a:lnTo>
                    <a:lnTo>
                      <a:pt x="194" y="38"/>
                    </a:lnTo>
                    <a:lnTo>
                      <a:pt x="196" y="25"/>
                    </a:lnTo>
                    <a:lnTo>
                      <a:pt x="182" y="22"/>
                    </a:lnTo>
                    <a:lnTo>
                      <a:pt x="170" y="20"/>
                    </a:lnTo>
                    <a:lnTo>
                      <a:pt x="157" y="17"/>
                    </a:lnTo>
                    <a:lnTo>
                      <a:pt x="145" y="15"/>
                    </a:lnTo>
                    <a:lnTo>
                      <a:pt x="133" y="12"/>
                    </a:lnTo>
                    <a:lnTo>
                      <a:pt x="120" y="10"/>
                    </a:lnTo>
                    <a:lnTo>
                      <a:pt x="107" y="7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72" y="3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89" name="Freeform 289"/>
              <p:cNvSpPr>
                <a:spLocks/>
              </p:cNvSpPr>
              <p:nvPr/>
            </p:nvSpPr>
            <p:spPr bwMode="auto">
              <a:xfrm>
                <a:off x="4302" y="3879"/>
                <a:ext cx="6" cy="1"/>
              </a:xfrm>
              <a:custGeom>
                <a:avLst/>
                <a:gdLst/>
                <a:ahLst/>
                <a:cxnLst>
                  <a:cxn ang="0">
                    <a:pos x="16" y="18"/>
                  </a:cxn>
                  <a:cxn ang="0">
                    <a:pos x="15" y="28"/>
                  </a:cxn>
                  <a:cxn ang="0">
                    <a:pos x="29" y="22"/>
                  </a:cxn>
                  <a:cxn ang="0">
                    <a:pos x="42" y="17"/>
                  </a:cxn>
                  <a:cxn ang="0">
                    <a:pos x="57" y="15"/>
                  </a:cxn>
                  <a:cxn ang="0">
                    <a:pos x="72" y="15"/>
                  </a:cxn>
                  <a:cxn ang="0">
                    <a:pos x="88" y="15"/>
                  </a:cxn>
                  <a:cxn ang="0">
                    <a:pos x="104" y="15"/>
                  </a:cxn>
                  <a:cxn ang="0">
                    <a:pos x="121" y="15"/>
                  </a:cxn>
                  <a:cxn ang="0">
                    <a:pos x="136" y="13"/>
                  </a:cxn>
                  <a:cxn ang="0">
                    <a:pos x="136" y="0"/>
                  </a:cxn>
                  <a:cxn ang="0">
                    <a:pos x="121" y="0"/>
                  </a:cxn>
                  <a:cxn ang="0">
                    <a:pos x="104" y="0"/>
                  </a:cxn>
                  <a:cxn ang="0">
                    <a:pos x="88" y="0"/>
                  </a:cxn>
                  <a:cxn ang="0">
                    <a:pos x="72" y="0"/>
                  </a:cxn>
                  <a:cxn ang="0">
                    <a:pos x="57" y="2"/>
                  </a:cxn>
                  <a:cxn ang="0">
                    <a:pos x="40" y="4"/>
                  </a:cxn>
                  <a:cxn ang="0">
                    <a:pos x="25" y="10"/>
                  </a:cxn>
                  <a:cxn ang="0">
                    <a:pos x="9" y="18"/>
                  </a:cxn>
                  <a:cxn ang="0">
                    <a:pos x="8" y="28"/>
                  </a:cxn>
                  <a:cxn ang="0">
                    <a:pos x="9" y="18"/>
                  </a:cxn>
                  <a:cxn ang="0">
                    <a:pos x="0" y="23"/>
                  </a:cxn>
                  <a:cxn ang="0">
                    <a:pos x="8" y="28"/>
                  </a:cxn>
                  <a:cxn ang="0">
                    <a:pos x="16" y="18"/>
                  </a:cxn>
                </a:cxnLst>
                <a:rect l="0" t="0" r="r" b="b"/>
                <a:pathLst>
                  <a:path w="136" h="28">
                    <a:moveTo>
                      <a:pt x="16" y="18"/>
                    </a:moveTo>
                    <a:lnTo>
                      <a:pt x="15" y="28"/>
                    </a:lnTo>
                    <a:lnTo>
                      <a:pt x="29" y="22"/>
                    </a:lnTo>
                    <a:lnTo>
                      <a:pt x="42" y="17"/>
                    </a:lnTo>
                    <a:lnTo>
                      <a:pt x="57" y="15"/>
                    </a:lnTo>
                    <a:lnTo>
                      <a:pt x="72" y="15"/>
                    </a:lnTo>
                    <a:lnTo>
                      <a:pt x="88" y="15"/>
                    </a:lnTo>
                    <a:lnTo>
                      <a:pt x="104" y="15"/>
                    </a:lnTo>
                    <a:lnTo>
                      <a:pt x="121" y="15"/>
                    </a:lnTo>
                    <a:lnTo>
                      <a:pt x="136" y="13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4" y="0"/>
                    </a:lnTo>
                    <a:lnTo>
                      <a:pt x="88" y="0"/>
                    </a:lnTo>
                    <a:lnTo>
                      <a:pt x="72" y="0"/>
                    </a:lnTo>
                    <a:lnTo>
                      <a:pt x="57" y="2"/>
                    </a:lnTo>
                    <a:lnTo>
                      <a:pt x="40" y="4"/>
                    </a:lnTo>
                    <a:lnTo>
                      <a:pt x="25" y="10"/>
                    </a:lnTo>
                    <a:lnTo>
                      <a:pt x="9" y="18"/>
                    </a:lnTo>
                    <a:lnTo>
                      <a:pt x="8" y="28"/>
                    </a:lnTo>
                    <a:lnTo>
                      <a:pt x="9" y="18"/>
                    </a:lnTo>
                    <a:lnTo>
                      <a:pt x="0" y="23"/>
                    </a:lnTo>
                    <a:lnTo>
                      <a:pt x="8" y="2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0" name="Freeform 290"/>
              <p:cNvSpPr>
                <a:spLocks/>
              </p:cNvSpPr>
              <p:nvPr/>
            </p:nvSpPr>
            <p:spPr bwMode="auto">
              <a:xfrm>
                <a:off x="4302" y="3880"/>
                <a:ext cx="5" cy="1"/>
              </a:xfrm>
              <a:custGeom>
                <a:avLst/>
                <a:gdLst/>
                <a:ahLst/>
                <a:cxnLst>
                  <a:cxn ang="0">
                    <a:pos x="113" y="6"/>
                  </a:cxn>
                  <a:cxn ang="0">
                    <a:pos x="113" y="6"/>
                  </a:cxn>
                  <a:cxn ang="0">
                    <a:pos x="98" y="8"/>
                  </a:cxn>
                  <a:cxn ang="0">
                    <a:pos x="84" y="9"/>
                  </a:cxn>
                  <a:cxn ang="0">
                    <a:pos x="69" y="11"/>
                  </a:cxn>
                  <a:cxn ang="0">
                    <a:pos x="57" y="14"/>
                  </a:cxn>
                  <a:cxn ang="0">
                    <a:pos x="43" y="14"/>
                  </a:cxn>
                  <a:cxn ang="0">
                    <a:pos x="30" y="11"/>
                  </a:cxn>
                  <a:cxn ang="0">
                    <a:pos x="19" y="7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13" y="20"/>
                  </a:cxn>
                  <a:cxn ang="0">
                    <a:pos x="28" y="24"/>
                  </a:cxn>
                  <a:cxn ang="0">
                    <a:pos x="43" y="26"/>
                  </a:cxn>
                  <a:cxn ang="0">
                    <a:pos x="57" y="26"/>
                  </a:cxn>
                  <a:cxn ang="0">
                    <a:pos x="71" y="24"/>
                  </a:cxn>
                  <a:cxn ang="0">
                    <a:pos x="84" y="22"/>
                  </a:cxn>
                  <a:cxn ang="0">
                    <a:pos x="98" y="21"/>
                  </a:cxn>
                  <a:cxn ang="0">
                    <a:pos x="113" y="21"/>
                  </a:cxn>
                  <a:cxn ang="0">
                    <a:pos x="113" y="21"/>
                  </a:cxn>
                  <a:cxn ang="0">
                    <a:pos x="113" y="6"/>
                  </a:cxn>
                </a:cxnLst>
                <a:rect l="0" t="0" r="r" b="b"/>
                <a:pathLst>
                  <a:path w="113" h="26">
                    <a:moveTo>
                      <a:pt x="113" y="6"/>
                    </a:moveTo>
                    <a:lnTo>
                      <a:pt x="113" y="6"/>
                    </a:lnTo>
                    <a:lnTo>
                      <a:pt x="98" y="8"/>
                    </a:lnTo>
                    <a:lnTo>
                      <a:pt x="84" y="9"/>
                    </a:lnTo>
                    <a:lnTo>
                      <a:pt x="69" y="11"/>
                    </a:lnTo>
                    <a:lnTo>
                      <a:pt x="57" y="14"/>
                    </a:lnTo>
                    <a:lnTo>
                      <a:pt x="43" y="14"/>
                    </a:lnTo>
                    <a:lnTo>
                      <a:pt x="30" y="11"/>
                    </a:lnTo>
                    <a:lnTo>
                      <a:pt x="19" y="7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13" y="20"/>
                    </a:lnTo>
                    <a:lnTo>
                      <a:pt x="28" y="24"/>
                    </a:lnTo>
                    <a:lnTo>
                      <a:pt x="43" y="26"/>
                    </a:lnTo>
                    <a:lnTo>
                      <a:pt x="57" y="26"/>
                    </a:lnTo>
                    <a:lnTo>
                      <a:pt x="71" y="24"/>
                    </a:lnTo>
                    <a:lnTo>
                      <a:pt x="84" y="22"/>
                    </a:lnTo>
                    <a:lnTo>
                      <a:pt x="98" y="21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3" y="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1" name="Freeform 291"/>
              <p:cNvSpPr>
                <a:spLocks/>
              </p:cNvSpPr>
              <p:nvPr/>
            </p:nvSpPr>
            <p:spPr bwMode="auto">
              <a:xfrm>
                <a:off x="4304" y="3881"/>
                <a:ext cx="14" cy="4"/>
              </a:xfrm>
              <a:custGeom>
                <a:avLst/>
                <a:gdLst/>
                <a:ahLst/>
                <a:cxnLst>
                  <a:cxn ang="0">
                    <a:pos x="67" y="27"/>
                  </a:cxn>
                  <a:cxn ang="0">
                    <a:pos x="82" y="28"/>
                  </a:cxn>
                  <a:cxn ang="0">
                    <a:pos x="96" y="30"/>
                  </a:cxn>
                  <a:cxn ang="0">
                    <a:pos x="110" y="31"/>
                  </a:cxn>
                  <a:cxn ang="0">
                    <a:pos x="125" y="32"/>
                  </a:cxn>
                  <a:cxn ang="0">
                    <a:pos x="139" y="34"/>
                  </a:cxn>
                  <a:cxn ang="0">
                    <a:pos x="153" y="36"/>
                  </a:cxn>
                  <a:cxn ang="0">
                    <a:pos x="168" y="39"/>
                  </a:cxn>
                  <a:cxn ang="0">
                    <a:pos x="182" y="40"/>
                  </a:cxn>
                  <a:cxn ang="0">
                    <a:pos x="196" y="43"/>
                  </a:cxn>
                  <a:cxn ang="0">
                    <a:pos x="210" y="45"/>
                  </a:cxn>
                  <a:cxn ang="0">
                    <a:pos x="224" y="48"/>
                  </a:cxn>
                  <a:cxn ang="0">
                    <a:pos x="238" y="50"/>
                  </a:cxn>
                  <a:cxn ang="0">
                    <a:pos x="252" y="54"/>
                  </a:cxn>
                  <a:cxn ang="0">
                    <a:pos x="268" y="57"/>
                  </a:cxn>
                  <a:cxn ang="0">
                    <a:pos x="282" y="61"/>
                  </a:cxn>
                  <a:cxn ang="0">
                    <a:pos x="296" y="66"/>
                  </a:cxn>
                  <a:cxn ang="0">
                    <a:pos x="299" y="66"/>
                  </a:cxn>
                  <a:cxn ang="0">
                    <a:pos x="301" y="61"/>
                  </a:cxn>
                  <a:cxn ang="0">
                    <a:pos x="301" y="57"/>
                  </a:cxn>
                  <a:cxn ang="0">
                    <a:pos x="299" y="53"/>
                  </a:cxn>
                  <a:cxn ang="0">
                    <a:pos x="293" y="43"/>
                  </a:cxn>
                  <a:cxn ang="0">
                    <a:pos x="286" y="33"/>
                  </a:cxn>
                  <a:cxn ang="0">
                    <a:pos x="279" y="25"/>
                  </a:cxn>
                  <a:cxn ang="0">
                    <a:pos x="271" y="22"/>
                  </a:cxn>
                  <a:cxn ang="0">
                    <a:pos x="254" y="20"/>
                  </a:cxn>
                  <a:cxn ang="0">
                    <a:pos x="237" y="17"/>
                  </a:cxn>
                  <a:cxn ang="0">
                    <a:pos x="220" y="14"/>
                  </a:cxn>
                  <a:cxn ang="0">
                    <a:pos x="204" y="11"/>
                  </a:cxn>
                  <a:cxn ang="0">
                    <a:pos x="187" y="8"/>
                  </a:cxn>
                  <a:cxn ang="0">
                    <a:pos x="170" y="6"/>
                  </a:cxn>
                  <a:cxn ang="0">
                    <a:pos x="153" y="4"/>
                  </a:cxn>
                  <a:cxn ang="0">
                    <a:pos x="136" y="2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85" y="0"/>
                  </a:cxn>
                  <a:cxn ang="0">
                    <a:pos x="68" y="0"/>
                  </a:cxn>
                  <a:cxn ang="0">
                    <a:pos x="50" y="1"/>
                  </a:cxn>
                  <a:cxn ang="0">
                    <a:pos x="34" y="3"/>
                  </a:cxn>
                  <a:cxn ang="0">
                    <a:pos x="17" y="5"/>
                  </a:cxn>
                  <a:cxn ang="0">
                    <a:pos x="0" y="8"/>
                  </a:cxn>
                  <a:cxn ang="0">
                    <a:pos x="3" y="19"/>
                  </a:cxn>
                  <a:cxn ang="0">
                    <a:pos x="9" y="26"/>
                  </a:cxn>
                  <a:cxn ang="0">
                    <a:pos x="17" y="29"/>
                  </a:cxn>
                  <a:cxn ang="0">
                    <a:pos x="26" y="30"/>
                  </a:cxn>
                  <a:cxn ang="0">
                    <a:pos x="37" y="29"/>
                  </a:cxn>
                  <a:cxn ang="0">
                    <a:pos x="47" y="28"/>
                  </a:cxn>
                  <a:cxn ang="0">
                    <a:pos x="58" y="27"/>
                  </a:cxn>
                  <a:cxn ang="0">
                    <a:pos x="67" y="27"/>
                  </a:cxn>
                </a:cxnLst>
                <a:rect l="0" t="0" r="r" b="b"/>
                <a:pathLst>
                  <a:path w="301" h="66">
                    <a:moveTo>
                      <a:pt x="67" y="27"/>
                    </a:moveTo>
                    <a:lnTo>
                      <a:pt x="82" y="28"/>
                    </a:lnTo>
                    <a:lnTo>
                      <a:pt x="96" y="30"/>
                    </a:lnTo>
                    <a:lnTo>
                      <a:pt x="110" y="31"/>
                    </a:lnTo>
                    <a:lnTo>
                      <a:pt x="125" y="32"/>
                    </a:lnTo>
                    <a:lnTo>
                      <a:pt x="139" y="34"/>
                    </a:lnTo>
                    <a:lnTo>
                      <a:pt x="153" y="36"/>
                    </a:lnTo>
                    <a:lnTo>
                      <a:pt x="168" y="39"/>
                    </a:lnTo>
                    <a:lnTo>
                      <a:pt x="182" y="40"/>
                    </a:lnTo>
                    <a:lnTo>
                      <a:pt x="196" y="43"/>
                    </a:lnTo>
                    <a:lnTo>
                      <a:pt x="210" y="45"/>
                    </a:lnTo>
                    <a:lnTo>
                      <a:pt x="224" y="48"/>
                    </a:lnTo>
                    <a:lnTo>
                      <a:pt x="238" y="50"/>
                    </a:lnTo>
                    <a:lnTo>
                      <a:pt x="252" y="54"/>
                    </a:lnTo>
                    <a:lnTo>
                      <a:pt x="268" y="57"/>
                    </a:lnTo>
                    <a:lnTo>
                      <a:pt x="282" y="61"/>
                    </a:lnTo>
                    <a:lnTo>
                      <a:pt x="296" y="66"/>
                    </a:lnTo>
                    <a:lnTo>
                      <a:pt x="299" y="66"/>
                    </a:lnTo>
                    <a:lnTo>
                      <a:pt x="301" y="61"/>
                    </a:lnTo>
                    <a:lnTo>
                      <a:pt x="301" y="57"/>
                    </a:lnTo>
                    <a:lnTo>
                      <a:pt x="299" y="53"/>
                    </a:lnTo>
                    <a:lnTo>
                      <a:pt x="293" y="43"/>
                    </a:lnTo>
                    <a:lnTo>
                      <a:pt x="286" y="33"/>
                    </a:lnTo>
                    <a:lnTo>
                      <a:pt x="279" y="25"/>
                    </a:lnTo>
                    <a:lnTo>
                      <a:pt x="271" y="22"/>
                    </a:lnTo>
                    <a:lnTo>
                      <a:pt x="254" y="20"/>
                    </a:lnTo>
                    <a:lnTo>
                      <a:pt x="237" y="17"/>
                    </a:lnTo>
                    <a:lnTo>
                      <a:pt x="220" y="14"/>
                    </a:lnTo>
                    <a:lnTo>
                      <a:pt x="204" y="11"/>
                    </a:lnTo>
                    <a:lnTo>
                      <a:pt x="187" y="8"/>
                    </a:lnTo>
                    <a:lnTo>
                      <a:pt x="170" y="6"/>
                    </a:lnTo>
                    <a:lnTo>
                      <a:pt x="153" y="4"/>
                    </a:lnTo>
                    <a:lnTo>
                      <a:pt x="136" y="2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8" y="0"/>
                    </a:lnTo>
                    <a:lnTo>
                      <a:pt x="50" y="1"/>
                    </a:lnTo>
                    <a:lnTo>
                      <a:pt x="34" y="3"/>
                    </a:lnTo>
                    <a:lnTo>
                      <a:pt x="17" y="5"/>
                    </a:lnTo>
                    <a:lnTo>
                      <a:pt x="0" y="8"/>
                    </a:lnTo>
                    <a:lnTo>
                      <a:pt x="3" y="19"/>
                    </a:lnTo>
                    <a:lnTo>
                      <a:pt x="9" y="26"/>
                    </a:lnTo>
                    <a:lnTo>
                      <a:pt x="17" y="29"/>
                    </a:lnTo>
                    <a:lnTo>
                      <a:pt x="26" y="30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8" y="27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2" name="Freeform 292"/>
              <p:cNvSpPr>
                <a:spLocks/>
              </p:cNvSpPr>
              <p:nvPr/>
            </p:nvSpPr>
            <p:spPr bwMode="auto">
              <a:xfrm>
                <a:off x="4307" y="3882"/>
                <a:ext cx="11" cy="3"/>
              </a:xfrm>
              <a:custGeom>
                <a:avLst/>
                <a:gdLst/>
                <a:ahLst/>
                <a:cxnLst>
                  <a:cxn ang="0">
                    <a:pos x="231" y="38"/>
                  </a:cxn>
                  <a:cxn ang="0">
                    <a:pos x="231" y="38"/>
                  </a:cxn>
                  <a:cxn ang="0">
                    <a:pos x="216" y="34"/>
                  </a:cxn>
                  <a:cxn ang="0">
                    <a:pos x="202" y="30"/>
                  </a:cxn>
                  <a:cxn ang="0">
                    <a:pos x="186" y="27"/>
                  </a:cxn>
                  <a:cxn ang="0">
                    <a:pos x="172" y="23"/>
                  </a:cxn>
                  <a:cxn ang="0">
                    <a:pos x="158" y="21"/>
                  </a:cxn>
                  <a:cxn ang="0">
                    <a:pos x="144" y="18"/>
                  </a:cxn>
                  <a:cxn ang="0">
                    <a:pos x="130" y="15"/>
                  </a:cxn>
                  <a:cxn ang="0">
                    <a:pos x="115" y="12"/>
                  </a:cxn>
                  <a:cxn ang="0">
                    <a:pos x="101" y="11"/>
                  </a:cxn>
                  <a:cxn ang="0">
                    <a:pos x="86" y="9"/>
                  </a:cxn>
                  <a:cxn ang="0">
                    <a:pos x="72" y="7"/>
                  </a:cxn>
                  <a:cxn ang="0">
                    <a:pos x="58" y="5"/>
                  </a:cxn>
                  <a:cxn ang="0">
                    <a:pos x="43" y="4"/>
                  </a:cxn>
                  <a:cxn ang="0">
                    <a:pos x="29" y="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5" y="13"/>
                  </a:cxn>
                  <a:cxn ang="0">
                    <a:pos x="29" y="15"/>
                  </a:cxn>
                  <a:cxn ang="0">
                    <a:pos x="43" y="17"/>
                  </a:cxn>
                  <a:cxn ang="0">
                    <a:pos x="58" y="18"/>
                  </a:cxn>
                  <a:cxn ang="0">
                    <a:pos x="72" y="20"/>
                  </a:cxn>
                  <a:cxn ang="0">
                    <a:pos x="86" y="22"/>
                  </a:cxn>
                  <a:cxn ang="0">
                    <a:pos x="101" y="24"/>
                  </a:cxn>
                  <a:cxn ang="0">
                    <a:pos x="115" y="25"/>
                  </a:cxn>
                  <a:cxn ang="0">
                    <a:pos x="128" y="28"/>
                  </a:cxn>
                  <a:cxn ang="0">
                    <a:pos x="142" y="30"/>
                  </a:cxn>
                  <a:cxn ang="0">
                    <a:pos x="156" y="33"/>
                  </a:cxn>
                  <a:cxn ang="0">
                    <a:pos x="170" y="35"/>
                  </a:cxn>
                  <a:cxn ang="0">
                    <a:pos x="184" y="39"/>
                  </a:cxn>
                  <a:cxn ang="0">
                    <a:pos x="200" y="43"/>
                  </a:cxn>
                  <a:cxn ang="0">
                    <a:pos x="214" y="47"/>
                  </a:cxn>
                  <a:cxn ang="0">
                    <a:pos x="227" y="51"/>
                  </a:cxn>
                  <a:cxn ang="0">
                    <a:pos x="227" y="51"/>
                  </a:cxn>
                  <a:cxn ang="0">
                    <a:pos x="231" y="38"/>
                  </a:cxn>
                </a:cxnLst>
                <a:rect l="0" t="0" r="r" b="b"/>
                <a:pathLst>
                  <a:path w="231" h="51">
                    <a:moveTo>
                      <a:pt x="231" y="38"/>
                    </a:moveTo>
                    <a:lnTo>
                      <a:pt x="231" y="38"/>
                    </a:lnTo>
                    <a:lnTo>
                      <a:pt x="216" y="34"/>
                    </a:lnTo>
                    <a:lnTo>
                      <a:pt x="202" y="30"/>
                    </a:lnTo>
                    <a:lnTo>
                      <a:pt x="186" y="27"/>
                    </a:lnTo>
                    <a:lnTo>
                      <a:pt x="172" y="23"/>
                    </a:lnTo>
                    <a:lnTo>
                      <a:pt x="158" y="21"/>
                    </a:lnTo>
                    <a:lnTo>
                      <a:pt x="144" y="18"/>
                    </a:lnTo>
                    <a:lnTo>
                      <a:pt x="130" y="15"/>
                    </a:lnTo>
                    <a:lnTo>
                      <a:pt x="115" y="12"/>
                    </a:lnTo>
                    <a:lnTo>
                      <a:pt x="101" y="11"/>
                    </a:lnTo>
                    <a:lnTo>
                      <a:pt x="86" y="9"/>
                    </a:lnTo>
                    <a:lnTo>
                      <a:pt x="72" y="7"/>
                    </a:lnTo>
                    <a:lnTo>
                      <a:pt x="58" y="5"/>
                    </a:lnTo>
                    <a:lnTo>
                      <a:pt x="43" y="4"/>
                    </a:lnTo>
                    <a:lnTo>
                      <a:pt x="29" y="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5" y="13"/>
                    </a:lnTo>
                    <a:lnTo>
                      <a:pt x="29" y="15"/>
                    </a:lnTo>
                    <a:lnTo>
                      <a:pt x="43" y="17"/>
                    </a:lnTo>
                    <a:lnTo>
                      <a:pt x="58" y="18"/>
                    </a:lnTo>
                    <a:lnTo>
                      <a:pt x="72" y="20"/>
                    </a:lnTo>
                    <a:lnTo>
                      <a:pt x="86" y="22"/>
                    </a:lnTo>
                    <a:lnTo>
                      <a:pt x="101" y="24"/>
                    </a:lnTo>
                    <a:lnTo>
                      <a:pt x="115" y="25"/>
                    </a:lnTo>
                    <a:lnTo>
                      <a:pt x="128" y="28"/>
                    </a:lnTo>
                    <a:lnTo>
                      <a:pt x="142" y="30"/>
                    </a:lnTo>
                    <a:lnTo>
                      <a:pt x="156" y="33"/>
                    </a:lnTo>
                    <a:lnTo>
                      <a:pt x="170" y="35"/>
                    </a:lnTo>
                    <a:lnTo>
                      <a:pt x="184" y="39"/>
                    </a:lnTo>
                    <a:lnTo>
                      <a:pt x="200" y="43"/>
                    </a:lnTo>
                    <a:lnTo>
                      <a:pt x="214" y="47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31" y="3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3" name="Freeform 293"/>
              <p:cNvSpPr>
                <a:spLocks/>
              </p:cNvSpPr>
              <p:nvPr/>
            </p:nvSpPr>
            <p:spPr bwMode="auto">
              <a:xfrm>
                <a:off x="4318" y="3884"/>
                <a:ext cx="1" cy="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4" y="10"/>
                  </a:cxn>
                  <a:cxn ang="0">
                    <a:pos x="0" y="23"/>
                  </a:cxn>
                  <a:cxn ang="0">
                    <a:pos x="9" y="22"/>
                  </a:cxn>
                  <a:cxn ang="0">
                    <a:pos x="13" y="14"/>
                  </a:cxn>
                  <a:cxn ang="0">
                    <a:pos x="13" y="7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0" y="7"/>
                  </a:cxn>
                </a:cxnLst>
                <a:rect l="0" t="0" r="r" b="b"/>
                <a:pathLst>
                  <a:path w="13" h="23">
                    <a:moveTo>
                      <a:pt x="0" y="7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4" y="10"/>
                    </a:lnTo>
                    <a:lnTo>
                      <a:pt x="0" y="23"/>
                    </a:lnTo>
                    <a:lnTo>
                      <a:pt x="9" y="22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4" name="Freeform 294"/>
              <p:cNvSpPr>
                <a:spLocks/>
              </p:cNvSpPr>
              <p:nvPr/>
            </p:nvSpPr>
            <p:spPr bwMode="auto">
              <a:xfrm>
                <a:off x="4317" y="3882"/>
                <a:ext cx="1" cy="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" y="12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8" y="30"/>
                  </a:cxn>
                  <a:cxn ang="0">
                    <a:pos x="24" y="40"/>
                  </a:cxn>
                  <a:cxn ang="0">
                    <a:pos x="34" y="34"/>
                  </a:cxn>
                  <a:cxn ang="0">
                    <a:pos x="28" y="24"/>
                  </a:cxn>
                  <a:cxn ang="0">
                    <a:pos x="21" y="13"/>
                  </a:cxn>
                  <a:cxn ang="0">
                    <a:pos x="13" y="4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40">
                    <a:moveTo>
                      <a:pt x="0" y="12"/>
                    </a:moveTo>
                    <a:lnTo>
                      <a:pt x="1" y="12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8" y="30"/>
                    </a:lnTo>
                    <a:lnTo>
                      <a:pt x="24" y="40"/>
                    </a:lnTo>
                    <a:lnTo>
                      <a:pt x="34" y="34"/>
                    </a:lnTo>
                    <a:lnTo>
                      <a:pt x="28" y="24"/>
                    </a:lnTo>
                    <a:lnTo>
                      <a:pt x="21" y="13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5" name="Freeform 295"/>
              <p:cNvSpPr>
                <a:spLocks/>
              </p:cNvSpPr>
              <p:nvPr/>
            </p:nvSpPr>
            <p:spPr bwMode="auto">
              <a:xfrm>
                <a:off x="4304" y="3881"/>
                <a:ext cx="13" cy="2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8" y="22"/>
                  </a:cxn>
                  <a:cxn ang="0">
                    <a:pos x="25" y="18"/>
                  </a:cxn>
                  <a:cxn ang="0">
                    <a:pos x="41" y="16"/>
                  </a:cxn>
                  <a:cxn ang="0">
                    <a:pos x="57" y="14"/>
                  </a:cxn>
                  <a:cxn ang="0">
                    <a:pos x="75" y="14"/>
                  </a:cxn>
                  <a:cxn ang="0">
                    <a:pos x="92" y="14"/>
                  </a:cxn>
                  <a:cxn ang="0">
                    <a:pos x="109" y="14"/>
                  </a:cxn>
                  <a:cxn ang="0">
                    <a:pos x="126" y="14"/>
                  </a:cxn>
                  <a:cxn ang="0">
                    <a:pos x="143" y="15"/>
                  </a:cxn>
                  <a:cxn ang="0">
                    <a:pos x="160" y="17"/>
                  </a:cxn>
                  <a:cxn ang="0">
                    <a:pos x="177" y="20"/>
                  </a:cxn>
                  <a:cxn ang="0">
                    <a:pos x="193" y="22"/>
                  </a:cxn>
                  <a:cxn ang="0">
                    <a:pos x="210" y="25"/>
                  </a:cxn>
                  <a:cxn ang="0">
                    <a:pos x="226" y="27"/>
                  </a:cxn>
                  <a:cxn ang="0">
                    <a:pos x="243" y="30"/>
                  </a:cxn>
                  <a:cxn ang="0">
                    <a:pos x="260" y="33"/>
                  </a:cxn>
                  <a:cxn ang="0">
                    <a:pos x="277" y="35"/>
                  </a:cxn>
                  <a:cxn ang="0">
                    <a:pos x="279" y="23"/>
                  </a:cxn>
                  <a:cxn ang="0">
                    <a:pos x="262" y="21"/>
                  </a:cxn>
                  <a:cxn ang="0">
                    <a:pos x="245" y="17"/>
                  </a:cxn>
                  <a:cxn ang="0">
                    <a:pos x="228" y="14"/>
                  </a:cxn>
                  <a:cxn ang="0">
                    <a:pos x="212" y="12"/>
                  </a:cxn>
                  <a:cxn ang="0">
                    <a:pos x="195" y="9"/>
                  </a:cxn>
                  <a:cxn ang="0">
                    <a:pos x="177" y="7"/>
                  </a:cxn>
                  <a:cxn ang="0">
                    <a:pos x="160" y="5"/>
                  </a:cxn>
                  <a:cxn ang="0">
                    <a:pos x="143" y="3"/>
                  </a:cxn>
                  <a:cxn ang="0">
                    <a:pos x="126" y="2"/>
                  </a:cxn>
                  <a:cxn ang="0">
                    <a:pos x="109" y="0"/>
                  </a:cxn>
                  <a:cxn ang="0">
                    <a:pos x="92" y="0"/>
                  </a:cxn>
                  <a:cxn ang="0">
                    <a:pos x="75" y="0"/>
                  </a:cxn>
                  <a:cxn ang="0">
                    <a:pos x="57" y="2"/>
                  </a:cxn>
                  <a:cxn ang="0">
                    <a:pos x="41" y="4"/>
                  </a:cxn>
                  <a:cxn ang="0">
                    <a:pos x="23" y="6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6" y="9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13" y="15"/>
                  </a:cxn>
                </a:cxnLst>
                <a:rect l="0" t="0" r="r" b="b"/>
                <a:pathLst>
                  <a:path w="279" h="35">
                    <a:moveTo>
                      <a:pt x="13" y="15"/>
                    </a:moveTo>
                    <a:lnTo>
                      <a:pt x="8" y="22"/>
                    </a:lnTo>
                    <a:lnTo>
                      <a:pt x="25" y="18"/>
                    </a:lnTo>
                    <a:lnTo>
                      <a:pt x="41" y="16"/>
                    </a:lnTo>
                    <a:lnTo>
                      <a:pt x="57" y="14"/>
                    </a:lnTo>
                    <a:lnTo>
                      <a:pt x="75" y="14"/>
                    </a:lnTo>
                    <a:lnTo>
                      <a:pt x="92" y="14"/>
                    </a:lnTo>
                    <a:lnTo>
                      <a:pt x="109" y="14"/>
                    </a:lnTo>
                    <a:lnTo>
                      <a:pt x="126" y="14"/>
                    </a:lnTo>
                    <a:lnTo>
                      <a:pt x="143" y="15"/>
                    </a:lnTo>
                    <a:lnTo>
                      <a:pt x="160" y="17"/>
                    </a:lnTo>
                    <a:lnTo>
                      <a:pt x="177" y="20"/>
                    </a:lnTo>
                    <a:lnTo>
                      <a:pt x="193" y="22"/>
                    </a:lnTo>
                    <a:lnTo>
                      <a:pt x="210" y="25"/>
                    </a:lnTo>
                    <a:lnTo>
                      <a:pt x="226" y="27"/>
                    </a:lnTo>
                    <a:lnTo>
                      <a:pt x="243" y="30"/>
                    </a:lnTo>
                    <a:lnTo>
                      <a:pt x="260" y="33"/>
                    </a:lnTo>
                    <a:lnTo>
                      <a:pt x="277" y="35"/>
                    </a:lnTo>
                    <a:lnTo>
                      <a:pt x="279" y="23"/>
                    </a:lnTo>
                    <a:lnTo>
                      <a:pt x="262" y="21"/>
                    </a:lnTo>
                    <a:lnTo>
                      <a:pt x="245" y="17"/>
                    </a:lnTo>
                    <a:lnTo>
                      <a:pt x="228" y="14"/>
                    </a:lnTo>
                    <a:lnTo>
                      <a:pt x="212" y="12"/>
                    </a:lnTo>
                    <a:lnTo>
                      <a:pt x="195" y="9"/>
                    </a:lnTo>
                    <a:lnTo>
                      <a:pt x="177" y="7"/>
                    </a:lnTo>
                    <a:lnTo>
                      <a:pt x="160" y="5"/>
                    </a:lnTo>
                    <a:lnTo>
                      <a:pt x="143" y="3"/>
                    </a:lnTo>
                    <a:lnTo>
                      <a:pt x="126" y="2"/>
                    </a:lnTo>
                    <a:lnTo>
                      <a:pt x="109" y="0"/>
                    </a:lnTo>
                    <a:lnTo>
                      <a:pt x="92" y="0"/>
                    </a:lnTo>
                    <a:lnTo>
                      <a:pt x="75" y="0"/>
                    </a:lnTo>
                    <a:lnTo>
                      <a:pt x="57" y="2"/>
                    </a:lnTo>
                    <a:lnTo>
                      <a:pt x="41" y="4"/>
                    </a:lnTo>
                    <a:lnTo>
                      <a:pt x="23" y="6"/>
                    </a:lnTo>
                    <a:lnTo>
                      <a:pt x="6" y="9"/>
                    </a:lnTo>
                    <a:lnTo>
                      <a:pt x="1" y="15"/>
                    </a:lnTo>
                    <a:lnTo>
                      <a:pt x="6" y="9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6" name="Freeform 296"/>
              <p:cNvSpPr>
                <a:spLocks/>
              </p:cNvSpPr>
              <p:nvPr/>
            </p:nvSpPr>
            <p:spPr bwMode="auto">
              <a:xfrm>
                <a:off x="4304" y="3882"/>
                <a:ext cx="3" cy="1"/>
              </a:xfrm>
              <a:custGeom>
                <a:avLst/>
                <a:gdLst/>
                <a:ahLst/>
                <a:cxnLst>
                  <a:cxn ang="0">
                    <a:pos x="73" y="13"/>
                  </a:cxn>
                  <a:cxn ang="0">
                    <a:pos x="73" y="13"/>
                  </a:cxn>
                  <a:cxn ang="0">
                    <a:pos x="64" y="12"/>
                  </a:cxn>
                  <a:cxn ang="0">
                    <a:pos x="53" y="14"/>
                  </a:cxn>
                  <a:cxn ang="0">
                    <a:pos x="43" y="15"/>
                  </a:cxn>
                  <a:cxn ang="0">
                    <a:pos x="32" y="15"/>
                  </a:cxn>
                  <a:cxn ang="0">
                    <a:pos x="24" y="15"/>
                  </a:cxn>
                  <a:cxn ang="0">
                    <a:pos x="19" y="13"/>
                  </a:cxn>
                  <a:cxn ang="0">
                    <a:pos x="15" y="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3" y="14"/>
                  </a:cxn>
                  <a:cxn ang="0">
                    <a:pos x="11" y="23"/>
                  </a:cxn>
                  <a:cxn ang="0">
                    <a:pos x="22" y="27"/>
                  </a:cxn>
                  <a:cxn ang="0">
                    <a:pos x="32" y="30"/>
                  </a:cxn>
                  <a:cxn ang="0">
                    <a:pos x="43" y="27"/>
                  </a:cxn>
                  <a:cxn ang="0">
                    <a:pos x="53" y="26"/>
                  </a:cxn>
                  <a:cxn ang="0">
                    <a:pos x="64" y="26"/>
                  </a:cxn>
                  <a:cxn ang="0">
                    <a:pos x="73" y="25"/>
                  </a:cxn>
                  <a:cxn ang="0">
                    <a:pos x="73" y="25"/>
                  </a:cxn>
                  <a:cxn ang="0">
                    <a:pos x="73" y="13"/>
                  </a:cxn>
                </a:cxnLst>
                <a:rect l="0" t="0" r="r" b="b"/>
                <a:pathLst>
                  <a:path w="73" h="30">
                    <a:moveTo>
                      <a:pt x="73" y="13"/>
                    </a:moveTo>
                    <a:lnTo>
                      <a:pt x="73" y="13"/>
                    </a:lnTo>
                    <a:lnTo>
                      <a:pt x="64" y="12"/>
                    </a:lnTo>
                    <a:lnTo>
                      <a:pt x="53" y="14"/>
                    </a:lnTo>
                    <a:lnTo>
                      <a:pt x="43" y="15"/>
                    </a:lnTo>
                    <a:lnTo>
                      <a:pt x="32" y="15"/>
                    </a:lnTo>
                    <a:lnTo>
                      <a:pt x="24" y="15"/>
                    </a:lnTo>
                    <a:lnTo>
                      <a:pt x="19" y="13"/>
                    </a:lnTo>
                    <a:lnTo>
                      <a:pt x="15" y="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3" y="14"/>
                    </a:lnTo>
                    <a:lnTo>
                      <a:pt x="11" y="23"/>
                    </a:lnTo>
                    <a:lnTo>
                      <a:pt x="22" y="27"/>
                    </a:lnTo>
                    <a:lnTo>
                      <a:pt x="32" y="30"/>
                    </a:lnTo>
                    <a:lnTo>
                      <a:pt x="43" y="27"/>
                    </a:lnTo>
                    <a:lnTo>
                      <a:pt x="53" y="26"/>
                    </a:lnTo>
                    <a:lnTo>
                      <a:pt x="64" y="26"/>
                    </a:lnTo>
                    <a:lnTo>
                      <a:pt x="73" y="25"/>
                    </a:lnTo>
                    <a:lnTo>
                      <a:pt x="73" y="25"/>
                    </a:lnTo>
                    <a:lnTo>
                      <a:pt x="73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7" name="Freeform 297"/>
              <p:cNvSpPr>
                <a:spLocks/>
              </p:cNvSpPr>
              <p:nvPr/>
            </p:nvSpPr>
            <p:spPr bwMode="auto">
              <a:xfrm>
                <a:off x="4305" y="3883"/>
                <a:ext cx="13" cy="4"/>
              </a:xfrm>
              <a:custGeom>
                <a:avLst/>
                <a:gdLst/>
                <a:ahLst/>
                <a:cxnLst>
                  <a:cxn ang="0">
                    <a:pos x="62" y="23"/>
                  </a:cxn>
                  <a:cxn ang="0">
                    <a:pos x="76" y="24"/>
                  </a:cxn>
                  <a:cxn ang="0">
                    <a:pos x="90" y="25"/>
                  </a:cxn>
                  <a:cxn ang="0">
                    <a:pos x="104" y="27"/>
                  </a:cxn>
                  <a:cxn ang="0">
                    <a:pos x="118" y="28"/>
                  </a:cxn>
                  <a:cxn ang="0">
                    <a:pos x="132" y="30"/>
                  </a:cxn>
                  <a:cxn ang="0">
                    <a:pos x="146" y="32"/>
                  </a:cxn>
                  <a:cxn ang="0">
                    <a:pos x="160" y="35"/>
                  </a:cxn>
                  <a:cxn ang="0">
                    <a:pos x="174" y="37"/>
                  </a:cxn>
                  <a:cxn ang="0">
                    <a:pos x="188" y="40"/>
                  </a:cxn>
                  <a:cxn ang="0">
                    <a:pos x="202" y="42"/>
                  </a:cxn>
                  <a:cxn ang="0">
                    <a:pos x="215" y="45"/>
                  </a:cxn>
                  <a:cxn ang="0">
                    <a:pos x="229" y="50"/>
                  </a:cxn>
                  <a:cxn ang="0">
                    <a:pos x="243" y="53"/>
                  </a:cxn>
                  <a:cxn ang="0">
                    <a:pos x="258" y="56"/>
                  </a:cxn>
                  <a:cxn ang="0">
                    <a:pos x="272" y="60"/>
                  </a:cxn>
                  <a:cxn ang="0">
                    <a:pos x="286" y="64"/>
                  </a:cxn>
                  <a:cxn ang="0">
                    <a:pos x="289" y="63"/>
                  </a:cxn>
                  <a:cxn ang="0">
                    <a:pos x="292" y="60"/>
                  </a:cxn>
                  <a:cxn ang="0">
                    <a:pos x="296" y="56"/>
                  </a:cxn>
                  <a:cxn ang="0">
                    <a:pos x="300" y="52"/>
                  </a:cxn>
                  <a:cxn ang="0">
                    <a:pos x="288" y="42"/>
                  </a:cxn>
                  <a:cxn ang="0">
                    <a:pos x="276" y="36"/>
                  </a:cxn>
                  <a:cxn ang="0">
                    <a:pos x="263" y="31"/>
                  </a:cxn>
                  <a:cxn ang="0">
                    <a:pos x="249" y="28"/>
                  </a:cxn>
                  <a:cxn ang="0">
                    <a:pos x="236" y="25"/>
                  </a:cxn>
                  <a:cxn ang="0">
                    <a:pos x="222" y="23"/>
                  </a:cxn>
                  <a:cxn ang="0">
                    <a:pos x="209" y="19"/>
                  </a:cxn>
                  <a:cxn ang="0">
                    <a:pos x="195" y="16"/>
                  </a:cxn>
                  <a:cxn ang="0">
                    <a:pos x="183" y="13"/>
                  </a:cxn>
                  <a:cxn ang="0">
                    <a:pos x="172" y="10"/>
                  </a:cxn>
                  <a:cxn ang="0">
                    <a:pos x="160" y="8"/>
                  </a:cxn>
                  <a:cxn ang="0">
                    <a:pos x="149" y="7"/>
                  </a:cxn>
                  <a:cxn ang="0">
                    <a:pos x="137" y="6"/>
                  </a:cxn>
                  <a:cxn ang="0">
                    <a:pos x="126" y="5"/>
                  </a:cxn>
                  <a:cxn ang="0">
                    <a:pos x="114" y="4"/>
                  </a:cxn>
                  <a:cxn ang="0">
                    <a:pos x="103" y="3"/>
                  </a:cxn>
                  <a:cxn ang="0">
                    <a:pos x="91" y="3"/>
                  </a:cxn>
                  <a:cxn ang="0">
                    <a:pos x="79" y="3"/>
                  </a:cxn>
                  <a:cxn ang="0">
                    <a:pos x="68" y="3"/>
                  </a:cxn>
                  <a:cxn ang="0">
                    <a:pos x="56" y="2"/>
                  </a:cxn>
                  <a:cxn ang="0">
                    <a:pos x="44" y="2"/>
                  </a:cxn>
                  <a:cxn ang="0">
                    <a:pos x="32" y="2"/>
                  </a:cxn>
                  <a:cxn ang="0">
                    <a:pos x="21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2" y="22"/>
                  </a:cxn>
                  <a:cxn ang="0">
                    <a:pos x="19" y="23"/>
                  </a:cxn>
                  <a:cxn ang="0">
                    <a:pos x="26" y="23"/>
                  </a:cxn>
                  <a:cxn ang="0">
                    <a:pos x="33" y="23"/>
                  </a:cxn>
                  <a:cxn ang="0">
                    <a:pos x="40" y="23"/>
                  </a:cxn>
                  <a:cxn ang="0">
                    <a:pos x="47" y="22"/>
                  </a:cxn>
                  <a:cxn ang="0">
                    <a:pos x="55" y="23"/>
                  </a:cxn>
                  <a:cxn ang="0">
                    <a:pos x="62" y="23"/>
                  </a:cxn>
                </a:cxnLst>
                <a:rect l="0" t="0" r="r" b="b"/>
                <a:pathLst>
                  <a:path w="300" h="64">
                    <a:moveTo>
                      <a:pt x="62" y="23"/>
                    </a:moveTo>
                    <a:lnTo>
                      <a:pt x="76" y="24"/>
                    </a:lnTo>
                    <a:lnTo>
                      <a:pt x="90" y="25"/>
                    </a:lnTo>
                    <a:lnTo>
                      <a:pt x="104" y="27"/>
                    </a:lnTo>
                    <a:lnTo>
                      <a:pt x="118" y="28"/>
                    </a:lnTo>
                    <a:lnTo>
                      <a:pt x="132" y="30"/>
                    </a:lnTo>
                    <a:lnTo>
                      <a:pt x="146" y="32"/>
                    </a:lnTo>
                    <a:lnTo>
                      <a:pt x="160" y="35"/>
                    </a:lnTo>
                    <a:lnTo>
                      <a:pt x="174" y="37"/>
                    </a:lnTo>
                    <a:lnTo>
                      <a:pt x="188" y="40"/>
                    </a:lnTo>
                    <a:lnTo>
                      <a:pt x="202" y="42"/>
                    </a:lnTo>
                    <a:lnTo>
                      <a:pt x="215" y="45"/>
                    </a:lnTo>
                    <a:lnTo>
                      <a:pt x="229" y="50"/>
                    </a:lnTo>
                    <a:lnTo>
                      <a:pt x="243" y="53"/>
                    </a:lnTo>
                    <a:lnTo>
                      <a:pt x="258" y="56"/>
                    </a:lnTo>
                    <a:lnTo>
                      <a:pt x="272" y="60"/>
                    </a:lnTo>
                    <a:lnTo>
                      <a:pt x="286" y="64"/>
                    </a:lnTo>
                    <a:lnTo>
                      <a:pt x="289" y="63"/>
                    </a:lnTo>
                    <a:lnTo>
                      <a:pt x="292" y="60"/>
                    </a:lnTo>
                    <a:lnTo>
                      <a:pt x="296" y="56"/>
                    </a:lnTo>
                    <a:lnTo>
                      <a:pt x="300" y="52"/>
                    </a:lnTo>
                    <a:lnTo>
                      <a:pt x="288" y="42"/>
                    </a:lnTo>
                    <a:lnTo>
                      <a:pt x="276" y="36"/>
                    </a:lnTo>
                    <a:lnTo>
                      <a:pt x="263" y="31"/>
                    </a:lnTo>
                    <a:lnTo>
                      <a:pt x="249" y="28"/>
                    </a:lnTo>
                    <a:lnTo>
                      <a:pt x="236" y="25"/>
                    </a:lnTo>
                    <a:lnTo>
                      <a:pt x="222" y="23"/>
                    </a:lnTo>
                    <a:lnTo>
                      <a:pt x="209" y="19"/>
                    </a:lnTo>
                    <a:lnTo>
                      <a:pt x="195" y="16"/>
                    </a:lnTo>
                    <a:lnTo>
                      <a:pt x="183" y="13"/>
                    </a:lnTo>
                    <a:lnTo>
                      <a:pt x="172" y="10"/>
                    </a:lnTo>
                    <a:lnTo>
                      <a:pt x="160" y="8"/>
                    </a:lnTo>
                    <a:lnTo>
                      <a:pt x="149" y="7"/>
                    </a:lnTo>
                    <a:lnTo>
                      <a:pt x="137" y="6"/>
                    </a:lnTo>
                    <a:lnTo>
                      <a:pt x="126" y="5"/>
                    </a:lnTo>
                    <a:lnTo>
                      <a:pt x="114" y="4"/>
                    </a:lnTo>
                    <a:lnTo>
                      <a:pt x="103" y="3"/>
                    </a:lnTo>
                    <a:lnTo>
                      <a:pt x="91" y="3"/>
                    </a:lnTo>
                    <a:lnTo>
                      <a:pt x="79" y="3"/>
                    </a:lnTo>
                    <a:lnTo>
                      <a:pt x="68" y="3"/>
                    </a:lnTo>
                    <a:lnTo>
                      <a:pt x="56" y="2"/>
                    </a:lnTo>
                    <a:lnTo>
                      <a:pt x="44" y="2"/>
                    </a:lnTo>
                    <a:lnTo>
                      <a:pt x="32" y="2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12" y="22"/>
                    </a:lnTo>
                    <a:lnTo>
                      <a:pt x="19" y="23"/>
                    </a:lnTo>
                    <a:lnTo>
                      <a:pt x="26" y="23"/>
                    </a:lnTo>
                    <a:lnTo>
                      <a:pt x="33" y="23"/>
                    </a:lnTo>
                    <a:lnTo>
                      <a:pt x="40" y="23"/>
                    </a:lnTo>
                    <a:lnTo>
                      <a:pt x="47" y="22"/>
                    </a:lnTo>
                    <a:lnTo>
                      <a:pt x="55" y="23"/>
                    </a:lnTo>
                    <a:lnTo>
                      <a:pt x="62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8" name="Freeform 298"/>
              <p:cNvSpPr>
                <a:spLocks/>
              </p:cNvSpPr>
              <p:nvPr/>
            </p:nvSpPr>
            <p:spPr bwMode="auto">
              <a:xfrm>
                <a:off x="4307" y="3884"/>
                <a:ext cx="11" cy="3"/>
              </a:xfrm>
              <a:custGeom>
                <a:avLst/>
                <a:gdLst/>
                <a:ahLst/>
                <a:cxnLst>
                  <a:cxn ang="0">
                    <a:pos x="226" y="42"/>
                  </a:cxn>
                  <a:cxn ang="0">
                    <a:pos x="225" y="42"/>
                  </a:cxn>
                  <a:cxn ang="0">
                    <a:pos x="211" y="38"/>
                  </a:cxn>
                  <a:cxn ang="0">
                    <a:pos x="197" y="34"/>
                  </a:cxn>
                  <a:cxn ang="0">
                    <a:pos x="182" y="31"/>
                  </a:cxn>
                  <a:cxn ang="0">
                    <a:pos x="168" y="27"/>
                  </a:cxn>
                  <a:cxn ang="0">
                    <a:pos x="154" y="23"/>
                  </a:cxn>
                  <a:cxn ang="0">
                    <a:pos x="141" y="20"/>
                  </a:cxn>
                  <a:cxn ang="0">
                    <a:pos x="127" y="18"/>
                  </a:cxn>
                  <a:cxn ang="0">
                    <a:pos x="113" y="15"/>
                  </a:cxn>
                  <a:cxn ang="0">
                    <a:pos x="99" y="13"/>
                  </a:cxn>
                  <a:cxn ang="0">
                    <a:pos x="85" y="10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14" y="1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14"/>
                  </a:cxn>
                  <a:cxn ang="0">
                    <a:pos x="28" y="15"/>
                  </a:cxn>
                  <a:cxn ang="0">
                    <a:pos x="42" y="17"/>
                  </a:cxn>
                  <a:cxn ang="0">
                    <a:pos x="56" y="18"/>
                  </a:cxn>
                  <a:cxn ang="0">
                    <a:pos x="70" y="20"/>
                  </a:cxn>
                  <a:cxn ang="0">
                    <a:pos x="83" y="22"/>
                  </a:cxn>
                  <a:cxn ang="0">
                    <a:pos x="97" y="25"/>
                  </a:cxn>
                  <a:cxn ang="0">
                    <a:pos x="111" y="27"/>
                  </a:cxn>
                  <a:cxn ang="0">
                    <a:pos x="125" y="31"/>
                  </a:cxn>
                  <a:cxn ang="0">
                    <a:pos x="139" y="33"/>
                  </a:cxn>
                  <a:cxn ang="0">
                    <a:pos x="152" y="36"/>
                  </a:cxn>
                  <a:cxn ang="0">
                    <a:pos x="166" y="40"/>
                  </a:cxn>
                  <a:cxn ang="0">
                    <a:pos x="180" y="43"/>
                  </a:cxn>
                  <a:cxn ang="0">
                    <a:pos x="195" y="46"/>
                  </a:cxn>
                  <a:cxn ang="0">
                    <a:pos x="209" y="50"/>
                  </a:cxn>
                  <a:cxn ang="0">
                    <a:pos x="223" y="54"/>
                  </a:cxn>
                  <a:cxn ang="0">
                    <a:pos x="222" y="54"/>
                  </a:cxn>
                  <a:cxn ang="0">
                    <a:pos x="226" y="42"/>
                  </a:cxn>
                </a:cxnLst>
                <a:rect l="0" t="0" r="r" b="b"/>
                <a:pathLst>
                  <a:path w="226" h="54">
                    <a:moveTo>
                      <a:pt x="226" y="42"/>
                    </a:moveTo>
                    <a:lnTo>
                      <a:pt x="225" y="42"/>
                    </a:lnTo>
                    <a:lnTo>
                      <a:pt x="211" y="38"/>
                    </a:lnTo>
                    <a:lnTo>
                      <a:pt x="197" y="34"/>
                    </a:lnTo>
                    <a:lnTo>
                      <a:pt x="182" y="31"/>
                    </a:lnTo>
                    <a:lnTo>
                      <a:pt x="168" y="27"/>
                    </a:lnTo>
                    <a:lnTo>
                      <a:pt x="154" y="23"/>
                    </a:lnTo>
                    <a:lnTo>
                      <a:pt x="141" y="20"/>
                    </a:lnTo>
                    <a:lnTo>
                      <a:pt x="127" y="18"/>
                    </a:lnTo>
                    <a:lnTo>
                      <a:pt x="113" y="15"/>
                    </a:lnTo>
                    <a:lnTo>
                      <a:pt x="99" y="13"/>
                    </a:lnTo>
                    <a:lnTo>
                      <a:pt x="85" y="10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14"/>
                    </a:lnTo>
                    <a:lnTo>
                      <a:pt x="28" y="15"/>
                    </a:lnTo>
                    <a:lnTo>
                      <a:pt x="42" y="17"/>
                    </a:lnTo>
                    <a:lnTo>
                      <a:pt x="56" y="18"/>
                    </a:lnTo>
                    <a:lnTo>
                      <a:pt x="70" y="20"/>
                    </a:lnTo>
                    <a:lnTo>
                      <a:pt x="83" y="22"/>
                    </a:lnTo>
                    <a:lnTo>
                      <a:pt x="97" y="25"/>
                    </a:lnTo>
                    <a:lnTo>
                      <a:pt x="111" y="27"/>
                    </a:lnTo>
                    <a:lnTo>
                      <a:pt x="125" y="31"/>
                    </a:lnTo>
                    <a:lnTo>
                      <a:pt x="139" y="33"/>
                    </a:lnTo>
                    <a:lnTo>
                      <a:pt x="152" y="36"/>
                    </a:lnTo>
                    <a:lnTo>
                      <a:pt x="166" y="40"/>
                    </a:lnTo>
                    <a:lnTo>
                      <a:pt x="180" y="43"/>
                    </a:lnTo>
                    <a:lnTo>
                      <a:pt x="195" y="46"/>
                    </a:lnTo>
                    <a:lnTo>
                      <a:pt x="209" y="50"/>
                    </a:lnTo>
                    <a:lnTo>
                      <a:pt x="223" y="54"/>
                    </a:lnTo>
                    <a:lnTo>
                      <a:pt x="222" y="54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499" name="Freeform 299"/>
              <p:cNvSpPr>
                <a:spLocks/>
              </p:cNvSpPr>
              <p:nvPr/>
            </p:nvSpPr>
            <p:spPr bwMode="auto">
              <a:xfrm>
                <a:off x="4318" y="3886"/>
                <a:ext cx="1" cy="1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0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0" y="23"/>
                  </a:cxn>
                  <a:cxn ang="0">
                    <a:pos x="8" y="21"/>
                  </a:cxn>
                  <a:cxn ang="0">
                    <a:pos x="12" y="17"/>
                  </a:cxn>
                  <a:cxn ang="0">
                    <a:pos x="16" y="13"/>
                  </a:cxn>
                  <a:cxn ang="0">
                    <a:pos x="20" y="1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6" y="5"/>
                  </a:cxn>
                  <a:cxn ang="0">
                    <a:pos x="20" y="0"/>
                  </a:cxn>
                  <a:cxn ang="0">
                    <a:pos x="12" y="10"/>
                  </a:cxn>
                </a:cxnLst>
                <a:rect l="0" t="0" r="r" b="b"/>
                <a:pathLst>
                  <a:path w="26" h="23">
                    <a:moveTo>
                      <a:pt x="12" y="10"/>
                    </a:moveTo>
                    <a:lnTo>
                      <a:pt x="12" y="0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0" y="23"/>
                    </a:lnTo>
                    <a:lnTo>
                      <a:pt x="8" y="21"/>
                    </a:lnTo>
                    <a:lnTo>
                      <a:pt x="12" y="17"/>
                    </a:lnTo>
                    <a:lnTo>
                      <a:pt x="16" y="13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6" y="5"/>
                    </a:lnTo>
                    <a:lnTo>
                      <a:pt x="20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0" name="Freeform 300"/>
              <p:cNvSpPr>
                <a:spLocks/>
              </p:cNvSpPr>
              <p:nvPr/>
            </p:nvSpPr>
            <p:spPr bwMode="auto">
              <a:xfrm>
                <a:off x="4314" y="3884"/>
                <a:ext cx="4" cy="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4" y="16"/>
                  </a:cxn>
                  <a:cxn ang="0">
                    <a:pos x="27" y="19"/>
                  </a:cxn>
                  <a:cxn ang="0">
                    <a:pos x="41" y="21"/>
                  </a:cxn>
                  <a:cxn ang="0">
                    <a:pos x="54" y="24"/>
                  </a:cxn>
                  <a:cxn ang="0">
                    <a:pos x="67" y="27"/>
                  </a:cxn>
                  <a:cxn ang="0">
                    <a:pos x="80" y="32"/>
                  </a:cxn>
                  <a:cxn ang="0">
                    <a:pos x="91" y="38"/>
                  </a:cxn>
                  <a:cxn ang="0">
                    <a:pos x="102" y="47"/>
                  </a:cxn>
                  <a:cxn ang="0">
                    <a:pos x="110" y="37"/>
                  </a:cxn>
                  <a:cxn ang="0">
                    <a:pos x="97" y="27"/>
                  </a:cxn>
                  <a:cxn ang="0">
                    <a:pos x="84" y="20"/>
                  </a:cxn>
                  <a:cxn ang="0">
                    <a:pos x="71" y="15"/>
                  </a:cxn>
                  <a:cxn ang="0">
                    <a:pos x="56" y="12"/>
                  </a:cxn>
                  <a:cxn ang="0">
                    <a:pos x="43" y="8"/>
                  </a:cxn>
                  <a:cxn ang="0">
                    <a:pos x="29" y="6"/>
                  </a:cxn>
                  <a:cxn ang="0">
                    <a:pos x="1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110" h="47">
                    <a:moveTo>
                      <a:pt x="0" y="13"/>
                    </a:moveTo>
                    <a:lnTo>
                      <a:pt x="0" y="13"/>
                    </a:lnTo>
                    <a:lnTo>
                      <a:pt x="14" y="16"/>
                    </a:lnTo>
                    <a:lnTo>
                      <a:pt x="27" y="19"/>
                    </a:lnTo>
                    <a:lnTo>
                      <a:pt x="41" y="21"/>
                    </a:lnTo>
                    <a:lnTo>
                      <a:pt x="54" y="24"/>
                    </a:lnTo>
                    <a:lnTo>
                      <a:pt x="67" y="27"/>
                    </a:lnTo>
                    <a:lnTo>
                      <a:pt x="80" y="32"/>
                    </a:lnTo>
                    <a:lnTo>
                      <a:pt x="91" y="38"/>
                    </a:lnTo>
                    <a:lnTo>
                      <a:pt x="102" y="47"/>
                    </a:lnTo>
                    <a:lnTo>
                      <a:pt x="110" y="37"/>
                    </a:lnTo>
                    <a:lnTo>
                      <a:pt x="97" y="27"/>
                    </a:lnTo>
                    <a:lnTo>
                      <a:pt x="84" y="20"/>
                    </a:lnTo>
                    <a:lnTo>
                      <a:pt x="71" y="15"/>
                    </a:lnTo>
                    <a:lnTo>
                      <a:pt x="56" y="12"/>
                    </a:lnTo>
                    <a:lnTo>
                      <a:pt x="43" y="8"/>
                    </a:lnTo>
                    <a:lnTo>
                      <a:pt x="29" y="6"/>
                    </a:lnTo>
                    <a:lnTo>
                      <a:pt x="16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1" name="Freeform 301"/>
              <p:cNvSpPr>
                <a:spLocks/>
              </p:cNvSpPr>
              <p:nvPr/>
            </p:nvSpPr>
            <p:spPr bwMode="auto">
              <a:xfrm>
                <a:off x="4305" y="3883"/>
                <a:ext cx="9" cy="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2" y="14"/>
                  </a:cxn>
                  <a:cxn ang="0">
                    <a:pos x="23" y="16"/>
                  </a:cxn>
                  <a:cxn ang="0">
                    <a:pos x="35" y="16"/>
                  </a:cxn>
                  <a:cxn ang="0">
                    <a:pos x="47" y="16"/>
                  </a:cxn>
                  <a:cxn ang="0">
                    <a:pos x="59" y="17"/>
                  </a:cxn>
                  <a:cxn ang="0">
                    <a:pos x="70" y="17"/>
                  </a:cxn>
                  <a:cxn ang="0">
                    <a:pos x="82" y="17"/>
                  </a:cxn>
                  <a:cxn ang="0">
                    <a:pos x="94" y="17"/>
                  </a:cxn>
                  <a:cxn ang="0">
                    <a:pos x="105" y="17"/>
                  </a:cxn>
                  <a:cxn ang="0">
                    <a:pos x="117" y="18"/>
                  </a:cxn>
                  <a:cxn ang="0">
                    <a:pos x="128" y="19"/>
                  </a:cxn>
                  <a:cxn ang="0">
                    <a:pos x="140" y="20"/>
                  </a:cxn>
                  <a:cxn ang="0">
                    <a:pos x="151" y="21"/>
                  </a:cxn>
                  <a:cxn ang="0">
                    <a:pos x="162" y="23"/>
                  </a:cxn>
                  <a:cxn ang="0">
                    <a:pos x="173" y="26"/>
                  </a:cxn>
                  <a:cxn ang="0">
                    <a:pos x="185" y="30"/>
                  </a:cxn>
                  <a:cxn ang="0">
                    <a:pos x="187" y="17"/>
                  </a:cxn>
                  <a:cxn ang="0">
                    <a:pos x="175" y="14"/>
                  </a:cxn>
                  <a:cxn ang="0">
                    <a:pos x="164" y="11"/>
                  </a:cxn>
                  <a:cxn ang="0">
                    <a:pos x="151" y="9"/>
                  </a:cxn>
                  <a:cxn ang="0">
                    <a:pos x="140" y="8"/>
                  </a:cxn>
                  <a:cxn ang="0">
                    <a:pos x="128" y="7"/>
                  </a:cxn>
                  <a:cxn ang="0">
                    <a:pos x="117" y="6"/>
                  </a:cxn>
                  <a:cxn ang="0">
                    <a:pos x="105" y="5"/>
                  </a:cxn>
                  <a:cxn ang="0">
                    <a:pos x="94" y="2"/>
                  </a:cxn>
                  <a:cxn ang="0">
                    <a:pos x="82" y="2"/>
                  </a:cxn>
                  <a:cxn ang="0">
                    <a:pos x="70" y="2"/>
                  </a:cxn>
                  <a:cxn ang="0">
                    <a:pos x="59" y="2"/>
                  </a:cxn>
                  <a:cxn ang="0">
                    <a:pos x="47" y="1"/>
                  </a:cxn>
                  <a:cxn ang="0">
                    <a:pos x="35" y="1"/>
                  </a:cxn>
                  <a:cxn ang="0">
                    <a:pos x="23" y="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187" h="30">
                    <a:moveTo>
                      <a:pt x="0" y="13"/>
                    </a:moveTo>
                    <a:lnTo>
                      <a:pt x="0" y="13"/>
                    </a:lnTo>
                    <a:lnTo>
                      <a:pt x="12" y="14"/>
                    </a:lnTo>
                    <a:lnTo>
                      <a:pt x="23" y="16"/>
                    </a:lnTo>
                    <a:lnTo>
                      <a:pt x="35" y="16"/>
                    </a:lnTo>
                    <a:lnTo>
                      <a:pt x="47" y="16"/>
                    </a:lnTo>
                    <a:lnTo>
                      <a:pt x="59" y="17"/>
                    </a:lnTo>
                    <a:lnTo>
                      <a:pt x="70" y="17"/>
                    </a:lnTo>
                    <a:lnTo>
                      <a:pt x="82" y="17"/>
                    </a:lnTo>
                    <a:lnTo>
                      <a:pt x="94" y="17"/>
                    </a:lnTo>
                    <a:lnTo>
                      <a:pt x="105" y="17"/>
                    </a:lnTo>
                    <a:lnTo>
                      <a:pt x="117" y="18"/>
                    </a:lnTo>
                    <a:lnTo>
                      <a:pt x="128" y="19"/>
                    </a:lnTo>
                    <a:lnTo>
                      <a:pt x="140" y="20"/>
                    </a:lnTo>
                    <a:lnTo>
                      <a:pt x="151" y="21"/>
                    </a:lnTo>
                    <a:lnTo>
                      <a:pt x="162" y="23"/>
                    </a:lnTo>
                    <a:lnTo>
                      <a:pt x="173" y="26"/>
                    </a:lnTo>
                    <a:lnTo>
                      <a:pt x="185" y="30"/>
                    </a:lnTo>
                    <a:lnTo>
                      <a:pt x="187" y="17"/>
                    </a:lnTo>
                    <a:lnTo>
                      <a:pt x="175" y="14"/>
                    </a:lnTo>
                    <a:lnTo>
                      <a:pt x="164" y="11"/>
                    </a:lnTo>
                    <a:lnTo>
                      <a:pt x="151" y="9"/>
                    </a:lnTo>
                    <a:lnTo>
                      <a:pt x="140" y="8"/>
                    </a:lnTo>
                    <a:lnTo>
                      <a:pt x="128" y="7"/>
                    </a:lnTo>
                    <a:lnTo>
                      <a:pt x="117" y="6"/>
                    </a:lnTo>
                    <a:lnTo>
                      <a:pt x="105" y="5"/>
                    </a:lnTo>
                    <a:lnTo>
                      <a:pt x="94" y="2"/>
                    </a:lnTo>
                    <a:lnTo>
                      <a:pt x="82" y="2"/>
                    </a:lnTo>
                    <a:lnTo>
                      <a:pt x="70" y="2"/>
                    </a:lnTo>
                    <a:lnTo>
                      <a:pt x="59" y="2"/>
                    </a:lnTo>
                    <a:lnTo>
                      <a:pt x="47" y="1"/>
                    </a:lnTo>
                    <a:lnTo>
                      <a:pt x="35" y="1"/>
                    </a:lnTo>
                    <a:lnTo>
                      <a:pt x="23" y="1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2" name="Freeform 302"/>
              <p:cNvSpPr>
                <a:spLocks/>
              </p:cNvSpPr>
              <p:nvPr/>
            </p:nvSpPr>
            <p:spPr bwMode="auto">
              <a:xfrm>
                <a:off x="4304" y="3883"/>
                <a:ext cx="1" cy="2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21"/>
                  </a:cxn>
                  <a:cxn ang="0">
                    <a:pos x="12" y="20"/>
                  </a:cxn>
                  <a:cxn ang="0">
                    <a:pos x="12" y="17"/>
                  </a:cxn>
                  <a:cxn ang="0">
                    <a:pos x="14" y="14"/>
                  </a:cxn>
                  <a:cxn ang="0">
                    <a:pos x="15" y="13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0" y="34"/>
                  </a:cxn>
                  <a:cxn ang="0">
                    <a:pos x="10" y="34"/>
                  </a:cxn>
                  <a:cxn ang="0">
                    <a:pos x="12" y="21"/>
                  </a:cxn>
                </a:cxnLst>
                <a:rect l="0" t="0" r="r" b="b"/>
                <a:pathLst>
                  <a:path w="15" h="34">
                    <a:moveTo>
                      <a:pt x="12" y="21"/>
                    </a:moveTo>
                    <a:lnTo>
                      <a:pt x="12" y="21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3" name="Freeform 303"/>
              <p:cNvSpPr>
                <a:spLocks/>
              </p:cNvSpPr>
              <p:nvPr/>
            </p:nvSpPr>
            <p:spPr bwMode="auto">
              <a:xfrm>
                <a:off x="4305" y="3884"/>
                <a:ext cx="2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8" y="1"/>
                  </a:cxn>
                  <a:cxn ang="0">
                    <a:pos x="2" y="0"/>
                  </a:cxn>
                  <a:cxn ang="0">
                    <a:pos x="0" y="13"/>
                  </a:cxn>
                  <a:cxn ang="0">
                    <a:pos x="8" y="14"/>
                  </a:cxn>
                  <a:cxn ang="0">
                    <a:pos x="15" y="15"/>
                  </a:cxn>
                  <a:cxn ang="0">
                    <a:pos x="22" y="16"/>
                  </a:cxn>
                  <a:cxn ang="0">
                    <a:pos x="29" y="16"/>
                  </a:cxn>
                  <a:cxn ang="0">
                    <a:pos x="36" y="15"/>
                  </a:cxn>
                  <a:cxn ang="0">
                    <a:pos x="43" y="15"/>
                  </a:cxn>
                  <a:cxn ang="0">
                    <a:pos x="51" y="15"/>
                  </a:cxn>
                  <a:cxn ang="0">
                    <a:pos x="58" y="15"/>
                  </a:cxn>
                  <a:cxn ang="0">
                    <a:pos x="58" y="15"/>
                  </a:cxn>
                  <a:cxn ang="0">
                    <a:pos x="58" y="2"/>
                  </a:cxn>
                </a:cxnLst>
                <a:rect l="0" t="0" r="r" b="b"/>
                <a:pathLst>
                  <a:path w="58" h="16">
                    <a:moveTo>
                      <a:pt x="58" y="2"/>
                    </a:moveTo>
                    <a:lnTo>
                      <a:pt x="58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13"/>
                    </a:lnTo>
                    <a:lnTo>
                      <a:pt x="8" y="14"/>
                    </a:lnTo>
                    <a:lnTo>
                      <a:pt x="15" y="15"/>
                    </a:lnTo>
                    <a:lnTo>
                      <a:pt x="22" y="16"/>
                    </a:lnTo>
                    <a:lnTo>
                      <a:pt x="29" y="16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4" name="Freeform 304"/>
              <p:cNvSpPr>
                <a:spLocks/>
              </p:cNvSpPr>
              <p:nvPr/>
            </p:nvSpPr>
            <p:spPr bwMode="auto">
              <a:xfrm>
                <a:off x="4305" y="3885"/>
                <a:ext cx="13" cy="4"/>
              </a:xfrm>
              <a:custGeom>
                <a:avLst/>
                <a:gdLst/>
                <a:ahLst/>
                <a:cxnLst>
                  <a:cxn ang="0">
                    <a:pos x="44" y="38"/>
                  </a:cxn>
                  <a:cxn ang="0">
                    <a:pos x="60" y="37"/>
                  </a:cxn>
                  <a:cxn ang="0">
                    <a:pos x="76" y="38"/>
                  </a:cxn>
                  <a:cxn ang="0">
                    <a:pos x="91" y="40"/>
                  </a:cxn>
                  <a:cxn ang="0">
                    <a:pos x="107" y="42"/>
                  </a:cxn>
                  <a:cxn ang="0">
                    <a:pos x="122" y="45"/>
                  </a:cxn>
                  <a:cxn ang="0">
                    <a:pos x="137" y="49"/>
                  </a:cxn>
                  <a:cxn ang="0">
                    <a:pos x="152" y="52"/>
                  </a:cxn>
                  <a:cxn ang="0">
                    <a:pos x="167" y="56"/>
                  </a:cxn>
                  <a:cxn ang="0">
                    <a:pos x="182" y="61"/>
                  </a:cxn>
                  <a:cxn ang="0">
                    <a:pos x="197" y="66"/>
                  </a:cxn>
                  <a:cxn ang="0">
                    <a:pos x="211" y="70"/>
                  </a:cxn>
                  <a:cxn ang="0">
                    <a:pos x="226" y="75"/>
                  </a:cxn>
                  <a:cxn ang="0">
                    <a:pos x="241" y="78"/>
                  </a:cxn>
                  <a:cxn ang="0">
                    <a:pos x="257" y="82"/>
                  </a:cxn>
                  <a:cxn ang="0">
                    <a:pos x="272" y="85"/>
                  </a:cxn>
                  <a:cxn ang="0">
                    <a:pos x="287" y="87"/>
                  </a:cxn>
                  <a:cxn ang="0">
                    <a:pos x="291" y="83"/>
                  </a:cxn>
                  <a:cxn ang="0">
                    <a:pos x="287" y="72"/>
                  </a:cxn>
                  <a:cxn ang="0">
                    <a:pos x="279" y="59"/>
                  </a:cxn>
                  <a:cxn ang="0">
                    <a:pos x="271" y="52"/>
                  </a:cxn>
                  <a:cxn ang="0">
                    <a:pos x="255" y="45"/>
                  </a:cxn>
                  <a:cxn ang="0">
                    <a:pos x="239" y="40"/>
                  </a:cxn>
                  <a:cxn ang="0">
                    <a:pos x="223" y="33"/>
                  </a:cxn>
                  <a:cxn ang="0">
                    <a:pos x="207" y="29"/>
                  </a:cxn>
                  <a:cxn ang="0">
                    <a:pos x="190" y="24"/>
                  </a:cxn>
                  <a:cxn ang="0">
                    <a:pos x="174" y="21"/>
                  </a:cxn>
                  <a:cxn ang="0">
                    <a:pos x="157" y="18"/>
                  </a:cxn>
                  <a:cxn ang="0">
                    <a:pos x="140" y="15"/>
                  </a:cxn>
                  <a:cxn ang="0">
                    <a:pos x="124" y="11"/>
                  </a:cxn>
                  <a:cxn ang="0">
                    <a:pos x="107" y="9"/>
                  </a:cxn>
                  <a:cxn ang="0">
                    <a:pos x="90" y="7"/>
                  </a:cxn>
                  <a:cxn ang="0">
                    <a:pos x="73" y="6"/>
                  </a:cxn>
                  <a:cxn ang="0">
                    <a:pos x="57" y="4"/>
                  </a:cxn>
                  <a:cxn ang="0">
                    <a:pos x="40" y="3"/>
                  </a:cxn>
                  <a:cxn ang="0">
                    <a:pos x="22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4" y="17"/>
                  </a:cxn>
                  <a:cxn ang="0">
                    <a:pos x="8" y="23"/>
                  </a:cxn>
                  <a:cxn ang="0">
                    <a:pos x="12" y="28"/>
                  </a:cxn>
                  <a:cxn ang="0">
                    <a:pos x="17" y="32"/>
                  </a:cxn>
                  <a:cxn ang="0">
                    <a:pos x="23" y="35"/>
                  </a:cxn>
                  <a:cxn ang="0">
                    <a:pos x="29" y="37"/>
                  </a:cxn>
                  <a:cxn ang="0">
                    <a:pos x="36" y="38"/>
                  </a:cxn>
                  <a:cxn ang="0">
                    <a:pos x="44" y="38"/>
                  </a:cxn>
                </a:cxnLst>
                <a:rect l="0" t="0" r="r" b="b"/>
                <a:pathLst>
                  <a:path w="291" h="87">
                    <a:moveTo>
                      <a:pt x="44" y="38"/>
                    </a:moveTo>
                    <a:lnTo>
                      <a:pt x="60" y="37"/>
                    </a:lnTo>
                    <a:lnTo>
                      <a:pt x="76" y="38"/>
                    </a:lnTo>
                    <a:lnTo>
                      <a:pt x="91" y="40"/>
                    </a:lnTo>
                    <a:lnTo>
                      <a:pt x="107" y="42"/>
                    </a:lnTo>
                    <a:lnTo>
                      <a:pt x="122" y="45"/>
                    </a:lnTo>
                    <a:lnTo>
                      <a:pt x="137" y="49"/>
                    </a:lnTo>
                    <a:lnTo>
                      <a:pt x="152" y="52"/>
                    </a:lnTo>
                    <a:lnTo>
                      <a:pt x="167" y="56"/>
                    </a:lnTo>
                    <a:lnTo>
                      <a:pt x="182" y="61"/>
                    </a:lnTo>
                    <a:lnTo>
                      <a:pt x="197" y="66"/>
                    </a:lnTo>
                    <a:lnTo>
                      <a:pt x="211" y="70"/>
                    </a:lnTo>
                    <a:lnTo>
                      <a:pt x="226" y="75"/>
                    </a:lnTo>
                    <a:lnTo>
                      <a:pt x="241" y="78"/>
                    </a:lnTo>
                    <a:lnTo>
                      <a:pt x="257" y="82"/>
                    </a:lnTo>
                    <a:lnTo>
                      <a:pt x="272" y="85"/>
                    </a:lnTo>
                    <a:lnTo>
                      <a:pt x="287" y="87"/>
                    </a:lnTo>
                    <a:lnTo>
                      <a:pt x="291" y="83"/>
                    </a:lnTo>
                    <a:lnTo>
                      <a:pt x="287" y="72"/>
                    </a:lnTo>
                    <a:lnTo>
                      <a:pt x="279" y="59"/>
                    </a:lnTo>
                    <a:lnTo>
                      <a:pt x="271" y="52"/>
                    </a:lnTo>
                    <a:lnTo>
                      <a:pt x="255" y="45"/>
                    </a:lnTo>
                    <a:lnTo>
                      <a:pt x="239" y="40"/>
                    </a:lnTo>
                    <a:lnTo>
                      <a:pt x="223" y="33"/>
                    </a:lnTo>
                    <a:lnTo>
                      <a:pt x="207" y="29"/>
                    </a:lnTo>
                    <a:lnTo>
                      <a:pt x="190" y="24"/>
                    </a:lnTo>
                    <a:lnTo>
                      <a:pt x="174" y="21"/>
                    </a:lnTo>
                    <a:lnTo>
                      <a:pt x="157" y="18"/>
                    </a:lnTo>
                    <a:lnTo>
                      <a:pt x="140" y="15"/>
                    </a:lnTo>
                    <a:lnTo>
                      <a:pt x="124" y="11"/>
                    </a:lnTo>
                    <a:lnTo>
                      <a:pt x="107" y="9"/>
                    </a:lnTo>
                    <a:lnTo>
                      <a:pt x="90" y="7"/>
                    </a:lnTo>
                    <a:lnTo>
                      <a:pt x="73" y="6"/>
                    </a:lnTo>
                    <a:lnTo>
                      <a:pt x="57" y="4"/>
                    </a:lnTo>
                    <a:lnTo>
                      <a:pt x="40" y="3"/>
                    </a:lnTo>
                    <a:lnTo>
                      <a:pt x="22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7"/>
                    </a:lnTo>
                    <a:lnTo>
                      <a:pt x="8" y="23"/>
                    </a:lnTo>
                    <a:lnTo>
                      <a:pt x="12" y="28"/>
                    </a:lnTo>
                    <a:lnTo>
                      <a:pt x="17" y="32"/>
                    </a:lnTo>
                    <a:lnTo>
                      <a:pt x="23" y="35"/>
                    </a:lnTo>
                    <a:lnTo>
                      <a:pt x="29" y="37"/>
                    </a:lnTo>
                    <a:lnTo>
                      <a:pt x="36" y="38"/>
                    </a:lnTo>
                    <a:lnTo>
                      <a:pt x="44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5" name="Freeform 305"/>
              <p:cNvSpPr>
                <a:spLocks/>
              </p:cNvSpPr>
              <p:nvPr/>
            </p:nvSpPr>
            <p:spPr bwMode="auto">
              <a:xfrm>
                <a:off x="4307" y="3886"/>
                <a:ext cx="11" cy="4"/>
              </a:xfrm>
              <a:custGeom>
                <a:avLst/>
                <a:gdLst/>
                <a:ahLst/>
                <a:cxnLst>
                  <a:cxn ang="0">
                    <a:pos x="244" y="51"/>
                  </a:cxn>
                  <a:cxn ang="0">
                    <a:pos x="243" y="51"/>
                  </a:cxn>
                  <a:cxn ang="0">
                    <a:pos x="229" y="49"/>
                  </a:cxn>
                  <a:cxn ang="0">
                    <a:pos x="214" y="46"/>
                  </a:cxn>
                  <a:cxn ang="0">
                    <a:pos x="199" y="42"/>
                  </a:cxn>
                  <a:cxn ang="0">
                    <a:pos x="183" y="39"/>
                  </a:cxn>
                  <a:cxn ang="0">
                    <a:pos x="169" y="33"/>
                  </a:cxn>
                  <a:cxn ang="0">
                    <a:pos x="154" y="29"/>
                  </a:cxn>
                  <a:cxn ang="0">
                    <a:pos x="139" y="25"/>
                  </a:cxn>
                  <a:cxn ang="0">
                    <a:pos x="124" y="20"/>
                  </a:cxn>
                  <a:cxn ang="0">
                    <a:pos x="109" y="16"/>
                  </a:cxn>
                  <a:cxn ang="0">
                    <a:pos x="94" y="13"/>
                  </a:cxn>
                  <a:cxn ang="0">
                    <a:pos x="79" y="8"/>
                  </a:cxn>
                  <a:cxn ang="0">
                    <a:pos x="64" y="5"/>
                  </a:cxn>
                  <a:cxn ang="0">
                    <a:pos x="47" y="3"/>
                  </a:cxn>
                  <a:cxn ang="0">
                    <a:pos x="32" y="2"/>
                  </a:cxn>
                  <a:cxn ang="0">
                    <a:pos x="16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16" y="15"/>
                  </a:cxn>
                  <a:cxn ang="0">
                    <a:pos x="32" y="15"/>
                  </a:cxn>
                  <a:cxn ang="0">
                    <a:pos x="47" y="16"/>
                  </a:cxn>
                  <a:cxn ang="0">
                    <a:pos x="62" y="18"/>
                  </a:cxn>
                  <a:cxn ang="0">
                    <a:pos x="77" y="21"/>
                  </a:cxn>
                  <a:cxn ang="0">
                    <a:pos x="92" y="25"/>
                  </a:cxn>
                  <a:cxn ang="0">
                    <a:pos x="107" y="28"/>
                  </a:cxn>
                  <a:cxn ang="0">
                    <a:pos x="122" y="32"/>
                  </a:cxn>
                  <a:cxn ang="0">
                    <a:pos x="137" y="38"/>
                  </a:cxn>
                  <a:cxn ang="0">
                    <a:pos x="152" y="42"/>
                  </a:cxn>
                  <a:cxn ang="0">
                    <a:pos x="165" y="46"/>
                  </a:cxn>
                  <a:cxn ang="0">
                    <a:pos x="181" y="51"/>
                  </a:cxn>
                  <a:cxn ang="0">
                    <a:pos x="196" y="54"/>
                  </a:cxn>
                  <a:cxn ang="0">
                    <a:pos x="212" y="58"/>
                  </a:cxn>
                  <a:cxn ang="0">
                    <a:pos x="227" y="62"/>
                  </a:cxn>
                  <a:cxn ang="0">
                    <a:pos x="243" y="64"/>
                  </a:cxn>
                  <a:cxn ang="0">
                    <a:pos x="242" y="64"/>
                  </a:cxn>
                  <a:cxn ang="0">
                    <a:pos x="244" y="51"/>
                  </a:cxn>
                </a:cxnLst>
                <a:rect l="0" t="0" r="r" b="b"/>
                <a:pathLst>
                  <a:path w="244" h="64">
                    <a:moveTo>
                      <a:pt x="244" y="51"/>
                    </a:moveTo>
                    <a:lnTo>
                      <a:pt x="243" y="51"/>
                    </a:lnTo>
                    <a:lnTo>
                      <a:pt x="229" y="49"/>
                    </a:lnTo>
                    <a:lnTo>
                      <a:pt x="214" y="46"/>
                    </a:lnTo>
                    <a:lnTo>
                      <a:pt x="199" y="42"/>
                    </a:lnTo>
                    <a:lnTo>
                      <a:pt x="183" y="39"/>
                    </a:lnTo>
                    <a:lnTo>
                      <a:pt x="169" y="33"/>
                    </a:lnTo>
                    <a:lnTo>
                      <a:pt x="154" y="29"/>
                    </a:lnTo>
                    <a:lnTo>
                      <a:pt x="139" y="25"/>
                    </a:lnTo>
                    <a:lnTo>
                      <a:pt x="124" y="20"/>
                    </a:lnTo>
                    <a:lnTo>
                      <a:pt x="109" y="16"/>
                    </a:lnTo>
                    <a:lnTo>
                      <a:pt x="94" y="13"/>
                    </a:lnTo>
                    <a:lnTo>
                      <a:pt x="79" y="8"/>
                    </a:lnTo>
                    <a:lnTo>
                      <a:pt x="64" y="5"/>
                    </a:lnTo>
                    <a:lnTo>
                      <a:pt x="47" y="3"/>
                    </a:lnTo>
                    <a:lnTo>
                      <a:pt x="32" y="2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15"/>
                    </a:lnTo>
                    <a:lnTo>
                      <a:pt x="16" y="15"/>
                    </a:lnTo>
                    <a:lnTo>
                      <a:pt x="32" y="15"/>
                    </a:lnTo>
                    <a:lnTo>
                      <a:pt x="47" y="16"/>
                    </a:lnTo>
                    <a:lnTo>
                      <a:pt x="62" y="18"/>
                    </a:lnTo>
                    <a:lnTo>
                      <a:pt x="77" y="21"/>
                    </a:lnTo>
                    <a:lnTo>
                      <a:pt x="92" y="25"/>
                    </a:lnTo>
                    <a:lnTo>
                      <a:pt x="107" y="28"/>
                    </a:lnTo>
                    <a:lnTo>
                      <a:pt x="122" y="32"/>
                    </a:lnTo>
                    <a:lnTo>
                      <a:pt x="137" y="38"/>
                    </a:lnTo>
                    <a:lnTo>
                      <a:pt x="152" y="42"/>
                    </a:lnTo>
                    <a:lnTo>
                      <a:pt x="165" y="46"/>
                    </a:lnTo>
                    <a:lnTo>
                      <a:pt x="181" y="51"/>
                    </a:lnTo>
                    <a:lnTo>
                      <a:pt x="196" y="54"/>
                    </a:lnTo>
                    <a:lnTo>
                      <a:pt x="212" y="58"/>
                    </a:lnTo>
                    <a:lnTo>
                      <a:pt x="227" y="62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6" name="Freeform 306"/>
              <p:cNvSpPr>
                <a:spLocks/>
              </p:cNvSpPr>
              <p:nvPr/>
            </p:nvSpPr>
            <p:spPr bwMode="auto">
              <a:xfrm>
                <a:off x="4317" y="3887"/>
                <a:ext cx="2" cy="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5" y="17"/>
                  </a:cxn>
                  <a:cxn ang="0">
                    <a:pos x="12" y="29"/>
                  </a:cxn>
                  <a:cxn ang="0">
                    <a:pos x="15" y="37"/>
                  </a:cxn>
                  <a:cxn ang="0">
                    <a:pos x="19" y="35"/>
                  </a:cxn>
                  <a:cxn ang="0">
                    <a:pos x="17" y="48"/>
                  </a:cxn>
                  <a:cxn ang="0">
                    <a:pos x="29" y="37"/>
                  </a:cxn>
                  <a:cxn ang="0">
                    <a:pos x="24" y="23"/>
                  </a:cxn>
                  <a:cxn ang="0">
                    <a:pos x="15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48">
                    <a:moveTo>
                      <a:pt x="0" y="12"/>
                    </a:moveTo>
                    <a:lnTo>
                      <a:pt x="0" y="12"/>
                    </a:lnTo>
                    <a:lnTo>
                      <a:pt x="5" y="17"/>
                    </a:lnTo>
                    <a:lnTo>
                      <a:pt x="12" y="29"/>
                    </a:lnTo>
                    <a:lnTo>
                      <a:pt x="15" y="37"/>
                    </a:lnTo>
                    <a:lnTo>
                      <a:pt x="19" y="35"/>
                    </a:lnTo>
                    <a:lnTo>
                      <a:pt x="17" y="48"/>
                    </a:lnTo>
                    <a:lnTo>
                      <a:pt x="29" y="37"/>
                    </a:lnTo>
                    <a:lnTo>
                      <a:pt x="24" y="23"/>
                    </a:lnTo>
                    <a:lnTo>
                      <a:pt x="15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7" name="Freeform 307"/>
              <p:cNvSpPr>
                <a:spLocks/>
              </p:cNvSpPr>
              <p:nvPr/>
            </p:nvSpPr>
            <p:spPr bwMode="auto">
              <a:xfrm>
                <a:off x="4306" y="3885"/>
                <a:ext cx="12" cy="3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3"/>
                  </a:cxn>
                  <a:cxn ang="0">
                    <a:pos x="16" y="14"/>
                  </a:cxn>
                  <a:cxn ang="0">
                    <a:pos x="34" y="16"/>
                  </a:cxn>
                  <a:cxn ang="0">
                    <a:pos x="51" y="17"/>
                  </a:cxn>
                  <a:cxn ang="0">
                    <a:pos x="67" y="19"/>
                  </a:cxn>
                  <a:cxn ang="0">
                    <a:pos x="84" y="20"/>
                  </a:cxn>
                  <a:cxn ang="0">
                    <a:pos x="101" y="23"/>
                  </a:cxn>
                  <a:cxn ang="0">
                    <a:pos x="117" y="25"/>
                  </a:cxn>
                  <a:cxn ang="0">
                    <a:pos x="133" y="28"/>
                  </a:cxn>
                  <a:cxn ang="0">
                    <a:pos x="150" y="31"/>
                  </a:cxn>
                  <a:cxn ang="0">
                    <a:pos x="167" y="34"/>
                  </a:cxn>
                  <a:cxn ang="0">
                    <a:pos x="183" y="37"/>
                  </a:cxn>
                  <a:cxn ang="0">
                    <a:pos x="200" y="42"/>
                  </a:cxn>
                  <a:cxn ang="0">
                    <a:pos x="215" y="47"/>
                  </a:cxn>
                  <a:cxn ang="0">
                    <a:pos x="231" y="53"/>
                  </a:cxn>
                  <a:cxn ang="0">
                    <a:pos x="247" y="58"/>
                  </a:cxn>
                  <a:cxn ang="0">
                    <a:pos x="263" y="65"/>
                  </a:cxn>
                  <a:cxn ang="0">
                    <a:pos x="267" y="53"/>
                  </a:cxn>
                  <a:cxn ang="0">
                    <a:pos x="251" y="45"/>
                  </a:cxn>
                  <a:cxn ang="0">
                    <a:pos x="235" y="40"/>
                  </a:cxn>
                  <a:cxn ang="0">
                    <a:pos x="219" y="34"/>
                  </a:cxn>
                  <a:cxn ang="0">
                    <a:pos x="202" y="30"/>
                  </a:cxn>
                  <a:cxn ang="0">
                    <a:pos x="185" y="25"/>
                  </a:cxn>
                  <a:cxn ang="0">
                    <a:pos x="169" y="22"/>
                  </a:cxn>
                  <a:cxn ang="0">
                    <a:pos x="152" y="18"/>
                  </a:cxn>
                  <a:cxn ang="0">
                    <a:pos x="135" y="15"/>
                  </a:cxn>
                  <a:cxn ang="0">
                    <a:pos x="119" y="12"/>
                  </a:cxn>
                  <a:cxn ang="0">
                    <a:pos x="101" y="10"/>
                  </a:cxn>
                  <a:cxn ang="0">
                    <a:pos x="84" y="8"/>
                  </a:cxn>
                  <a:cxn ang="0">
                    <a:pos x="67" y="7"/>
                  </a:cxn>
                  <a:cxn ang="0">
                    <a:pos x="51" y="5"/>
                  </a:cxn>
                  <a:cxn ang="0">
                    <a:pos x="34" y="4"/>
                  </a:cxn>
                  <a:cxn ang="0">
                    <a:pos x="16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4"/>
                  </a:cxn>
                </a:cxnLst>
                <a:rect l="0" t="0" r="r" b="b"/>
                <a:pathLst>
                  <a:path w="267" h="65">
                    <a:moveTo>
                      <a:pt x="0" y="14"/>
                    </a:moveTo>
                    <a:lnTo>
                      <a:pt x="0" y="13"/>
                    </a:lnTo>
                    <a:lnTo>
                      <a:pt x="16" y="14"/>
                    </a:lnTo>
                    <a:lnTo>
                      <a:pt x="34" y="16"/>
                    </a:lnTo>
                    <a:lnTo>
                      <a:pt x="51" y="17"/>
                    </a:lnTo>
                    <a:lnTo>
                      <a:pt x="67" y="19"/>
                    </a:lnTo>
                    <a:lnTo>
                      <a:pt x="84" y="20"/>
                    </a:lnTo>
                    <a:lnTo>
                      <a:pt x="101" y="23"/>
                    </a:lnTo>
                    <a:lnTo>
                      <a:pt x="117" y="25"/>
                    </a:lnTo>
                    <a:lnTo>
                      <a:pt x="133" y="28"/>
                    </a:lnTo>
                    <a:lnTo>
                      <a:pt x="150" y="31"/>
                    </a:lnTo>
                    <a:lnTo>
                      <a:pt x="167" y="34"/>
                    </a:lnTo>
                    <a:lnTo>
                      <a:pt x="183" y="37"/>
                    </a:lnTo>
                    <a:lnTo>
                      <a:pt x="200" y="42"/>
                    </a:lnTo>
                    <a:lnTo>
                      <a:pt x="215" y="47"/>
                    </a:lnTo>
                    <a:lnTo>
                      <a:pt x="231" y="53"/>
                    </a:lnTo>
                    <a:lnTo>
                      <a:pt x="247" y="58"/>
                    </a:lnTo>
                    <a:lnTo>
                      <a:pt x="263" y="65"/>
                    </a:lnTo>
                    <a:lnTo>
                      <a:pt x="267" y="53"/>
                    </a:lnTo>
                    <a:lnTo>
                      <a:pt x="251" y="45"/>
                    </a:lnTo>
                    <a:lnTo>
                      <a:pt x="235" y="40"/>
                    </a:lnTo>
                    <a:lnTo>
                      <a:pt x="219" y="34"/>
                    </a:lnTo>
                    <a:lnTo>
                      <a:pt x="202" y="30"/>
                    </a:lnTo>
                    <a:lnTo>
                      <a:pt x="185" y="25"/>
                    </a:lnTo>
                    <a:lnTo>
                      <a:pt x="169" y="22"/>
                    </a:lnTo>
                    <a:lnTo>
                      <a:pt x="152" y="18"/>
                    </a:lnTo>
                    <a:lnTo>
                      <a:pt x="135" y="15"/>
                    </a:lnTo>
                    <a:lnTo>
                      <a:pt x="119" y="12"/>
                    </a:lnTo>
                    <a:lnTo>
                      <a:pt x="101" y="10"/>
                    </a:lnTo>
                    <a:lnTo>
                      <a:pt x="84" y="8"/>
                    </a:lnTo>
                    <a:lnTo>
                      <a:pt x="67" y="7"/>
                    </a:lnTo>
                    <a:lnTo>
                      <a:pt x="51" y="5"/>
                    </a:lnTo>
                    <a:lnTo>
                      <a:pt x="34" y="4"/>
                    </a:lnTo>
                    <a:lnTo>
                      <a:pt x="16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8" name="Freeform 308"/>
              <p:cNvSpPr>
                <a:spLocks/>
              </p:cNvSpPr>
              <p:nvPr/>
            </p:nvSpPr>
            <p:spPr bwMode="auto">
              <a:xfrm>
                <a:off x="4305" y="3885"/>
                <a:ext cx="1" cy="1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14" y="14"/>
                  </a:cxn>
                </a:cxnLst>
                <a:rect l="0" t="0" r="r" b="b"/>
                <a:pathLst>
                  <a:path w="14" h="19">
                    <a:moveTo>
                      <a:pt x="14" y="14"/>
                    </a:move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09" name="Freeform 309"/>
              <p:cNvSpPr>
                <a:spLocks/>
              </p:cNvSpPr>
              <p:nvPr/>
            </p:nvSpPr>
            <p:spPr bwMode="auto">
              <a:xfrm>
                <a:off x="4305" y="3885"/>
                <a:ext cx="2" cy="2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9" y="25"/>
                  </a:cxn>
                  <a:cxn ang="0">
                    <a:pos x="41" y="25"/>
                  </a:cxn>
                  <a:cxn ang="0">
                    <a:pos x="35" y="24"/>
                  </a:cxn>
                  <a:cxn ang="0">
                    <a:pos x="30" y="22"/>
                  </a:cxn>
                  <a:cxn ang="0">
                    <a:pos x="25" y="20"/>
                  </a:cxn>
                  <a:cxn ang="0">
                    <a:pos x="21" y="17"/>
                  </a:cxn>
                  <a:cxn ang="0">
                    <a:pos x="18" y="12"/>
                  </a:cxn>
                  <a:cxn ang="0">
                    <a:pos x="15" y="6"/>
                  </a:cxn>
                  <a:cxn ang="0">
                    <a:pos x="12" y="0"/>
                  </a:cxn>
                  <a:cxn ang="0">
                    <a:pos x="0" y="4"/>
                  </a:cxn>
                  <a:cxn ang="0">
                    <a:pos x="3" y="13"/>
                  </a:cxn>
                  <a:cxn ang="0">
                    <a:pos x="8" y="20"/>
                  </a:cxn>
                  <a:cxn ang="0">
                    <a:pos x="13" y="25"/>
                  </a:cxn>
                  <a:cxn ang="0">
                    <a:pos x="19" y="30"/>
                  </a:cxn>
                  <a:cxn ang="0">
                    <a:pos x="26" y="35"/>
                  </a:cxn>
                  <a:cxn ang="0">
                    <a:pos x="33" y="37"/>
                  </a:cxn>
                  <a:cxn ang="0">
                    <a:pos x="41" y="38"/>
                  </a:cxn>
                  <a:cxn ang="0">
                    <a:pos x="49" y="38"/>
                  </a:cxn>
                  <a:cxn ang="0">
                    <a:pos x="49" y="38"/>
                  </a:cxn>
                  <a:cxn ang="0">
                    <a:pos x="49" y="25"/>
                  </a:cxn>
                </a:cxnLst>
                <a:rect l="0" t="0" r="r" b="b"/>
                <a:pathLst>
                  <a:path w="49" h="38">
                    <a:moveTo>
                      <a:pt x="49" y="25"/>
                    </a:moveTo>
                    <a:lnTo>
                      <a:pt x="49" y="25"/>
                    </a:lnTo>
                    <a:lnTo>
                      <a:pt x="41" y="25"/>
                    </a:lnTo>
                    <a:lnTo>
                      <a:pt x="35" y="24"/>
                    </a:lnTo>
                    <a:lnTo>
                      <a:pt x="30" y="22"/>
                    </a:lnTo>
                    <a:lnTo>
                      <a:pt x="25" y="20"/>
                    </a:lnTo>
                    <a:lnTo>
                      <a:pt x="21" y="17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3" y="13"/>
                    </a:lnTo>
                    <a:lnTo>
                      <a:pt x="8" y="20"/>
                    </a:lnTo>
                    <a:lnTo>
                      <a:pt x="13" y="25"/>
                    </a:lnTo>
                    <a:lnTo>
                      <a:pt x="19" y="30"/>
                    </a:lnTo>
                    <a:lnTo>
                      <a:pt x="26" y="35"/>
                    </a:lnTo>
                    <a:lnTo>
                      <a:pt x="33" y="37"/>
                    </a:lnTo>
                    <a:lnTo>
                      <a:pt x="41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0" name="Freeform 310"/>
              <p:cNvSpPr>
                <a:spLocks/>
              </p:cNvSpPr>
              <p:nvPr/>
            </p:nvSpPr>
            <p:spPr bwMode="auto">
              <a:xfrm>
                <a:off x="4306" y="3887"/>
                <a:ext cx="13" cy="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54" y="29"/>
                  </a:cxn>
                  <a:cxn ang="0">
                    <a:pos x="74" y="30"/>
                  </a:cxn>
                  <a:cxn ang="0">
                    <a:pos x="93" y="31"/>
                  </a:cxn>
                  <a:cxn ang="0">
                    <a:pos x="111" y="34"/>
                  </a:cxn>
                  <a:cxn ang="0">
                    <a:pos x="128" y="37"/>
                  </a:cxn>
                  <a:cxn ang="0">
                    <a:pos x="144" y="42"/>
                  </a:cxn>
                  <a:cxn ang="0">
                    <a:pos x="159" y="47"/>
                  </a:cxn>
                  <a:cxn ang="0">
                    <a:pos x="173" y="52"/>
                  </a:cxn>
                  <a:cxn ang="0">
                    <a:pos x="187" y="57"/>
                  </a:cxn>
                  <a:cxn ang="0">
                    <a:pos x="199" y="62"/>
                  </a:cxn>
                  <a:cxn ang="0">
                    <a:pos x="212" y="69"/>
                  </a:cxn>
                  <a:cxn ang="0">
                    <a:pos x="224" y="74"/>
                  </a:cxn>
                  <a:cxn ang="0">
                    <a:pos x="236" y="80"/>
                  </a:cxn>
                  <a:cxn ang="0">
                    <a:pos x="247" y="85"/>
                  </a:cxn>
                  <a:cxn ang="0">
                    <a:pos x="258" y="91"/>
                  </a:cxn>
                  <a:cxn ang="0">
                    <a:pos x="269" y="95"/>
                  </a:cxn>
                  <a:cxn ang="0">
                    <a:pos x="270" y="92"/>
                  </a:cxn>
                  <a:cxn ang="0">
                    <a:pos x="272" y="83"/>
                  </a:cxn>
                  <a:cxn ang="0">
                    <a:pos x="274" y="74"/>
                  </a:cxn>
                  <a:cxn ang="0">
                    <a:pos x="276" y="69"/>
                  </a:cxn>
                  <a:cxn ang="0">
                    <a:pos x="260" y="60"/>
                  </a:cxn>
                  <a:cxn ang="0">
                    <a:pos x="244" y="53"/>
                  </a:cxn>
                  <a:cxn ang="0">
                    <a:pos x="228" y="46"/>
                  </a:cxn>
                  <a:cxn ang="0">
                    <a:pos x="210" y="38"/>
                  </a:cxn>
                  <a:cxn ang="0">
                    <a:pos x="194" y="31"/>
                  </a:cxn>
                  <a:cxn ang="0">
                    <a:pos x="177" y="24"/>
                  </a:cxn>
                  <a:cxn ang="0">
                    <a:pos x="160" y="19"/>
                  </a:cxn>
                  <a:cxn ang="0">
                    <a:pos x="144" y="12"/>
                  </a:cxn>
                  <a:cxn ang="0">
                    <a:pos x="127" y="8"/>
                  </a:cxn>
                  <a:cxn ang="0">
                    <a:pos x="110" y="4"/>
                  </a:cxn>
                  <a:cxn ang="0">
                    <a:pos x="92" y="2"/>
                  </a:cxn>
                  <a:cxn ang="0">
                    <a:pos x="75" y="0"/>
                  </a:cxn>
                  <a:cxn ang="0">
                    <a:pos x="58" y="0"/>
                  </a:cxn>
                  <a:cxn ang="0">
                    <a:pos x="41" y="0"/>
                  </a:cxn>
                  <a:cxn ang="0">
                    <a:pos x="22" y="2"/>
                  </a:cxn>
                  <a:cxn ang="0">
                    <a:pos x="5" y="6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7" y="20"/>
                  </a:cxn>
                  <a:cxn ang="0">
                    <a:pos x="13" y="24"/>
                  </a:cxn>
                  <a:cxn ang="0">
                    <a:pos x="20" y="27"/>
                  </a:cxn>
                  <a:cxn ang="0">
                    <a:pos x="28" y="29"/>
                  </a:cxn>
                  <a:cxn ang="0">
                    <a:pos x="33" y="29"/>
                  </a:cxn>
                </a:cxnLst>
                <a:rect l="0" t="0" r="r" b="b"/>
                <a:pathLst>
                  <a:path w="276" h="95">
                    <a:moveTo>
                      <a:pt x="33" y="29"/>
                    </a:moveTo>
                    <a:lnTo>
                      <a:pt x="54" y="29"/>
                    </a:lnTo>
                    <a:lnTo>
                      <a:pt x="74" y="30"/>
                    </a:lnTo>
                    <a:lnTo>
                      <a:pt x="93" y="31"/>
                    </a:lnTo>
                    <a:lnTo>
                      <a:pt x="111" y="34"/>
                    </a:lnTo>
                    <a:lnTo>
                      <a:pt x="128" y="37"/>
                    </a:lnTo>
                    <a:lnTo>
                      <a:pt x="144" y="42"/>
                    </a:lnTo>
                    <a:lnTo>
                      <a:pt x="159" y="47"/>
                    </a:lnTo>
                    <a:lnTo>
                      <a:pt x="173" y="52"/>
                    </a:lnTo>
                    <a:lnTo>
                      <a:pt x="187" y="57"/>
                    </a:lnTo>
                    <a:lnTo>
                      <a:pt x="199" y="62"/>
                    </a:lnTo>
                    <a:lnTo>
                      <a:pt x="212" y="69"/>
                    </a:lnTo>
                    <a:lnTo>
                      <a:pt x="224" y="74"/>
                    </a:lnTo>
                    <a:lnTo>
                      <a:pt x="236" y="80"/>
                    </a:lnTo>
                    <a:lnTo>
                      <a:pt x="247" y="85"/>
                    </a:lnTo>
                    <a:lnTo>
                      <a:pt x="258" y="91"/>
                    </a:lnTo>
                    <a:lnTo>
                      <a:pt x="269" y="95"/>
                    </a:lnTo>
                    <a:lnTo>
                      <a:pt x="270" y="92"/>
                    </a:lnTo>
                    <a:lnTo>
                      <a:pt x="272" y="83"/>
                    </a:lnTo>
                    <a:lnTo>
                      <a:pt x="274" y="74"/>
                    </a:lnTo>
                    <a:lnTo>
                      <a:pt x="276" y="69"/>
                    </a:lnTo>
                    <a:lnTo>
                      <a:pt x="260" y="60"/>
                    </a:lnTo>
                    <a:lnTo>
                      <a:pt x="244" y="53"/>
                    </a:lnTo>
                    <a:lnTo>
                      <a:pt x="228" y="46"/>
                    </a:lnTo>
                    <a:lnTo>
                      <a:pt x="210" y="38"/>
                    </a:lnTo>
                    <a:lnTo>
                      <a:pt x="194" y="31"/>
                    </a:lnTo>
                    <a:lnTo>
                      <a:pt x="177" y="24"/>
                    </a:lnTo>
                    <a:lnTo>
                      <a:pt x="160" y="19"/>
                    </a:lnTo>
                    <a:lnTo>
                      <a:pt x="144" y="12"/>
                    </a:lnTo>
                    <a:lnTo>
                      <a:pt x="127" y="8"/>
                    </a:lnTo>
                    <a:lnTo>
                      <a:pt x="110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2" y="2"/>
                    </a:lnTo>
                    <a:lnTo>
                      <a:pt x="5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7" y="20"/>
                    </a:lnTo>
                    <a:lnTo>
                      <a:pt x="13" y="24"/>
                    </a:lnTo>
                    <a:lnTo>
                      <a:pt x="20" y="27"/>
                    </a:lnTo>
                    <a:lnTo>
                      <a:pt x="28" y="29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1" name="Freeform 311"/>
              <p:cNvSpPr>
                <a:spLocks/>
              </p:cNvSpPr>
              <p:nvPr/>
            </p:nvSpPr>
            <p:spPr bwMode="auto">
              <a:xfrm>
                <a:off x="4307" y="3888"/>
                <a:ext cx="11" cy="4"/>
              </a:xfrm>
              <a:custGeom>
                <a:avLst/>
                <a:gdLst/>
                <a:ahLst/>
                <a:cxnLst>
                  <a:cxn ang="0">
                    <a:pos x="239" y="66"/>
                  </a:cxn>
                  <a:cxn ang="0">
                    <a:pos x="238" y="66"/>
                  </a:cxn>
                  <a:cxn ang="0">
                    <a:pos x="227" y="62"/>
                  </a:cxn>
                  <a:cxn ang="0">
                    <a:pos x="216" y="57"/>
                  </a:cxn>
                  <a:cxn ang="0">
                    <a:pos x="206" y="52"/>
                  </a:cxn>
                  <a:cxn ang="0">
                    <a:pos x="195" y="46"/>
                  </a:cxn>
                  <a:cxn ang="0">
                    <a:pos x="181" y="40"/>
                  </a:cxn>
                  <a:cxn ang="0">
                    <a:pos x="168" y="34"/>
                  </a:cxn>
                  <a:cxn ang="0">
                    <a:pos x="156" y="29"/>
                  </a:cxn>
                  <a:cxn ang="0">
                    <a:pos x="142" y="24"/>
                  </a:cxn>
                  <a:cxn ang="0">
                    <a:pos x="128" y="19"/>
                  </a:cxn>
                  <a:cxn ang="0">
                    <a:pos x="112" y="13"/>
                  </a:cxn>
                  <a:cxn ang="0">
                    <a:pos x="96" y="9"/>
                  </a:cxn>
                  <a:cxn ang="0">
                    <a:pos x="79" y="6"/>
                  </a:cxn>
                  <a:cxn ang="0">
                    <a:pos x="60" y="3"/>
                  </a:cxn>
                  <a:cxn ang="0">
                    <a:pos x="41" y="2"/>
                  </a:cxn>
                  <a:cxn ang="0">
                    <a:pos x="2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21" y="14"/>
                  </a:cxn>
                  <a:cxn ang="0">
                    <a:pos x="41" y="14"/>
                  </a:cxn>
                  <a:cxn ang="0">
                    <a:pos x="60" y="15"/>
                  </a:cxn>
                  <a:cxn ang="0">
                    <a:pos x="77" y="19"/>
                  </a:cxn>
                  <a:cxn ang="0">
                    <a:pos x="94" y="22"/>
                  </a:cxn>
                  <a:cxn ang="0">
                    <a:pos x="110" y="26"/>
                  </a:cxn>
                  <a:cxn ang="0">
                    <a:pos x="124" y="31"/>
                  </a:cxn>
                  <a:cxn ang="0">
                    <a:pos x="138" y="36"/>
                  </a:cxn>
                  <a:cxn ang="0">
                    <a:pos x="152" y="41"/>
                  </a:cxn>
                  <a:cxn ang="0">
                    <a:pos x="164" y="47"/>
                  </a:cxn>
                  <a:cxn ang="0">
                    <a:pos x="177" y="53"/>
                  </a:cxn>
                  <a:cxn ang="0">
                    <a:pos x="188" y="58"/>
                  </a:cxn>
                  <a:cxn ang="0">
                    <a:pos x="200" y="64"/>
                  </a:cxn>
                  <a:cxn ang="0">
                    <a:pos x="212" y="70"/>
                  </a:cxn>
                  <a:cxn ang="0">
                    <a:pos x="223" y="75"/>
                  </a:cxn>
                  <a:cxn ang="0">
                    <a:pos x="234" y="79"/>
                  </a:cxn>
                  <a:cxn ang="0">
                    <a:pos x="233" y="79"/>
                  </a:cxn>
                  <a:cxn ang="0">
                    <a:pos x="239" y="66"/>
                  </a:cxn>
                </a:cxnLst>
                <a:rect l="0" t="0" r="r" b="b"/>
                <a:pathLst>
                  <a:path w="239" h="79">
                    <a:moveTo>
                      <a:pt x="239" y="66"/>
                    </a:moveTo>
                    <a:lnTo>
                      <a:pt x="238" y="66"/>
                    </a:lnTo>
                    <a:lnTo>
                      <a:pt x="227" y="62"/>
                    </a:lnTo>
                    <a:lnTo>
                      <a:pt x="216" y="57"/>
                    </a:lnTo>
                    <a:lnTo>
                      <a:pt x="206" y="52"/>
                    </a:lnTo>
                    <a:lnTo>
                      <a:pt x="195" y="46"/>
                    </a:lnTo>
                    <a:lnTo>
                      <a:pt x="181" y="40"/>
                    </a:lnTo>
                    <a:lnTo>
                      <a:pt x="168" y="34"/>
                    </a:lnTo>
                    <a:lnTo>
                      <a:pt x="156" y="29"/>
                    </a:lnTo>
                    <a:lnTo>
                      <a:pt x="142" y="24"/>
                    </a:lnTo>
                    <a:lnTo>
                      <a:pt x="128" y="19"/>
                    </a:lnTo>
                    <a:lnTo>
                      <a:pt x="112" y="13"/>
                    </a:lnTo>
                    <a:lnTo>
                      <a:pt x="96" y="9"/>
                    </a:lnTo>
                    <a:lnTo>
                      <a:pt x="79" y="6"/>
                    </a:lnTo>
                    <a:lnTo>
                      <a:pt x="60" y="3"/>
                    </a:lnTo>
                    <a:lnTo>
                      <a:pt x="41" y="2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21" y="14"/>
                    </a:lnTo>
                    <a:lnTo>
                      <a:pt x="41" y="14"/>
                    </a:lnTo>
                    <a:lnTo>
                      <a:pt x="60" y="15"/>
                    </a:lnTo>
                    <a:lnTo>
                      <a:pt x="77" y="19"/>
                    </a:lnTo>
                    <a:lnTo>
                      <a:pt x="94" y="22"/>
                    </a:lnTo>
                    <a:lnTo>
                      <a:pt x="110" y="26"/>
                    </a:lnTo>
                    <a:lnTo>
                      <a:pt x="124" y="31"/>
                    </a:lnTo>
                    <a:lnTo>
                      <a:pt x="138" y="36"/>
                    </a:lnTo>
                    <a:lnTo>
                      <a:pt x="152" y="41"/>
                    </a:lnTo>
                    <a:lnTo>
                      <a:pt x="164" y="47"/>
                    </a:lnTo>
                    <a:lnTo>
                      <a:pt x="177" y="53"/>
                    </a:lnTo>
                    <a:lnTo>
                      <a:pt x="188" y="58"/>
                    </a:lnTo>
                    <a:lnTo>
                      <a:pt x="200" y="64"/>
                    </a:lnTo>
                    <a:lnTo>
                      <a:pt x="212" y="70"/>
                    </a:lnTo>
                    <a:lnTo>
                      <a:pt x="223" y="75"/>
                    </a:lnTo>
                    <a:lnTo>
                      <a:pt x="234" y="79"/>
                    </a:lnTo>
                    <a:lnTo>
                      <a:pt x="233" y="79"/>
                    </a:lnTo>
                    <a:lnTo>
                      <a:pt x="239" y="6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2" name="Freeform 312"/>
              <p:cNvSpPr>
                <a:spLocks/>
              </p:cNvSpPr>
              <p:nvPr/>
            </p:nvSpPr>
            <p:spPr bwMode="auto">
              <a:xfrm>
                <a:off x="4318" y="3890"/>
                <a:ext cx="1" cy="2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8" y="1"/>
                  </a:cxn>
                  <a:cxn ang="0">
                    <a:pos x="4" y="11"/>
                  </a:cxn>
                  <a:cxn ang="0">
                    <a:pos x="2" y="20"/>
                  </a:cxn>
                  <a:cxn ang="0">
                    <a:pos x="0" y="29"/>
                  </a:cxn>
                  <a:cxn ang="0">
                    <a:pos x="8" y="26"/>
                  </a:cxn>
                  <a:cxn ang="0">
                    <a:pos x="2" y="39"/>
                  </a:cxn>
                  <a:cxn ang="0">
                    <a:pos x="12" y="31"/>
                  </a:cxn>
                  <a:cxn ang="0">
                    <a:pos x="14" y="22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4" y="0"/>
                  </a:cxn>
                  <a:cxn ang="0">
                    <a:pos x="16" y="12"/>
                  </a:cxn>
                  <a:cxn ang="0">
                    <a:pos x="25" y="6"/>
                  </a:cxn>
                  <a:cxn ang="0">
                    <a:pos x="14" y="0"/>
                  </a:cxn>
                  <a:cxn ang="0">
                    <a:pos x="10" y="13"/>
                  </a:cxn>
                </a:cxnLst>
                <a:rect l="0" t="0" r="r" b="b"/>
                <a:pathLst>
                  <a:path w="25" h="39">
                    <a:moveTo>
                      <a:pt x="10" y="13"/>
                    </a:moveTo>
                    <a:lnTo>
                      <a:pt x="8" y="1"/>
                    </a:lnTo>
                    <a:lnTo>
                      <a:pt x="4" y="11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8" y="26"/>
                    </a:lnTo>
                    <a:lnTo>
                      <a:pt x="2" y="39"/>
                    </a:lnTo>
                    <a:lnTo>
                      <a:pt x="12" y="31"/>
                    </a:lnTo>
                    <a:lnTo>
                      <a:pt x="14" y="22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4" y="0"/>
                    </a:lnTo>
                    <a:lnTo>
                      <a:pt x="16" y="12"/>
                    </a:lnTo>
                    <a:lnTo>
                      <a:pt x="25" y="6"/>
                    </a:lnTo>
                    <a:lnTo>
                      <a:pt x="14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3" name="Freeform 313"/>
              <p:cNvSpPr>
                <a:spLocks/>
              </p:cNvSpPr>
              <p:nvPr/>
            </p:nvSpPr>
            <p:spPr bwMode="auto">
              <a:xfrm>
                <a:off x="4306" y="3887"/>
                <a:ext cx="13" cy="4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20" y="15"/>
                  </a:cxn>
                  <a:cxn ang="0">
                    <a:pos x="37" y="13"/>
                  </a:cxn>
                  <a:cxn ang="0">
                    <a:pos x="54" y="14"/>
                  </a:cxn>
                  <a:cxn ang="0">
                    <a:pos x="71" y="13"/>
                  </a:cxn>
                  <a:cxn ang="0">
                    <a:pos x="88" y="15"/>
                  </a:cxn>
                  <a:cxn ang="0">
                    <a:pos x="105" y="17"/>
                  </a:cxn>
                  <a:cxn ang="0">
                    <a:pos x="122" y="21"/>
                  </a:cxn>
                  <a:cxn ang="0">
                    <a:pos x="138" y="26"/>
                  </a:cxn>
                  <a:cxn ang="0">
                    <a:pos x="154" y="32"/>
                  </a:cxn>
                  <a:cxn ang="0">
                    <a:pos x="171" y="37"/>
                  </a:cxn>
                  <a:cxn ang="0">
                    <a:pos x="188" y="44"/>
                  </a:cxn>
                  <a:cxn ang="0">
                    <a:pos x="204" y="52"/>
                  </a:cxn>
                  <a:cxn ang="0">
                    <a:pos x="221" y="59"/>
                  </a:cxn>
                  <a:cxn ang="0">
                    <a:pos x="238" y="66"/>
                  </a:cxn>
                  <a:cxn ang="0">
                    <a:pos x="254" y="74"/>
                  </a:cxn>
                  <a:cxn ang="0">
                    <a:pos x="270" y="82"/>
                  </a:cxn>
                  <a:cxn ang="0">
                    <a:pos x="274" y="69"/>
                  </a:cxn>
                  <a:cxn ang="0">
                    <a:pos x="258" y="61"/>
                  </a:cxn>
                  <a:cxn ang="0">
                    <a:pos x="242" y="54"/>
                  </a:cxn>
                  <a:cxn ang="0">
                    <a:pos x="226" y="46"/>
                  </a:cxn>
                  <a:cxn ang="0">
                    <a:pos x="208" y="39"/>
                  </a:cxn>
                  <a:cxn ang="0">
                    <a:pos x="192" y="32"/>
                  </a:cxn>
                  <a:cxn ang="0">
                    <a:pos x="175" y="25"/>
                  </a:cxn>
                  <a:cxn ang="0">
                    <a:pos x="158" y="19"/>
                  </a:cxn>
                  <a:cxn ang="0">
                    <a:pos x="142" y="13"/>
                  </a:cxn>
                  <a:cxn ang="0">
                    <a:pos x="124" y="9"/>
                  </a:cxn>
                  <a:cxn ang="0">
                    <a:pos x="107" y="5"/>
                  </a:cxn>
                  <a:cxn ang="0">
                    <a:pos x="88" y="3"/>
                  </a:cxn>
                  <a:cxn ang="0">
                    <a:pos x="71" y="1"/>
                  </a:cxn>
                  <a:cxn ang="0">
                    <a:pos x="54" y="0"/>
                  </a:cxn>
                  <a:cxn ang="0">
                    <a:pos x="37" y="1"/>
                  </a:cxn>
                  <a:cxn ang="0">
                    <a:pos x="17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19"/>
                  </a:cxn>
                </a:cxnLst>
                <a:rect l="0" t="0" r="r" b="b"/>
                <a:pathLst>
                  <a:path w="274" h="82">
                    <a:moveTo>
                      <a:pt x="2" y="19"/>
                    </a:moveTo>
                    <a:lnTo>
                      <a:pt x="2" y="19"/>
                    </a:lnTo>
                    <a:lnTo>
                      <a:pt x="20" y="15"/>
                    </a:lnTo>
                    <a:lnTo>
                      <a:pt x="37" y="13"/>
                    </a:lnTo>
                    <a:lnTo>
                      <a:pt x="54" y="14"/>
                    </a:lnTo>
                    <a:lnTo>
                      <a:pt x="71" y="13"/>
                    </a:lnTo>
                    <a:lnTo>
                      <a:pt x="88" y="15"/>
                    </a:lnTo>
                    <a:lnTo>
                      <a:pt x="105" y="17"/>
                    </a:lnTo>
                    <a:lnTo>
                      <a:pt x="122" y="21"/>
                    </a:lnTo>
                    <a:lnTo>
                      <a:pt x="138" y="26"/>
                    </a:lnTo>
                    <a:lnTo>
                      <a:pt x="154" y="32"/>
                    </a:lnTo>
                    <a:lnTo>
                      <a:pt x="171" y="37"/>
                    </a:lnTo>
                    <a:lnTo>
                      <a:pt x="188" y="44"/>
                    </a:lnTo>
                    <a:lnTo>
                      <a:pt x="204" y="52"/>
                    </a:lnTo>
                    <a:lnTo>
                      <a:pt x="221" y="59"/>
                    </a:lnTo>
                    <a:lnTo>
                      <a:pt x="238" y="66"/>
                    </a:lnTo>
                    <a:lnTo>
                      <a:pt x="254" y="74"/>
                    </a:lnTo>
                    <a:lnTo>
                      <a:pt x="270" y="82"/>
                    </a:lnTo>
                    <a:lnTo>
                      <a:pt x="274" y="69"/>
                    </a:lnTo>
                    <a:lnTo>
                      <a:pt x="258" y="61"/>
                    </a:lnTo>
                    <a:lnTo>
                      <a:pt x="242" y="54"/>
                    </a:lnTo>
                    <a:lnTo>
                      <a:pt x="226" y="46"/>
                    </a:lnTo>
                    <a:lnTo>
                      <a:pt x="208" y="39"/>
                    </a:lnTo>
                    <a:lnTo>
                      <a:pt x="192" y="32"/>
                    </a:lnTo>
                    <a:lnTo>
                      <a:pt x="175" y="25"/>
                    </a:lnTo>
                    <a:lnTo>
                      <a:pt x="158" y="19"/>
                    </a:lnTo>
                    <a:lnTo>
                      <a:pt x="142" y="13"/>
                    </a:lnTo>
                    <a:lnTo>
                      <a:pt x="124" y="9"/>
                    </a:lnTo>
                    <a:lnTo>
                      <a:pt x="107" y="5"/>
                    </a:lnTo>
                    <a:lnTo>
                      <a:pt x="88" y="3"/>
                    </a:lnTo>
                    <a:lnTo>
                      <a:pt x="71" y="1"/>
                    </a:lnTo>
                    <a:lnTo>
                      <a:pt x="54" y="0"/>
                    </a:lnTo>
                    <a:lnTo>
                      <a:pt x="37" y="1"/>
                    </a:lnTo>
                    <a:lnTo>
                      <a:pt x="17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4" name="Freeform 314"/>
              <p:cNvSpPr>
                <a:spLocks/>
              </p:cNvSpPr>
              <p:nvPr/>
            </p:nvSpPr>
            <p:spPr bwMode="auto">
              <a:xfrm>
                <a:off x="4306" y="3887"/>
                <a:ext cx="1" cy="2"/>
              </a:xfrm>
              <a:custGeom>
                <a:avLst/>
                <a:gdLst/>
                <a:ahLst/>
                <a:cxnLst>
                  <a:cxn ang="0">
                    <a:pos x="39" y="23"/>
                  </a:cxn>
                  <a:cxn ang="0">
                    <a:pos x="39" y="23"/>
                  </a:cxn>
                  <a:cxn ang="0">
                    <a:pos x="35" y="23"/>
                  </a:cxn>
                  <a:cxn ang="0">
                    <a:pos x="28" y="21"/>
                  </a:cxn>
                  <a:cxn ang="0">
                    <a:pos x="22" y="18"/>
                  </a:cxn>
                  <a:cxn ang="0">
                    <a:pos x="17" y="14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12" y="12"/>
                  </a:cxn>
                  <a:cxn ang="0">
                    <a:pos x="10" y="0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3" y="20"/>
                  </a:cxn>
                  <a:cxn ang="0">
                    <a:pos x="9" y="25"/>
                  </a:cxn>
                  <a:cxn ang="0">
                    <a:pos x="16" y="30"/>
                  </a:cxn>
                  <a:cxn ang="0">
                    <a:pos x="24" y="33"/>
                  </a:cxn>
                  <a:cxn ang="0">
                    <a:pos x="33" y="35"/>
                  </a:cxn>
                  <a:cxn ang="0">
                    <a:pos x="39" y="35"/>
                  </a:cxn>
                  <a:cxn ang="0">
                    <a:pos x="39" y="35"/>
                  </a:cxn>
                  <a:cxn ang="0">
                    <a:pos x="39" y="23"/>
                  </a:cxn>
                </a:cxnLst>
                <a:rect l="0" t="0" r="r" b="b"/>
                <a:pathLst>
                  <a:path w="39" h="35">
                    <a:moveTo>
                      <a:pt x="39" y="23"/>
                    </a:moveTo>
                    <a:lnTo>
                      <a:pt x="39" y="23"/>
                    </a:lnTo>
                    <a:lnTo>
                      <a:pt x="35" y="23"/>
                    </a:lnTo>
                    <a:lnTo>
                      <a:pt x="28" y="21"/>
                    </a:lnTo>
                    <a:lnTo>
                      <a:pt x="22" y="18"/>
                    </a:lnTo>
                    <a:lnTo>
                      <a:pt x="17" y="14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0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3" y="20"/>
                    </a:lnTo>
                    <a:lnTo>
                      <a:pt x="9" y="25"/>
                    </a:lnTo>
                    <a:lnTo>
                      <a:pt x="16" y="30"/>
                    </a:lnTo>
                    <a:lnTo>
                      <a:pt x="24" y="33"/>
                    </a:lnTo>
                    <a:lnTo>
                      <a:pt x="33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5" name="Freeform 315"/>
              <p:cNvSpPr>
                <a:spLocks/>
              </p:cNvSpPr>
              <p:nvPr/>
            </p:nvSpPr>
            <p:spPr bwMode="auto">
              <a:xfrm>
                <a:off x="4307" y="3890"/>
                <a:ext cx="12" cy="4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40" y="19"/>
                  </a:cxn>
                  <a:cxn ang="0">
                    <a:pos x="54" y="22"/>
                  </a:cxn>
                  <a:cxn ang="0">
                    <a:pos x="69" y="23"/>
                  </a:cxn>
                  <a:cxn ang="0">
                    <a:pos x="83" y="26"/>
                  </a:cxn>
                  <a:cxn ang="0">
                    <a:pos x="97" y="29"/>
                  </a:cxn>
                  <a:cxn ang="0">
                    <a:pos x="112" y="32"/>
                  </a:cxn>
                  <a:cxn ang="0">
                    <a:pos x="126" y="36"/>
                  </a:cxn>
                  <a:cxn ang="0">
                    <a:pos x="140" y="41"/>
                  </a:cxn>
                  <a:cxn ang="0">
                    <a:pos x="153" y="47"/>
                  </a:cxn>
                  <a:cxn ang="0">
                    <a:pos x="167" y="52"/>
                  </a:cxn>
                  <a:cxn ang="0">
                    <a:pos x="181" y="57"/>
                  </a:cxn>
                  <a:cxn ang="0">
                    <a:pos x="194" y="63"/>
                  </a:cxn>
                  <a:cxn ang="0">
                    <a:pos x="209" y="68"/>
                  </a:cxn>
                  <a:cxn ang="0">
                    <a:pos x="222" y="75"/>
                  </a:cxn>
                  <a:cxn ang="0">
                    <a:pos x="236" y="81"/>
                  </a:cxn>
                  <a:cxn ang="0">
                    <a:pos x="249" y="87"/>
                  </a:cxn>
                  <a:cxn ang="0">
                    <a:pos x="251" y="87"/>
                  </a:cxn>
                  <a:cxn ang="0">
                    <a:pos x="253" y="84"/>
                  </a:cxn>
                  <a:cxn ang="0">
                    <a:pos x="254" y="82"/>
                  </a:cxn>
                  <a:cxn ang="0">
                    <a:pos x="253" y="79"/>
                  </a:cxn>
                  <a:cxn ang="0">
                    <a:pos x="244" y="68"/>
                  </a:cxn>
                  <a:cxn ang="0">
                    <a:pos x="233" y="59"/>
                  </a:cxn>
                  <a:cxn ang="0">
                    <a:pos x="220" y="51"/>
                  </a:cxn>
                  <a:cxn ang="0">
                    <a:pos x="206" y="42"/>
                  </a:cxn>
                  <a:cxn ang="0">
                    <a:pos x="190" y="36"/>
                  </a:cxn>
                  <a:cxn ang="0">
                    <a:pos x="174" y="30"/>
                  </a:cxn>
                  <a:cxn ang="0">
                    <a:pos x="157" y="25"/>
                  </a:cxn>
                  <a:cxn ang="0">
                    <a:pos x="139" y="19"/>
                  </a:cxn>
                  <a:cxn ang="0">
                    <a:pos x="121" y="15"/>
                  </a:cxn>
                  <a:cxn ang="0">
                    <a:pos x="103" y="11"/>
                  </a:cxn>
                  <a:cxn ang="0">
                    <a:pos x="85" y="8"/>
                  </a:cxn>
                  <a:cxn ang="0">
                    <a:pos x="68" y="6"/>
                  </a:cxn>
                  <a:cxn ang="0">
                    <a:pos x="51" y="4"/>
                  </a:cxn>
                  <a:cxn ang="0">
                    <a:pos x="35" y="2"/>
                  </a:cxn>
                  <a:cxn ang="0">
                    <a:pos x="20" y="1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7" y="13"/>
                  </a:cxn>
                  <a:cxn ang="0">
                    <a:pos x="12" y="16"/>
                  </a:cxn>
                  <a:cxn ang="0">
                    <a:pos x="18" y="18"/>
                  </a:cxn>
                  <a:cxn ang="0">
                    <a:pos x="25" y="19"/>
                  </a:cxn>
                </a:cxnLst>
                <a:rect l="0" t="0" r="r" b="b"/>
                <a:pathLst>
                  <a:path w="254" h="87">
                    <a:moveTo>
                      <a:pt x="25" y="19"/>
                    </a:moveTo>
                    <a:lnTo>
                      <a:pt x="40" y="19"/>
                    </a:lnTo>
                    <a:lnTo>
                      <a:pt x="54" y="22"/>
                    </a:lnTo>
                    <a:lnTo>
                      <a:pt x="69" y="23"/>
                    </a:lnTo>
                    <a:lnTo>
                      <a:pt x="83" y="26"/>
                    </a:lnTo>
                    <a:lnTo>
                      <a:pt x="97" y="29"/>
                    </a:lnTo>
                    <a:lnTo>
                      <a:pt x="112" y="32"/>
                    </a:lnTo>
                    <a:lnTo>
                      <a:pt x="126" y="36"/>
                    </a:lnTo>
                    <a:lnTo>
                      <a:pt x="140" y="41"/>
                    </a:lnTo>
                    <a:lnTo>
                      <a:pt x="153" y="47"/>
                    </a:lnTo>
                    <a:lnTo>
                      <a:pt x="167" y="52"/>
                    </a:lnTo>
                    <a:lnTo>
                      <a:pt x="181" y="57"/>
                    </a:lnTo>
                    <a:lnTo>
                      <a:pt x="194" y="63"/>
                    </a:lnTo>
                    <a:lnTo>
                      <a:pt x="209" y="68"/>
                    </a:lnTo>
                    <a:lnTo>
                      <a:pt x="222" y="75"/>
                    </a:lnTo>
                    <a:lnTo>
                      <a:pt x="236" y="81"/>
                    </a:lnTo>
                    <a:lnTo>
                      <a:pt x="249" y="87"/>
                    </a:lnTo>
                    <a:lnTo>
                      <a:pt x="251" y="87"/>
                    </a:lnTo>
                    <a:lnTo>
                      <a:pt x="253" y="84"/>
                    </a:lnTo>
                    <a:lnTo>
                      <a:pt x="254" y="82"/>
                    </a:lnTo>
                    <a:lnTo>
                      <a:pt x="253" y="79"/>
                    </a:lnTo>
                    <a:lnTo>
                      <a:pt x="244" y="68"/>
                    </a:lnTo>
                    <a:lnTo>
                      <a:pt x="233" y="59"/>
                    </a:lnTo>
                    <a:lnTo>
                      <a:pt x="220" y="51"/>
                    </a:lnTo>
                    <a:lnTo>
                      <a:pt x="206" y="42"/>
                    </a:lnTo>
                    <a:lnTo>
                      <a:pt x="190" y="36"/>
                    </a:lnTo>
                    <a:lnTo>
                      <a:pt x="174" y="30"/>
                    </a:lnTo>
                    <a:lnTo>
                      <a:pt x="157" y="25"/>
                    </a:lnTo>
                    <a:lnTo>
                      <a:pt x="139" y="19"/>
                    </a:lnTo>
                    <a:lnTo>
                      <a:pt x="121" y="15"/>
                    </a:lnTo>
                    <a:lnTo>
                      <a:pt x="103" y="11"/>
                    </a:lnTo>
                    <a:lnTo>
                      <a:pt x="85" y="8"/>
                    </a:lnTo>
                    <a:lnTo>
                      <a:pt x="68" y="6"/>
                    </a:lnTo>
                    <a:lnTo>
                      <a:pt x="51" y="4"/>
                    </a:lnTo>
                    <a:lnTo>
                      <a:pt x="35" y="2"/>
                    </a:lnTo>
                    <a:lnTo>
                      <a:pt x="20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7" y="13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6" name="Freeform 316"/>
              <p:cNvSpPr>
                <a:spLocks/>
              </p:cNvSpPr>
              <p:nvPr/>
            </p:nvSpPr>
            <p:spPr bwMode="auto">
              <a:xfrm>
                <a:off x="4308" y="3890"/>
                <a:ext cx="10" cy="4"/>
              </a:xfrm>
              <a:custGeom>
                <a:avLst/>
                <a:gdLst/>
                <a:ahLst/>
                <a:cxnLst>
                  <a:cxn ang="0">
                    <a:pos x="227" y="69"/>
                  </a:cxn>
                  <a:cxn ang="0">
                    <a:pos x="226" y="69"/>
                  </a:cxn>
                  <a:cxn ang="0">
                    <a:pos x="213" y="63"/>
                  </a:cxn>
                  <a:cxn ang="0">
                    <a:pos x="199" y="56"/>
                  </a:cxn>
                  <a:cxn ang="0">
                    <a:pos x="186" y="50"/>
                  </a:cxn>
                  <a:cxn ang="0">
                    <a:pos x="171" y="45"/>
                  </a:cxn>
                  <a:cxn ang="0">
                    <a:pos x="158" y="39"/>
                  </a:cxn>
                  <a:cxn ang="0">
                    <a:pos x="144" y="34"/>
                  </a:cxn>
                  <a:cxn ang="0">
                    <a:pos x="130" y="28"/>
                  </a:cxn>
                  <a:cxn ang="0">
                    <a:pos x="117" y="23"/>
                  </a:cxn>
                  <a:cxn ang="0">
                    <a:pos x="103" y="18"/>
                  </a:cxn>
                  <a:cxn ang="0">
                    <a:pos x="88" y="14"/>
                  </a:cxn>
                  <a:cxn ang="0">
                    <a:pos x="73" y="11"/>
                  </a:cxn>
                  <a:cxn ang="0">
                    <a:pos x="59" y="7"/>
                  </a:cxn>
                  <a:cxn ang="0">
                    <a:pos x="44" y="4"/>
                  </a:cxn>
                  <a:cxn ang="0">
                    <a:pos x="29" y="3"/>
                  </a:cxn>
                  <a:cxn ang="0">
                    <a:pos x="15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5" y="14"/>
                  </a:cxn>
                  <a:cxn ang="0">
                    <a:pos x="29" y="16"/>
                  </a:cxn>
                  <a:cxn ang="0">
                    <a:pos x="44" y="17"/>
                  </a:cxn>
                  <a:cxn ang="0">
                    <a:pos x="57" y="20"/>
                  </a:cxn>
                  <a:cxn ang="0">
                    <a:pos x="71" y="23"/>
                  </a:cxn>
                  <a:cxn ang="0">
                    <a:pos x="86" y="26"/>
                  </a:cxn>
                  <a:cxn ang="0">
                    <a:pos x="99" y="30"/>
                  </a:cxn>
                  <a:cxn ang="0">
                    <a:pos x="113" y="36"/>
                  </a:cxn>
                  <a:cxn ang="0">
                    <a:pos x="126" y="41"/>
                  </a:cxn>
                  <a:cxn ang="0">
                    <a:pos x="140" y="46"/>
                  </a:cxn>
                  <a:cxn ang="0">
                    <a:pos x="154" y="51"/>
                  </a:cxn>
                  <a:cxn ang="0">
                    <a:pos x="167" y="57"/>
                  </a:cxn>
                  <a:cxn ang="0">
                    <a:pos x="182" y="63"/>
                  </a:cxn>
                  <a:cxn ang="0">
                    <a:pos x="195" y="69"/>
                  </a:cxn>
                  <a:cxn ang="0">
                    <a:pos x="209" y="75"/>
                  </a:cxn>
                  <a:cxn ang="0">
                    <a:pos x="222" y="81"/>
                  </a:cxn>
                  <a:cxn ang="0">
                    <a:pos x="221" y="81"/>
                  </a:cxn>
                  <a:cxn ang="0">
                    <a:pos x="227" y="69"/>
                  </a:cxn>
                </a:cxnLst>
                <a:rect l="0" t="0" r="r" b="b"/>
                <a:pathLst>
                  <a:path w="227" h="81">
                    <a:moveTo>
                      <a:pt x="227" y="69"/>
                    </a:moveTo>
                    <a:lnTo>
                      <a:pt x="226" y="69"/>
                    </a:lnTo>
                    <a:lnTo>
                      <a:pt x="213" y="63"/>
                    </a:lnTo>
                    <a:lnTo>
                      <a:pt x="199" y="56"/>
                    </a:lnTo>
                    <a:lnTo>
                      <a:pt x="186" y="50"/>
                    </a:lnTo>
                    <a:lnTo>
                      <a:pt x="171" y="45"/>
                    </a:lnTo>
                    <a:lnTo>
                      <a:pt x="158" y="39"/>
                    </a:lnTo>
                    <a:lnTo>
                      <a:pt x="144" y="34"/>
                    </a:lnTo>
                    <a:lnTo>
                      <a:pt x="130" y="28"/>
                    </a:lnTo>
                    <a:lnTo>
                      <a:pt x="117" y="23"/>
                    </a:lnTo>
                    <a:lnTo>
                      <a:pt x="103" y="18"/>
                    </a:lnTo>
                    <a:lnTo>
                      <a:pt x="88" y="14"/>
                    </a:lnTo>
                    <a:lnTo>
                      <a:pt x="73" y="11"/>
                    </a:lnTo>
                    <a:lnTo>
                      <a:pt x="59" y="7"/>
                    </a:lnTo>
                    <a:lnTo>
                      <a:pt x="44" y="4"/>
                    </a:lnTo>
                    <a:lnTo>
                      <a:pt x="29" y="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5" y="14"/>
                    </a:lnTo>
                    <a:lnTo>
                      <a:pt x="29" y="16"/>
                    </a:lnTo>
                    <a:lnTo>
                      <a:pt x="44" y="17"/>
                    </a:lnTo>
                    <a:lnTo>
                      <a:pt x="57" y="20"/>
                    </a:lnTo>
                    <a:lnTo>
                      <a:pt x="71" y="23"/>
                    </a:lnTo>
                    <a:lnTo>
                      <a:pt x="86" y="26"/>
                    </a:lnTo>
                    <a:lnTo>
                      <a:pt x="99" y="30"/>
                    </a:lnTo>
                    <a:lnTo>
                      <a:pt x="113" y="36"/>
                    </a:lnTo>
                    <a:lnTo>
                      <a:pt x="126" y="41"/>
                    </a:lnTo>
                    <a:lnTo>
                      <a:pt x="140" y="46"/>
                    </a:lnTo>
                    <a:lnTo>
                      <a:pt x="154" y="51"/>
                    </a:lnTo>
                    <a:lnTo>
                      <a:pt x="167" y="57"/>
                    </a:lnTo>
                    <a:lnTo>
                      <a:pt x="182" y="63"/>
                    </a:lnTo>
                    <a:lnTo>
                      <a:pt x="195" y="69"/>
                    </a:lnTo>
                    <a:lnTo>
                      <a:pt x="209" y="75"/>
                    </a:lnTo>
                    <a:lnTo>
                      <a:pt x="222" y="81"/>
                    </a:lnTo>
                    <a:lnTo>
                      <a:pt x="221" y="81"/>
                    </a:lnTo>
                    <a:lnTo>
                      <a:pt x="227" y="6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7" name="Freeform 317"/>
              <p:cNvSpPr>
                <a:spLocks/>
              </p:cNvSpPr>
              <p:nvPr/>
            </p:nvSpPr>
            <p:spPr bwMode="auto">
              <a:xfrm>
                <a:off x="4318" y="3893"/>
                <a:ext cx="1" cy="1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3" y="8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9" y="17"/>
                  </a:cxn>
                  <a:cxn ang="0">
                    <a:pos x="13" y="12"/>
                  </a:cxn>
                  <a:cxn ang="0">
                    <a:pos x="15" y="7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2" y="8"/>
                  </a:cxn>
                </a:cxnLst>
                <a:rect l="0" t="0" r="r" b="b"/>
                <a:pathLst>
                  <a:path w="15" h="18">
                    <a:moveTo>
                      <a:pt x="2" y="8"/>
                    </a:moveTo>
                    <a:lnTo>
                      <a:pt x="3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9" y="17"/>
                    </a:lnTo>
                    <a:lnTo>
                      <a:pt x="13" y="12"/>
                    </a:lnTo>
                    <a:lnTo>
                      <a:pt x="15" y="7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8" name="Freeform 318"/>
              <p:cNvSpPr>
                <a:spLocks/>
              </p:cNvSpPr>
              <p:nvPr/>
            </p:nvSpPr>
            <p:spPr bwMode="auto">
              <a:xfrm>
                <a:off x="4307" y="3889"/>
                <a:ext cx="12" cy="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4"/>
                  </a:cxn>
                  <a:cxn ang="0">
                    <a:pos x="14" y="15"/>
                  </a:cxn>
                  <a:cxn ang="0">
                    <a:pos x="29" y="16"/>
                  </a:cxn>
                  <a:cxn ang="0">
                    <a:pos x="45" y="18"/>
                  </a:cxn>
                  <a:cxn ang="0">
                    <a:pos x="62" y="20"/>
                  </a:cxn>
                  <a:cxn ang="0">
                    <a:pos x="79" y="22"/>
                  </a:cxn>
                  <a:cxn ang="0">
                    <a:pos x="96" y="25"/>
                  </a:cxn>
                  <a:cxn ang="0">
                    <a:pos x="114" y="30"/>
                  </a:cxn>
                  <a:cxn ang="0">
                    <a:pos x="132" y="34"/>
                  </a:cxn>
                  <a:cxn ang="0">
                    <a:pos x="150" y="39"/>
                  </a:cxn>
                  <a:cxn ang="0">
                    <a:pos x="166" y="44"/>
                  </a:cxn>
                  <a:cxn ang="0">
                    <a:pos x="182" y="50"/>
                  </a:cxn>
                  <a:cxn ang="0">
                    <a:pos x="196" y="57"/>
                  </a:cxn>
                  <a:cxn ang="0">
                    <a:pos x="211" y="65"/>
                  </a:cxn>
                  <a:cxn ang="0">
                    <a:pos x="223" y="72"/>
                  </a:cxn>
                  <a:cxn ang="0">
                    <a:pos x="234" y="82"/>
                  </a:cxn>
                  <a:cxn ang="0">
                    <a:pos x="242" y="91"/>
                  </a:cxn>
                  <a:cxn ang="0">
                    <a:pos x="252" y="83"/>
                  </a:cxn>
                  <a:cxn ang="0">
                    <a:pos x="242" y="71"/>
                  </a:cxn>
                  <a:cxn ang="0">
                    <a:pos x="231" y="62"/>
                  </a:cxn>
                  <a:cxn ang="0">
                    <a:pos x="217" y="52"/>
                  </a:cxn>
                  <a:cxn ang="0">
                    <a:pos x="203" y="44"/>
                  </a:cxn>
                  <a:cxn ang="0">
                    <a:pos x="186" y="38"/>
                  </a:cxn>
                  <a:cxn ang="0">
                    <a:pos x="170" y="32"/>
                  </a:cxn>
                  <a:cxn ang="0">
                    <a:pos x="152" y="26"/>
                  </a:cxn>
                  <a:cxn ang="0">
                    <a:pos x="134" y="21"/>
                  </a:cxn>
                  <a:cxn ang="0">
                    <a:pos x="116" y="17"/>
                  </a:cxn>
                  <a:cxn ang="0">
                    <a:pos x="98" y="13"/>
                  </a:cxn>
                  <a:cxn ang="0">
                    <a:pos x="79" y="10"/>
                  </a:cxn>
                  <a:cxn ang="0">
                    <a:pos x="62" y="8"/>
                  </a:cxn>
                  <a:cxn ang="0">
                    <a:pos x="45" y="6"/>
                  </a:cxn>
                  <a:cxn ang="0">
                    <a:pos x="29" y="4"/>
                  </a:cxn>
                  <a:cxn ang="0">
                    <a:pos x="14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5"/>
                  </a:cxn>
                </a:cxnLst>
                <a:rect l="0" t="0" r="r" b="b"/>
                <a:pathLst>
                  <a:path w="252" h="91">
                    <a:moveTo>
                      <a:pt x="0" y="15"/>
                    </a:moveTo>
                    <a:lnTo>
                      <a:pt x="0" y="14"/>
                    </a:lnTo>
                    <a:lnTo>
                      <a:pt x="14" y="15"/>
                    </a:lnTo>
                    <a:lnTo>
                      <a:pt x="29" y="16"/>
                    </a:lnTo>
                    <a:lnTo>
                      <a:pt x="45" y="18"/>
                    </a:lnTo>
                    <a:lnTo>
                      <a:pt x="62" y="20"/>
                    </a:lnTo>
                    <a:lnTo>
                      <a:pt x="79" y="22"/>
                    </a:lnTo>
                    <a:lnTo>
                      <a:pt x="96" y="25"/>
                    </a:lnTo>
                    <a:lnTo>
                      <a:pt x="114" y="30"/>
                    </a:lnTo>
                    <a:lnTo>
                      <a:pt x="132" y="34"/>
                    </a:lnTo>
                    <a:lnTo>
                      <a:pt x="150" y="39"/>
                    </a:lnTo>
                    <a:lnTo>
                      <a:pt x="166" y="44"/>
                    </a:lnTo>
                    <a:lnTo>
                      <a:pt x="182" y="50"/>
                    </a:lnTo>
                    <a:lnTo>
                      <a:pt x="196" y="57"/>
                    </a:lnTo>
                    <a:lnTo>
                      <a:pt x="211" y="65"/>
                    </a:lnTo>
                    <a:lnTo>
                      <a:pt x="223" y="72"/>
                    </a:lnTo>
                    <a:lnTo>
                      <a:pt x="234" y="82"/>
                    </a:lnTo>
                    <a:lnTo>
                      <a:pt x="242" y="91"/>
                    </a:lnTo>
                    <a:lnTo>
                      <a:pt x="252" y="83"/>
                    </a:lnTo>
                    <a:lnTo>
                      <a:pt x="242" y="71"/>
                    </a:lnTo>
                    <a:lnTo>
                      <a:pt x="231" y="62"/>
                    </a:lnTo>
                    <a:lnTo>
                      <a:pt x="217" y="52"/>
                    </a:lnTo>
                    <a:lnTo>
                      <a:pt x="203" y="44"/>
                    </a:lnTo>
                    <a:lnTo>
                      <a:pt x="186" y="38"/>
                    </a:lnTo>
                    <a:lnTo>
                      <a:pt x="170" y="32"/>
                    </a:lnTo>
                    <a:lnTo>
                      <a:pt x="152" y="26"/>
                    </a:lnTo>
                    <a:lnTo>
                      <a:pt x="134" y="21"/>
                    </a:lnTo>
                    <a:lnTo>
                      <a:pt x="116" y="17"/>
                    </a:lnTo>
                    <a:lnTo>
                      <a:pt x="98" y="13"/>
                    </a:lnTo>
                    <a:lnTo>
                      <a:pt x="79" y="10"/>
                    </a:lnTo>
                    <a:lnTo>
                      <a:pt x="62" y="8"/>
                    </a:lnTo>
                    <a:lnTo>
                      <a:pt x="45" y="6"/>
                    </a:lnTo>
                    <a:lnTo>
                      <a:pt x="29" y="4"/>
                    </a:lnTo>
                    <a:lnTo>
                      <a:pt x="14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19" name="Freeform 319"/>
              <p:cNvSpPr>
                <a:spLocks/>
              </p:cNvSpPr>
              <p:nvPr/>
            </p:nvSpPr>
            <p:spPr bwMode="auto">
              <a:xfrm>
                <a:off x="4307" y="3889"/>
                <a:ext cx="1" cy="1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4" y="13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3" y="15"/>
                  </a:cxn>
                  <a:cxn ang="0">
                    <a:pos x="13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13" y="13"/>
                  </a:cxn>
                </a:cxnLst>
                <a:rect l="0" t="0" r="r" b="b"/>
                <a:pathLst>
                  <a:path w="15" h="21">
                    <a:moveTo>
                      <a:pt x="13" y="13"/>
                    </a:moveTo>
                    <a:lnTo>
                      <a:pt x="14" y="13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3" y="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0" name="Freeform 320"/>
              <p:cNvSpPr>
                <a:spLocks/>
              </p:cNvSpPr>
              <p:nvPr/>
            </p:nvSpPr>
            <p:spPr bwMode="auto">
              <a:xfrm>
                <a:off x="4307" y="3890"/>
                <a:ext cx="1" cy="1"/>
              </a:xfrm>
              <a:custGeom>
                <a:avLst/>
                <a:gdLst/>
                <a:ahLst/>
                <a:cxnLst>
                  <a:cxn ang="0">
                    <a:pos x="28" y="7"/>
                  </a:cxn>
                  <a:cxn ang="0">
                    <a:pos x="28" y="7"/>
                  </a:cxn>
                  <a:cxn ang="0">
                    <a:pos x="22" y="7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6" y="13"/>
                  </a:cxn>
                  <a:cxn ang="0">
                    <a:pos x="13" y="18"/>
                  </a:cxn>
                  <a:cxn ang="0">
                    <a:pos x="20" y="20"/>
                  </a:cxn>
                  <a:cxn ang="0">
                    <a:pos x="28" y="22"/>
                  </a:cxn>
                  <a:cxn ang="0">
                    <a:pos x="28" y="22"/>
                  </a:cxn>
                  <a:cxn ang="0">
                    <a:pos x="28" y="7"/>
                  </a:cxn>
                </a:cxnLst>
                <a:rect l="0" t="0" r="r" b="b"/>
                <a:pathLst>
                  <a:path w="28" h="22">
                    <a:moveTo>
                      <a:pt x="28" y="7"/>
                    </a:moveTo>
                    <a:lnTo>
                      <a:pt x="28" y="7"/>
                    </a:lnTo>
                    <a:lnTo>
                      <a:pt x="22" y="7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6" y="13"/>
                    </a:lnTo>
                    <a:lnTo>
                      <a:pt x="13" y="18"/>
                    </a:lnTo>
                    <a:lnTo>
                      <a:pt x="20" y="2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1" name="Freeform 321"/>
              <p:cNvSpPr>
                <a:spLocks/>
              </p:cNvSpPr>
              <p:nvPr/>
            </p:nvSpPr>
            <p:spPr bwMode="auto">
              <a:xfrm>
                <a:off x="4301" y="3881"/>
                <a:ext cx="7" cy="1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"/>
                  </a:cxn>
                  <a:cxn ang="0">
                    <a:pos x="16" y="12"/>
                  </a:cxn>
                  <a:cxn ang="0">
                    <a:pos x="5" y="21"/>
                  </a:cxn>
                  <a:cxn ang="0">
                    <a:pos x="3" y="29"/>
                  </a:cxn>
                  <a:cxn ang="0">
                    <a:pos x="9" y="40"/>
                  </a:cxn>
                  <a:cxn ang="0">
                    <a:pos x="16" y="48"/>
                  </a:cxn>
                  <a:cxn ang="0">
                    <a:pos x="27" y="53"/>
                  </a:cxn>
                  <a:cxn ang="0">
                    <a:pos x="26" y="69"/>
                  </a:cxn>
                  <a:cxn ang="0">
                    <a:pos x="31" y="91"/>
                  </a:cxn>
                  <a:cxn ang="0">
                    <a:pos x="51" y="102"/>
                  </a:cxn>
                  <a:cxn ang="0">
                    <a:pos x="54" y="100"/>
                  </a:cxn>
                  <a:cxn ang="0">
                    <a:pos x="65" y="101"/>
                  </a:cxn>
                  <a:cxn ang="0">
                    <a:pos x="68" y="110"/>
                  </a:cxn>
                  <a:cxn ang="0">
                    <a:pos x="66" y="124"/>
                  </a:cxn>
                  <a:cxn ang="0">
                    <a:pos x="66" y="146"/>
                  </a:cxn>
                  <a:cxn ang="0">
                    <a:pos x="72" y="167"/>
                  </a:cxn>
                  <a:cxn ang="0">
                    <a:pos x="83" y="185"/>
                  </a:cxn>
                  <a:cxn ang="0">
                    <a:pos x="91" y="203"/>
                  </a:cxn>
                  <a:cxn ang="0">
                    <a:pos x="102" y="225"/>
                  </a:cxn>
                  <a:cxn ang="0">
                    <a:pos x="113" y="244"/>
                  </a:cxn>
                  <a:cxn ang="0">
                    <a:pos x="118" y="261"/>
                  </a:cxn>
                  <a:cxn ang="0">
                    <a:pos x="113" y="282"/>
                  </a:cxn>
                  <a:cxn ang="0">
                    <a:pos x="112" y="312"/>
                  </a:cxn>
                  <a:cxn ang="0">
                    <a:pos x="121" y="339"/>
                  </a:cxn>
                  <a:cxn ang="0">
                    <a:pos x="138" y="355"/>
                  </a:cxn>
                  <a:cxn ang="0">
                    <a:pos x="156" y="352"/>
                  </a:cxn>
                  <a:cxn ang="0">
                    <a:pos x="151" y="313"/>
                  </a:cxn>
                  <a:cxn ang="0">
                    <a:pos x="141" y="286"/>
                  </a:cxn>
                  <a:cxn ang="0">
                    <a:pos x="152" y="264"/>
                  </a:cxn>
                  <a:cxn ang="0">
                    <a:pos x="150" y="246"/>
                  </a:cxn>
                  <a:cxn ang="0">
                    <a:pos x="142" y="238"/>
                  </a:cxn>
                  <a:cxn ang="0">
                    <a:pos x="132" y="231"/>
                  </a:cxn>
                  <a:cxn ang="0">
                    <a:pos x="124" y="224"/>
                  </a:cxn>
                  <a:cxn ang="0">
                    <a:pos x="120" y="214"/>
                  </a:cxn>
                  <a:cxn ang="0">
                    <a:pos x="123" y="196"/>
                  </a:cxn>
                  <a:cxn ang="0">
                    <a:pos x="119" y="180"/>
                  </a:cxn>
                  <a:cxn ang="0">
                    <a:pos x="105" y="176"/>
                  </a:cxn>
                  <a:cxn ang="0">
                    <a:pos x="101" y="164"/>
                  </a:cxn>
                  <a:cxn ang="0">
                    <a:pos x="105" y="146"/>
                  </a:cxn>
                  <a:cxn ang="0">
                    <a:pos x="96" y="138"/>
                  </a:cxn>
                  <a:cxn ang="0">
                    <a:pos x="89" y="138"/>
                  </a:cxn>
                  <a:cxn ang="0">
                    <a:pos x="86" y="126"/>
                  </a:cxn>
                  <a:cxn ang="0">
                    <a:pos x="86" y="104"/>
                  </a:cxn>
                  <a:cxn ang="0">
                    <a:pos x="83" y="88"/>
                  </a:cxn>
                  <a:cxn ang="0">
                    <a:pos x="74" y="77"/>
                  </a:cxn>
                  <a:cxn ang="0">
                    <a:pos x="65" y="69"/>
                  </a:cxn>
                  <a:cxn ang="0">
                    <a:pos x="59" y="60"/>
                  </a:cxn>
                  <a:cxn ang="0">
                    <a:pos x="62" y="40"/>
                  </a:cxn>
                  <a:cxn ang="0">
                    <a:pos x="52" y="14"/>
                  </a:cxn>
                </a:cxnLst>
                <a:rect l="0" t="0" r="r" b="b"/>
                <a:pathLst>
                  <a:path w="156" h="359">
                    <a:moveTo>
                      <a:pt x="43" y="4"/>
                    </a:moveTo>
                    <a:lnTo>
                      <a:pt x="37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1" y="6"/>
                    </a:lnTo>
                    <a:lnTo>
                      <a:pt x="16" y="12"/>
                    </a:lnTo>
                    <a:lnTo>
                      <a:pt x="11" y="17"/>
                    </a:lnTo>
                    <a:lnTo>
                      <a:pt x="5" y="21"/>
                    </a:lnTo>
                    <a:lnTo>
                      <a:pt x="0" y="24"/>
                    </a:lnTo>
                    <a:lnTo>
                      <a:pt x="3" y="29"/>
                    </a:lnTo>
                    <a:lnTo>
                      <a:pt x="6" y="35"/>
                    </a:lnTo>
                    <a:lnTo>
                      <a:pt x="9" y="40"/>
                    </a:lnTo>
                    <a:lnTo>
                      <a:pt x="12" y="44"/>
                    </a:lnTo>
                    <a:lnTo>
                      <a:pt x="16" y="48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33" y="54"/>
                    </a:lnTo>
                    <a:lnTo>
                      <a:pt x="26" y="69"/>
                    </a:lnTo>
                    <a:lnTo>
                      <a:pt x="26" y="81"/>
                    </a:lnTo>
                    <a:lnTo>
                      <a:pt x="31" y="91"/>
                    </a:lnTo>
                    <a:lnTo>
                      <a:pt x="45" y="100"/>
                    </a:lnTo>
                    <a:lnTo>
                      <a:pt x="51" y="102"/>
                    </a:lnTo>
                    <a:lnTo>
                      <a:pt x="52" y="102"/>
                    </a:lnTo>
                    <a:lnTo>
                      <a:pt x="54" y="100"/>
                    </a:lnTo>
                    <a:lnTo>
                      <a:pt x="62" y="99"/>
                    </a:lnTo>
                    <a:lnTo>
                      <a:pt x="65" y="101"/>
                    </a:lnTo>
                    <a:lnTo>
                      <a:pt x="67" y="105"/>
                    </a:lnTo>
                    <a:lnTo>
                      <a:pt x="68" y="110"/>
                    </a:lnTo>
                    <a:lnTo>
                      <a:pt x="71" y="113"/>
                    </a:lnTo>
                    <a:lnTo>
                      <a:pt x="66" y="124"/>
                    </a:lnTo>
                    <a:lnTo>
                      <a:pt x="65" y="135"/>
                    </a:lnTo>
                    <a:lnTo>
                      <a:pt x="66" y="146"/>
                    </a:lnTo>
                    <a:lnTo>
                      <a:pt x="68" y="157"/>
                    </a:lnTo>
                    <a:lnTo>
                      <a:pt x="72" y="167"/>
                    </a:lnTo>
                    <a:lnTo>
                      <a:pt x="78" y="175"/>
                    </a:lnTo>
                    <a:lnTo>
                      <a:pt x="83" y="185"/>
                    </a:lnTo>
                    <a:lnTo>
                      <a:pt x="87" y="193"/>
                    </a:lnTo>
                    <a:lnTo>
                      <a:pt x="91" y="203"/>
                    </a:lnTo>
                    <a:lnTo>
                      <a:pt x="96" y="215"/>
                    </a:lnTo>
                    <a:lnTo>
                      <a:pt x="102" y="225"/>
                    </a:lnTo>
                    <a:lnTo>
                      <a:pt x="108" y="235"/>
                    </a:lnTo>
                    <a:lnTo>
                      <a:pt x="113" y="244"/>
                    </a:lnTo>
                    <a:lnTo>
                      <a:pt x="116" y="253"/>
                    </a:lnTo>
                    <a:lnTo>
                      <a:pt x="118" y="261"/>
                    </a:lnTo>
                    <a:lnTo>
                      <a:pt x="117" y="268"/>
                    </a:lnTo>
                    <a:lnTo>
                      <a:pt x="113" y="282"/>
                    </a:lnTo>
                    <a:lnTo>
                      <a:pt x="111" y="297"/>
                    </a:lnTo>
                    <a:lnTo>
                      <a:pt x="112" y="312"/>
                    </a:lnTo>
                    <a:lnTo>
                      <a:pt x="116" y="326"/>
                    </a:lnTo>
                    <a:lnTo>
                      <a:pt x="121" y="339"/>
                    </a:lnTo>
                    <a:lnTo>
                      <a:pt x="128" y="348"/>
                    </a:lnTo>
                    <a:lnTo>
                      <a:pt x="138" y="355"/>
                    </a:lnTo>
                    <a:lnTo>
                      <a:pt x="148" y="359"/>
                    </a:lnTo>
                    <a:lnTo>
                      <a:pt x="156" y="352"/>
                    </a:lnTo>
                    <a:lnTo>
                      <a:pt x="156" y="335"/>
                    </a:lnTo>
                    <a:lnTo>
                      <a:pt x="151" y="313"/>
                    </a:lnTo>
                    <a:lnTo>
                      <a:pt x="142" y="294"/>
                    </a:lnTo>
                    <a:lnTo>
                      <a:pt x="141" y="286"/>
                    </a:lnTo>
                    <a:lnTo>
                      <a:pt x="146" y="275"/>
                    </a:lnTo>
                    <a:lnTo>
                      <a:pt x="152" y="264"/>
                    </a:lnTo>
                    <a:lnTo>
                      <a:pt x="152" y="251"/>
                    </a:lnTo>
                    <a:lnTo>
                      <a:pt x="150" y="246"/>
                    </a:lnTo>
                    <a:lnTo>
                      <a:pt x="146" y="241"/>
                    </a:lnTo>
                    <a:lnTo>
                      <a:pt x="142" y="238"/>
                    </a:lnTo>
                    <a:lnTo>
                      <a:pt x="137" y="234"/>
                    </a:lnTo>
                    <a:lnTo>
                      <a:pt x="132" y="231"/>
                    </a:lnTo>
                    <a:lnTo>
                      <a:pt x="127" y="227"/>
                    </a:lnTo>
                    <a:lnTo>
                      <a:pt x="124" y="224"/>
                    </a:lnTo>
                    <a:lnTo>
                      <a:pt x="121" y="220"/>
                    </a:lnTo>
                    <a:lnTo>
                      <a:pt x="120" y="214"/>
                    </a:lnTo>
                    <a:lnTo>
                      <a:pt x="122" y="205"/>
                    </a:lnTo>
                    <a:lnTo>
                      <a:pt x="123" y="196"/>
                    </a:lnTo>
                    <a:lnTo>
                      <a:pt x="123" y="187"/>
                    </a:lnTo>
                    <a:lnTo>
                      <a:pt x="119" y="180"/>
                    </a:lnTo>
                    <a:lnTo>
                      <a:pt x="112" y="178"/>
                    </a:lnTo>
                    <a:lnTo>
                      <a:pt x="105" y="176"/>
                    </a:lnTo>
                    <a:lnTo>
                      <a:pt x="101" y="172"/>
                    </a:lnTo>
                    <a:lnTo>
                      <a:pt x="101" y="164"/>
                    </a:lnTo>
                    <a:lnTo>
                      <a:pt x="104" y="155"/>
                    </a:lnTo>
                    <a:lnTo>
                      <a:pt x="105" y="146"/>
                    </a:lnTo>
                    <a:lnTo>
                      <a:pt x="99" y="139"/>
                    </a:lnTo>
                    <a:lnTo>
                      <a:pt x="96" y="138"/>
                    </a:lnTo>
                    <a:lnTo>
                      <a:pt x="93" y="138"/>
                    </a:lnTo>
                    <a:lnTo>
                      <a:pt x="89" y="138"/>
                    </a:lnTo>
                    <a:lnTo>
                      <a:pt x="85" y="138"/>
                    </a:lnTo>
                    <a:lnTo>
                      <a:pt x="86" y="126"/>
                    </a:lnTo>
                    <a:lnTo>
                      <a:pt x="87" y="116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3" y="88"/>
                    </a:lnTo>
                    <a:lnTo>
                      <a:pt x="79" y="82"/>
                    </a:lnTo>
                    <a:lnTo>
                      <a:pt x="74" y="77"/>
                    </a:lnTo>
                    <a:lnTo>
                      <a:pt x="69" y="73"/>
                    </a:lnTo>
                    <a:lnTo>
                      <a:pt x="65" y="69"/>
                    </a:lnTo>
                    <a:lnTo>
                      <a:pt x="61" y="65"/>
                    </a:lnTo>
                    <a:lnTo>
                      <a:pt x="59" y="60"/>
                    </a:lnTo>
                    <a:lnTo>
                      <a:pt x="60" y="54"/>
                    </a:lnTo>
                    <a:lnTo>
                      <a:pt x="62" y="40"/>
                    </a:lnTo>
                    <a:lnTo>
                      <a:pt x="59" y="26"/>
                    </a:lnTo>
                    <a:lnTo>
                      <a:pt x="52" y="1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2" name="Freeform 322"/>
              <p:cNvSpPr>
                <a:spLocks/>
              </p:cNvSpPr>
              <p:nvPr/>
            </p:nvSpPr>
            <p:spPr bwMode="auto">
              <a:xfrm>
                <a:off x="4301" y="3881"/>
                <a:ext cx="2" cy="2"/>
              </a:xfrm>
              <a:custGeom>
                <a:avLst/>
                <a:gdLst/>
                <a:ahLst/>
                <a:cxnLst>
                  <a:cxn ang="0">
                    <a:pos x="16" y="27"/>
                  </a:cxn>
                  <a:cxn ang="0">
                    <a:pos x="11" y="36"/>
                  </a:cxn>
                  <a:cxn ang="0">
                    <a:pos x="18" y="32"/>
                  </a:cxn>
                  <a:cxn ang="0">
                    <a:pos x="25" y="28"/>
                  </a:cxn>
                  <a:cxn ang="0">
                    <a:pos x="30" y="22"/>
                  </a:cxn>
                  <a:cxn ang="0">
                    <a:pos x="35" y="18"/>
                  </a:cxn>
                  <a:cxn ang="0">
                    <a:pos x="39" y="13"/>
                  </a:cxn>
                  <a:cxn ang="0">
                    <a:pos x="42" y="12"/>
                  </a:cxn>
                  <a:cxn ang="0">
                    <a:pos x="45" y="12"/>
                  </a:cxn>
                  <a:cxn ang="0">
                    <a:pos x="49" y="16"/>
                  </a:cxn>
                  <a:cxn ang="0">
                    <a:pos x="57" y="5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3" y="3"/>
                  </a:cxn>
                  <a:cxn ang="0">
                    <a:pos x="27" y="7"/>
                  </a:cxn>
                  <a:cxn ang="0">
                    <a:pos x="22" y="13"/>
                  </a:cxn>
                  <a:cxn ang="0">
                    <a:pos x="17" y="18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4" y="33"/>
                  </a:cxn>
                  <a:cxn ang="0">
                    <a:pos x="9" y="24"/>
                  </a:cxn>
                  <a:cxn ang="0">
                    <a:pos x="0" y="26"/>
                  </a:cxn>
                  <a:cxn ang="0">
                    <a:pos x="4" y="33"/>
                  </a:cxn>
                  <a:cxn ang="0">
                    <a:pos x="16" y="27"/>
                  </a:cxn>
                </a:cxnLst>
                <a:rect l="0" t="0" r="r" b="b"/>
                <a:pathLst>
                  <a:path w="57" h="36">
                    <a:moveTo>
                      <a:pt x="16" y="27"/>
                    </a:moveTo>
                    <a:lnTo>
                      <a:pt x="11" y="36"/>
                    </a:lnTo>
                    <a:lnTo>
                      <a:pt x="18" y="32"/>
                    </a:lnTo>
                    <a:lnTo>
                      <a:pt x="25" y="28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39" y="13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9" y="16"/>
                    </a:lnTo>
                    <a:lnTo>
                      <a:pt x="57" y="5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7" y="7"/>
                    </a:lnTo>
                    <a:lnTo>
                      <a:pt x="22" y="13"/>
                    </a:lnTo>
                    <a:lnTo>
                      <a:pt x="17" y="18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3" name="Freeform 323"/>
              <p:cNvSpPr>
                <a:spLocks/>
              </p:cNvSpPr>
              <p:nvPr/>
            </p:nvSpPr>
            <p:spPr bwMode="auto">
              <a:xfrm>
                <a:off x="4301" y="3883"/>
                <a:ext cx="2" cy="1"/>
              </a:xfrm>
              <a:custGeom>
                <a:avLst/>
                <a:gdLst/>
                <a:ahLst/>
                <a:cxnLst>
                  <a:cxn ang="0">
                    <a:pos x="45" y="36"/>
                  </a:cxn>
                  <a:cxn ang="0">
                    <a:pos x="39" y="27"/>
                  </a:cxn>
                  <a:cxn ang="0">
                    <a:pos x="34" y="26"/>
                  </a:cxn>
                  <a:cxn ang="0">
                    <a:pos x="29" y="24"/>
                  </a:cxn>
                  <a:cxn ang="0">
                    <a:pos x="26" y="22"/>
                  </a:cxn>
                  <a:cxn ang="0">
                    <a:pos x="23" y="19"/>
                  </a:cxn>
                  <a:cxn ang="0">
                    <a:pos x="20" y="16"/>
                  </a:cxn>
                  <a:cxn ang="0">
                    <a:pos x="17" y="10"/>
                  </a:cxn>
                  <a:cxn ang="0">
                    <a:pos x="14" y="5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4" y="11"/>
                  </a:cxn>
                  <a:cxn ang="0">
                    <a:pos x="7" y="17"/>
                  </a:cxn>
                  <a:cxn ang="0">
                    <a:pos x="10" y="22"/>
                  </a:cxn>
                  <a:cxn ang="0">
                    <a:pos x="13" y="27"/>
                  </a:cxn>
                  <a:cxn ang="0">
                    <a:pos x="18" y="32"/>
                  </a:cxn>
                  <a:cxn ang="0">
                    <a:pos x="25" y="36"/>
                  </a:cxn>
                  <a:cxn ang="0">
                    <a:pos x="32" y="39"/>
                  </a:cxn>
                  <a:cxn ang="0">
                    <a:pos x="39" y="40"/>
                  </a:cxn>
                  <a:cxn ang="0">
                    <a:pos x="33" y="30"/>
                  </a:cxn>
                  <a:cxn ang="0">
                    <a:pos x="45" y="36"/>
                  </a:cxn>
                  <a:cxn ang="0">
                    <a:pos x="50" y="28"/>
                  </a:cxn>
                  <a:cxn ang="0">
                    <a:pos x="39" y="27"/>
                  </a:cxn>
                  <a:cxn ang="0">
                    <a:pos x="45" y="36"/>
                  </a:cxn>
                </a:cxnLst>
                <a:rect l="0" t="0" r="r" b="b"/>
                <a:pathLst>
                  <a:path w="50" h="40">
                    <a:moveTo>
                      <a:pt x="45" y="36"/>
                    </a:moveTo>
                    <a:lnTo>
                      <a:pt x="39" y="27"/>
                    </a:lnTo>
                    <a:lnTo>
                      <a:pt x="34" y="26"/>
                    </a:lnTo>
                    <a:lnTo>
                      <a:pt x="29" y="24"/>
                    </a:lnTo>
                    <a:lnTo>
                      <a:pt x="26" y="22"/>
                    </a:lnTo>
                    <a:lnTo>
                      <a:pt x="23" y="19"/>
                    </a:lnTo>
                    <a:lnTo>
                      <a:pt x="20" y="16"/>
                    </a:lnTo>
                    <a:lnTo>
                      <a:pt x="17" y="10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4" y="11"/>
                    </a:lnTo>
                    <a:lnTo>
                      <a:pt x="7" y="17"/>
                    </a:lnTo>
                    <a:lnTo>
                      <a:pt x="10" y="22"/>
                    </a:lnTo>
                    <a:lnTo>
                      <a:pt x="13" y="27"/>
                    </a:lnTo>
                    <a:lnTo>
                      <a:pt x="18" y="32"/>
                    </a:lnTo>
                    <a:lnTo>
                      <a:pt x="25" y="36"/>
                    </a:lnTo>
                    <a:lnTo>
                      <a:pt x="32" y="39"/>
                    </a:lnTo>
                    <a:lnTo>
                      <a:pt x="39" y="40"/>
                    </a:lnTo>
                    <a:lnTo>
                      <a:pt x="33" y="30"/>
                    </a:lnTo>
                    <a:lnTo>
                      <a:pt x="45" y="36"/>
                    </a:lnTo>
                    <a:lnTo>
                      <a:pt x="50" y="28"/>
                    </a:lnTo>
                    <a:lnTo>
                      <a:pt x="39" y="27"/>
                    </a:lnTo>
                    <a:lnTo>
                      <a:pt x="45" y="3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4" name="Freeform 324"/>
              <p:cNvSpPr>
                <a:spLocks/>
              </p:cNvSpPr>
              <p:nvPr/>
            </p:nvSpPr>
            <p:spPr bwMode="auto">
              <a:xfrm>
                <a:off x="4302" y="3884"/>
                <a:ext cx="1" cy="3"/>
              </a:xfrm>
              <a:custGeom>
                <a:avLst/>
                <a:gdLst/>
                <a:ahLst/>
                <a:cxnLst>
                  <a:cxn ang="0">
                    <a:pos x="27" y="43"/>
                  </a:cxn>
                  <a:cxn ang="0">
                    <a:pos x="27" y="43"/>
                  </a:cxn>
                  <a:cxn ang="0">
                    <a:pos x="15" y="35"/>
                  </a:cxn>
                  <a:cxn ang="0">
                    <a:pos x="12" y="29"/>
                  </a:cxn>
                  <a:cxn ang="0">
                    <a:pos x="12" y="19"/>
                  </a:cxn>
                  <a:cxn ang="0">
                    <a:pos x="19" y="6"/>
                  </a:cxn>
                  <a:cxn ang="0">
                    <a:pos x="7" y="0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7" y="45"/>
                  </a:cxn>
                  <a:cxn ang="0">
                    <a:pos x="23" y="55"/>
                  </a:cxn>
                  <a:cxn ang="0">
                    <a:pos x="23" y="55"/>
                  </a:cxn>
                  <a:cxn ang="0">
                    <a:pos x="27" y="43"/>
                  </a:cxn>
                </a:cxnLst>
                <a:rect l="0" t="0" r="r" b="b"/>
                <a:pathLst>
                  <a:path w="27" h="55">
                    <a:moveTo>
                      <a:pt x="27" y="43"/>
                    </a:moveTo>
                    <a:lnTo>
                      <a:pt x="27" y="43"/>
                    </a:lnTo>
                    <a:lnTo>
                      <a:pt x="15" y="35"/>
                    </a:lnTo>
                    <a:lnTo>
                      <a:pt x="12" y="29"/>
                    </a:lnTo>
                    <a:lnTo>
                      <a:pt x="12" y="19"/>
                    </a:lnTo>
                    <a:lnTo>
                      <a:pt x="19" y="6"/>
                    </a:lnTo>
                    <a:lnTo>
                      <a:pt x="7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7" y="45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7" y="4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5" name="Freeform 325"/>
              <p:cNvSpPr>
                <a:spLocks/>
              </p:cNvSpPr>
              <p:nvPr/>
            </p:nvSpPr>
            <p:spPr bwMode="auto">
              <a:xfrm>
                <a:off x="4303" y="3886"/>
                <a:ext cx="1" cy="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4" y="2"/>
                  </a:cxn>
                  <a:cxn ang="0">
                    <a:pos x="0" y="14"/>
                  </a:cxn>
                  <a:cxn ang="0">
                    <a:pos x="7" y="17"/>
                  </a:cxn>
                  <a:cxn ang="0">
                    <a:pos x="12" y="15"/>
                  </a:cxn>
                  <a:cxn ang="0">
                    <a:pos x="12" y="14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0"/>
                  </a:cxn>
                </a:cxnLst>
                <a:rect l="0" t="0" r="r" b="b"/>
                <a:pathLst>
                  <a:path w="19" h="17">
                    <a:moveTo>
                      <a:pt x="19" y="0"/>
                    </a:moveTo>
                    <a:lnTo>
                      <a:pt x="19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14"/>
                    </a:lnTo>
                    <a:lnTo>
                      <a:pt x="7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6" name="Freeform 326"/>
              <p:cNvSpPr>
                <a:spLocks/>
              </p:cNvSpPr>
              <p:nvPr/>
            </p:nvSpPr>
            <p:spPr bwMode="auto">
              <a:xfrm>
                <a:off x="4304" y="3886"/>
                <a:ext cx="1" cy="1"/>
              </a:xfrm>
              <a:custGeom>
                <a:avLst/>
                <a:gdLst/>
                <a:ahLst/>
                <a:cxnLst>
                  <a:cxn ang="0">
                    <a:pos x="16" y="25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3" y="11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2" y="21"/>
                  </a:cxn>
                  <a:cxn ang="0">
                    <a:pos x="10" y="27"/>
                  </a:cxn>
                  <a:cxn ang="0">
                    <a:pos x="6" y="17"/>
                  </a:cxn>
                  <a:cxn ang="0">
                    <a:pos x="16" y="25"/>
                  </a:cxn>
                  <a:cxn ang="0">
                    <a:pos x="22" y="18"/>
                  </a:cxn>
                  <a:cxn ang="0">
                    <a:pos x="12" y="14"/>
                  </a:cxn>
                  <a:cxn ang="0">
                    <a:pos x="16" y="25"/>
                  </a:cxn>
                </a:cxnLst>
                <a:rect l="0" t="0" r="r" b="b"/>
                <a:pathLst>
                  <a:path w="22" h="27">
                    <a:moveTo>
                      <a:pt x="16" y="25"/>
                    </a:moveTo>
                    <a:lnTo>
                      <a:pt x="12" y="14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21"/>
                    </a:lnTo>
                    <a:lnTo>
                      <a:pt x="10" y="27"/>
                    </a:lnTo>
                    <a:lnTo>
                      <a:pt x="6" y="17"/>
                    </a:lnTo>
                    <a:lnTo>
                      <a:pt x="16" y="25"/>
                    </a:lnTo>
                    <a:lnTo>
                      <a:pt x="22" y="18"/>
                    </a:lnTo>
                    <a:lnTo>
                      <a:pt x="12" y="14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7" name="Freeform 327"/>
              <p:cNvSpPr>
                <a:spLocks/>
              </p:cNvSpPr>
              <p:nvPr/>
            </p:nvSpPr>
            <p:spPr bwMode="auto">
              <a:xfrm>
                <a:off x="4304" y="3887"/>
                <a:ext cx="1" cy="2"/>
              </a:xfrm>
              <a:custGeom>
                <a:avLst/>
                <a:gdLst/>
                <a:ahLst/>
                <a:cxnLst>
                  <a:cxn ang="0">
                    <a:pos x="16" y="47"/>
                  </a:cxn>
                  <a:cxn ang="0">
                    <a:pos x="16" y="48"/>
                  </a:cxn>
                  <a:cxn ang="0">
                    <a:pos x="14" y="37"/>
                  </a:cxn>
                  <a:cxn ang="0">
                    <a:pos x="14" y="26"/>
                  </a:cxn>
                  <a:cxn ang="0">
                    <a:pos x="14" y="16"/>
                  </a:cxn>
                  <a:cxn ang="0">
                    <a:pos x="18" y="8"/>
                  </a:cxn>
                  <a:cxn ang="0">
                    <a:pos x="8" y="0"/>
                  </a:cxn>
                  <a:cxn ang="0">
                    <a:pos x="2" y="14"/>
                  </a:cxn>
                  <a:cxn ang="0">
                    <a:pos x="0" y="26"/>
                  </a:cxn>
                  <a:cxn ang="0">
                    <a:pos x="2" y="37"/>
                  </a:cxn>
                  <a:cxn ang="0">
                    <a:pos x="4" y="48"/>
                  </a:cxn>
                  <a:cxn ang="0">
                    <a:pos x="4" y="50"/>
                  </a:cxn>
                  <a:cxn ang="0">
                    <a:pos x="16" y="47"/>
                  </a:cxn>
                </a:cxnLst>
                <a:rect l="0" t="0" r="r" b="b"/>
                <a:pathLst>
                  <a:path w="18" h="50">
                    <a:moveTo>
                      <a:pt x="16" y="47"/>
                    </a:moveTo>
                    <a:lnTo>
                      <a:pt x="16" y="48"/>
                    </a:lnTo>
                    <a:lnTo>
                      <a:pt x="14" y="37"/>
                    </a:lnTo>
                    <a:lnTo>
                      <a:pt x="14" y="26"/>
                    </a:lnTo>
                    <a:lnTo>
                      <a:pt x="14" y="16"/>
                    </a:lnTo>
                    <a:lnTo>
                      <a:pt x="18" y="8"/>
                    </a:lnTo>
                    <a:lnTo>
                      <a:pt x="8" y="0"/>
                    </a:lnTo>
                    <a:lnTo>
                      <a:pt x="2" y="14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8" name="Freeform 328"/>
              <p:cNvSpPr>
                <a:spLocks/>
              </p:cNvSpPr>
              <p:nvPr/>
            </p:nvSpPr>
            <p:spPr bwMode="auto">
              <a:xfrm>
                <a:off x="4304" y="3889"/>
                <a:ext cx="1" cy="2"/>
              </a:xfrm>
              <a:custGeom>
                <a:avLst/>
                <a:gdLst/>
                <a:ahLst/>
                <a:cxnLst>
                  <a:cxn ang="0">
                    <a:pos x="31" y="36"/>
                  </a:cxn>
                  <a:cxn ang="0">
                    <a:pos x="31" y="36"/>
                  </a:cxn>
                  <a:cxn ang="0">
                    <a:pos x="27" y="25"/>
                  </a:cxn>
                  <a:cxn ang="0">
                    <a:pos x="21" y="16"/>
                  </a:cxn>
                  <a:cxn ang="0">
                    <a:pos x="16" y="8"/>
                  </a:cxn>
                  <a:cxn ang="0">
                    <a:pos x="12" y="0"/>
                  </a:cxn>
                  <a:cxn ang="0">
                    <a:pos x="0" y="3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5" y="32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31" y="36"/>
                  </a:cxn>
                </a:cxnLst>
                <a:rect l="0" t="0" r="r" b="b"/>
                <a:pathLst>
                  <a:path w="31" h="38">
                    <a:moveTo>
                      <a:pt x="31" y="36"/>
                    </a:moveTo>
                    <a:lnTo>
                      <a:pt x="31" y="36"/>
                    </a:lnTo>
                    <a:lnTo>
                      <a:pt x="27" y="25"/>
                    </a:lnTo>
                    <a:lnTo>
                      <a:pt x="21" y="16"/>
                    </a:lnTo>
                    <a:lnTo>
                      <a:pt x="16" y="8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5" y="32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29" name="Freeform 329"/>
              <p:cNvSpPr>
                <a:spLocks/>
              </p:cNvSpPr>
              <p:nvPr/>
            </p:nvSpPr>
            <p:spPr bwMode="auto">
              <a:xfrm>
                <a:off x="4305" y="3891"/>
                <a:ext cx="2" cy="4"/>
              </a:xfrm>
              <a:custGeom>
                <a:avLst/>
                <a:gdLst/>
                <a:ahLst/>
                <a:cxnLst>
                  <a:cxn ang="0">
                    <a:pos x="42" y="78"/>
                  </a:cxn>
                  <a:cxn ang="0">
                    <a:pos x="42" y="78"/>
                  </a:cxn>
                  <a:cxn ang="0">
                    <a:pos x="43" y="69"/>
                  </a:cxn>
                  <a:cxn ang="0">
                    <a:pos x="41" y="59"/>
                  </a:cxn>
                  <a:cxn ang="0">
                    <a:pos x="38" y="50"/>
                  </a:cxn>
                  <a:cxn ang="0">
                    <a:pos x="32" y="39"/>
                  </a:cxn>
                  <a:cxn ang="0">
                    <a:pos x="26" y="30"/>
                  </a:cxn>
                  <a:cxn ang="0">
                    <a:pos x="21" y="20"/>
                  </a:cxn>
                  <a:cxn ang="0">
                    <a:pos x="16" y="9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4" y="13"/>
                  </a:cxn>
                  <a:cxn ang="0">
                    <a:pos x="9" y="26"/>
                  </a:cxn>
                  <a:cxn ang="0">
                    <a:pos x="16" y="36"/>
                  </a:cxn>
                  <a:cxn ang="0">
                    <a:pos x="22" y="46"/>
                  </a:cxn>
                  <a:cxn ang="0">
                    <a:pos x="26" y="54"/>
                  </a:cxn>
                  <a:cxn ang="0">
                    <a:pos x="29" y="63"/>
                  </a:cxn>
                  <a:cxn ang="0">
                    <a:pos x="31" y="69"/>
                  </a:cxn>
                  <a:cxn ang="0">
                    <a:pos x="30" y="74"/>
                  </a:cxn>
                  <a:cxn ang="0">
                    <a:pos x="30" y="74"/>
                  </a:cxn>
                  <a:cxn ang="0">
                    <a:pos x="42" y="78"/>
                  </a:cxn>
                </a:cxnLst>
                <a:rect l="0" t="0" r="r" b="b"/>
                <a:pathLst>
                  <a:path w="43" h="78">
                    <a:moveTo>
                      <a:pt x="42" y="78"/>
                    </a:moveTo>
                    <a:lnTo>
                      <a:pt x="42" y="78"/>
                    </a:lnTo>
                    <a:lnTo>
                      <a:pt x="43" y="69"/>
                    </a:lnTo>
                    <a:lnTo>
                      <a:pt x="41" y="59"/>
                    </a:lnTo>
                    <a:lnTo>
                      <a:pt x="38" y="50"/>
                    </a:lnTo>
                    <a:lnTo>
                      <a:pt x="32" y="39"/>
                    </a:lnTo>
                    <a:lnTo>
                      <a:pt x="26" y="30"/>
                    </a:lnTo>
                    <a:lnTo>
                      <a:pt x="21" y="20"/>
                    </a:lnTo>
                    <a:lnTo>
                      <a:pt x="16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4" y="13"/>
                    </a:lnTo>
                    <a:lnTo>
                      <a:pt x="9" y="26"/>
                    </a:lnTo>
                    <a:lnTo>
                      <a:pt x="16" y="36"/>
                    </a:lnTo>
                    <a:lnTo>
                      <a:pt x="22" y="46"/>
                    </a:lnTo>
                    <a:lnTo>
                      <a:pt x="26" y="54"/>
                    </a:lnTo>
                    <a:lnTo>
                      <a:pt x="29" y="63"/>
                    </a:lnTo>
                    <a:lnTo>
                      <a:pt x="31" y="69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0" name="Freeform 330"/>
              <p:cNvSpPr>
                <a:spLocks/>
              </p:cNvSpPr>
              <p:nvPr/>
            </p:nvSpPr>
            <p:spPr bwMode="auto">
              <a:xfrm>
                <a:off x="4306" y="3895"/>
                <a:ext cx="2" cy="5"/>
              </a:xfrm>
              <a:custGeom>
                <a:avLst/>
                <a:gdLst/>
                <a:ahLst/>
                <a:cxnLst>
                  <a:cxn ang="0">
                    <a:pos x="44" y="86"/>
                  </a:cxn>
                  <a:cxn ang="0">
                    <a:pos x="44" y="86"/>
                  </a:cxn>
                  <a:cxn ang="0">
                    <a:pos x="37" y="83"/>
                  </a:cxn>
                  <a:cxn ang="0">
                    <a:pos x="28" y="78"/>
                  </a:cxn>
                  <a:cxn ang="0">
                    <a:pos x="23" y="70"/>
                  </a:cxn>
                  <a:cxn ang="0">
                    <a:pos x="18" y="58"/>
                  </a:cxn>
                  <a:cxn ang="0">
                    <a:pos x="14" y="45"/>
                  </a:cxn>
                  <a:cxn ang="0">
                    <a:pos x="14" y="31"/>
                  </a:cxn>
                  <a:cxn ang="0">
                    <a:pos x="15" y="18"/>
                  </a:cxn>
                  <a:cxn ang="0">
                    <a:pos x="19" y="4"/>
                  </a:cxn>
                  <a:cxn ang="0">
                    <a:pos x="7" y="0"/>
                  </a:cxn>
                  <a:cxn ang="0">
                    <a:pos x="3" y="15"/>
                  </a:cxn>
                  <a:cxn ang="0">
                    <a:pos x="0" y="31"/>
                  </a:cxn>
                  <a:cxn ang="0">
                    <a:pos x="2" y="47"/>
                  </a:cxn>
                  <a:cxn ang="0">
                    <a:pos x="6" y="62"/>
                  </a:cxn>
                  <a:cxn ang="0">
                    <a:pos x="11" y="76"/>
                  </a:cxn>
                  <a:cxn ang="0">
                    <a:pos x="20" y="86"/>
                  </a:cxn>
                  <a:cxn ang="0">
                    <a:pos x="31" y="96"/>
                  </a:cxn>
                  <a:cxn ang="0">
                    <a:pos x="44" y="99"/>
                  </a:cxn>
                  <a:cxn ang="0">
                    <a:pos x="44" y="99"/>
                  </a:cxn>
                  <a:cxn ang="0">
                    <a:pos x="44" y="86"/>
                  </a:cxn>
                </a:cxnLst>
                <a:rect l="0" t="0" r="r" b="b"/>
                <a:pathLst>
                  <a:path w="44" h="99">
                    <a:moveTo>
                      <a:pt x="44" y="86"/>
                    </a:moveTo>
                    <a:lnTo>
                      <a:pt x="44" y="86"/>
                    </a:lnTo>
                    <a:lnTo>
                      <a:pt x="37" y="83"/>
                    </a:lnTo>
                    <a:lnTo>
                      <a:pt x="28" y="78"/>
                    </a:lnTo>
                    <a:lnTo>
                      <a:pt x="23" y="70"/>
                    </a:lnTo>
                    <a:lnTo>
                      <a:pt x="18" y="58"/>
                    </a:lnTo>
                    <a:lnTo>
                      <a:pt x="14" y="45"/>
                    </a:lnTo>
                    <a:lnTo>
                      <a:pt x="14" y="31"/>
                    </a:lnTo>
                    <a:lnTo>
                      <a:pt x="15" y="18"/>
                    </a:lnTo>
                    <a:lnTo>
                      <a:pt x="19" y="4"/>
                    </a:lnTo>
                    <a:lnTo>
                      <a:pt x="7" y="0"/>
                    </a:lnTo>
                    <a:lnTo>
                      <a:pt x="3" y="15"/>
                    </a:lnTo>
                    <a:lnTo>
                      <a:pt x="0" y="31"/>
                    </a:lnTo>
                    <a:lnTo>
                      <a:pt x="2" y="47"/>
                    </a:lnTo>
                    <a:lnTo>
                      <a:pt x="6" y="62"/>
                    </a:lnTo>
                    <a:lnTo>
                      <a:pt x="11" y="76"/>
                    </a:lnTo>
                    <a:lnTo>
                      <a:pt x="20" y="86"/>
                    </a:lnTo>
                    <a:lnTo>
                      <a:pt x="31" y="96"/>
                    </a:lnTo>
                    <a:lnTo>
                      <a:pt x="44" y="99"/>
                    </a:lnTo>
                    <a:lnTo>
                      <a:pt x="44" y="99"/>
                    </a:lnTo>
                    <a:lnTo>
                      <a:pt x="44" y="8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1" name="Freeform 331"/>
              <p:cNvSpPr>
                <a:spLocks/>
              </p:cNvSpPr>
              <p:nvPr/>
            </p:nvSpPr>
            <p:spPr bwMode="auto">
              <a:xfrm>
                <a:off x="4307" y="3896"/>
                <a:ext cx="1" cy="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8" y="24"/>
                  </a:cxn>
                  <a:cxn ang="0">
                    <a:pos x="13" y="44"/>
                  </a:cxn>
                  <a:cxn ang="0">
                    <a:pos x="13" y="59"/>
                  </a:cxn>
                  <a:cxn ang="0">
                    <a:pos x="11" y="61"/>
                  </a:cxn>
                  <a:cxn ang="0">
                    <a:pos x="11" y="74"/>
                  </a:cxn>
                  <a:cxn ang="0">
                    <a:pos x="25" y="63"/>
                  </a:cxn>
                  <a:cxn ang="0">
                    <a:pos x="25" y="44"/>
                  </a:cxn>
                  <a:cxn ang="0">
                    <a:pos x="20" y="2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74">
                    <a:moveTo>
                      <a:pt x="0" y="6"/>
                    </a:moveTo>
                    <a:lnTo>
                      <a:pt x="0" y="6"/>
                    </a:lnTo>
                    <a:lnTo>
                      <a:pt x="8" y="24"/>
                    </a:lnTo>
                    <a:lnTo>
                      <a:pt x="13" y="44"/>
                    </a:lnTo>
                    <a:lnTo>
                      <a:pt x="13" y="59"/>
                    </a:lnTo>
                    <a:lnTo>
                      <a:pt x="11" y="61"/>
                    </a:lnTo>
                    <a:lnTo>
                      <a:pt x="11" y="74"/>
                    </a:lnTo>
                    <a:lnTo>
                      <a:pt x="25" y="63"/>
                    </a:lnTo>
                    <a:lnTo>
                      <a:pt x="25" y="44"/>
                    </a:lnTo>
                    <a:lnTo>
                      <a:pt x="20" y="2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2" name="Freeform 332"/>
              <p:cNvSpPr>
                <a:spLocks/>
              </p:cNvSpPr>
              <p:nvPr/>
            </p:nvSpPr>
            <p:spPr bwMode="auto">
              <a:xfrm>
                <a:off x="4307" y="3894"/>
                <a:ext cx="1" cy="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3"/>
                  </a:cxn>
                  <a:cxn ang="0">
                    <a:pos x="5" y="22"/>
                  </a:cxn>
                  <a:cxn ang="0">
                    <a:pos x="0" y="35"/>
                  </a:cxn>
                  <a:cxn ang="0">
                    <a:pos x="2" y="47"/>
                  </a:cxn>
                  <a:cxn ang="0">
                    <a:pos x="12" y="41"/>
                  </a:cxn>
                  <a:cxn ang="0">
                    <a:pos x="12" y="37"/>
                  </a:cxn>
                  <a:cxn ang="0">
                    <a:pos x="17" y="28"/>
                  </a:cxn>
                  <a:cxn ang="0">
                    <a:pos x="23" y="15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2"/>
                  </a:cxn>
                </a:cxnLst>
                <a:rect l="0" t="0" r="r" b="b"/>
                <a:pathLst>
                  <a:path w="23" h="47">
                    <a:moveTo>
                      <a:pt x="11" y="2"/>
                    </a:moveTo>
                    <a:lnTo>
                      <a:pt x="11" y="2"/>
                    </a:lnTo>
                    <a:lnTo>
                      <a:pt x="11" y="13"/>
                    </a:lnTo>
                    <a:lnTo>
                      <a:pt x="5" y="22"/>
                    </a:lnTo>
                    <a:lnTo>
                      <a:pt x="0" y="35"/>
                    </a:lnTo>
                    <a:lnTo>
                      <a:pt x="2" y="47"/>
                    </a:lnTo>
                    <a:lnTo>
                      <a:pt x="12" y="41"/>
                    </a:lnTo>
                    <a:lnTo>
                      <a:pt x="12" y="37"/>
                    </a:lnTo>
                    <a:lnTo>
                      <a:pt x="17" y="28"/>
                    </a:lnTo>
                    <a:lnTo>
                      <a:pt x="23" y="1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3" name="Freeform 333"/>
              <p:cNvSpPr>
                <a:spLocks/>
              </p:cNvSpPr>
              <p:nvPr/>
            </p:nvSpPr>
            <p:spPr bwMode="auto">
              <a:xfrm>
                <a:off x="4306" y="3892"/>
                <a:ext cx="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14" y="19"/>
                  </a:cxn>
                  <a:cxn ang="0">
                    <a:pos x="19" y="21"/>
                  </a:cxn>
                  <a:cxn ang="0">
                    <a:pos x="23" y="25"/>
                  </a:cxn>
                  <a:cxn ang="0">
                    <a:pos x="27" y="27"/>
                  </a:cxn>
                  <a:cxn ang="0">
                    <a:pos x="30" y="31"/>
                  </a:cxn>
                  <a:cxn ang="0">
                    <a:pos x="31" y="34"/>
                  </a:cxn>
                  <a:cxn ang="0">
                    <a:pos x="43" y="32"/>
                  </a:cxn>
                  <a:cxn ang="0">
                    <a:pos x="40" y="25"/>
                  </a:cxn>
                  <a:cxn ang="0">
                    <a:pos x="35" y="19"/>
                  </a:cxn>
                  <a:cxn ang="0">
                    <a:pos x="31" y="14"/>
                  </a:cxn>
                  <a:cxn ang="0">
                    <a:pos x="25" y="10"/>
                  </a:cxn>
                  <a:cxn ang="0">
                    <a:pos x="21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4"/>
                  </a:cxn>
                </a:cxnLst>
                <a:rect l="0" t="0" r="r" b="b"/>
                <a:pathLst>
                  <a:path w="43" h="34">
                    <a:moveTo>
                      <a:pt x="0" y="4"/>
                    </a:moveTo>
                    <a:lnTo>
                      <a:pt x="0" y="4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4" y="19"/>
                    </a:lnTo>
                    <a:lnTo>
                      <a:pt x="19" y="21"/>
                    </a:lnTo>
                    <a:lnTo>
                      <a:pt x="23" y="25"/>
                    </a:lnTo>
                    <a:lnTo>
                      <a:pt x="27" y="27"/>
                    </a:lnTo>
                    <a:lnTo>
                      <a:pt x="30" y="31"/>
                    </a:lnTo>
                    <a:lnTo>
                      <a:pt x="31" y="34"/>
                    </a:lnTo>
                    <a:lnTo>
                      <a:pt x="43" y="32"/>
                    </a:lnTo>
                    <a:lnTo>
                      <a:pt x="40" y="25"/>
                    </a:lnTo>
                    <a:lnTo>
                      <a:pt x="35" y="19"/>
                    </a:lnTo>
                    <a:lnTo>
                      <a:pt x="31" y="14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4" name="Freeform 334"/>
              <p:cNvSpPr>
                <a:spLocks/>
              </p:cNvSpPr>
              <p:nvPr/>
            </p:nvSpPr>
            <p:spPr bwMode="auto">
              <a:xfrm>
                <a:off x="4306" y="3891"/>
                <a:ext cx="1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2" y="10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1" y="36"/>
                  </a:cxn>
                  <a:cxn ang="0">
                    <a:pos x="13" y="32"/>
                  </a:cxn>
                  <a:cxn ang="0">
                    <a:pos x="12" y="28"/>
                  </a:cxn>
                  <a:cxn ang="0">
                    <a:pos x="14" y="20"/>
                  </a:cxn>
                  <a:cxn ang="0">
                    <a:pos x="16" y="1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3" y="2"/>
                  </a:cxn>
                </a:cxnLst>
                <a:rect l="0" t="0" r="r" b="b"/>
                <a:pathLst>
                  <a:path w="16" h="36">
                    <a:moveTo>
                      <a:pt x="3" y="2"/>
                    </a:moveTo>
                    <a:lnTo>
                      <a:pt x="3" y="2"/>
                    </a:lnTo>
                    <a:lnTo>
                      <a:pt x="2" y="10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1" y="36"/>
                    </a:lnTo>
                    <a:lnTo>
                      <a:pt x="13" y="32"/>
                    </a:lnTo>
                    <a:lnTo>
                      <a:pt x="12" y="28"/>
                    </a:lnTo>
                    <a:lnTo>
                      <a:pt x="14" y="20"/>
                    </a:lnTo>
                    <a:lnTo>
                      <a:pt x="16" y="1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5" name="Freeform 335"/>
              <p:cNvSpPr>
                <a:spLocks/>
              </p:cNvSpPr>
              <p:nvPr/>
            </p:nvSpPr>
            <p:spPr bwMode="auto">
              <a:xfrm>
                <a:off x="4305" y="3890"/>
                <a:ext cx="2" cy="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5"/>
                  </a:cxn>
                  <a:cxn ang="0">
                    <a:pos x="7" y="13"/>
                  </a:cxn>
                  <a:cxn ang="0">
                    <a:pos x="16" y="16"/>
                  </a:cxn>
                  <a:cxn ang="0">
                    <a:pos x="20" y="17"/>
                  </a:cxn>
                  <a:cxn ang="0">
                    <a:pos x="22" y="19"/>
                  </a:cxn>
                  <a:cxn ang="0">
                    <a:pos x="34" y="17"/>
                  </a:cxn>
                  <a:cxn ang="0">
                    <a:pos x="28" y="6"/>
                  </a:cxn>
                  <a:cxn ang="0">
                    <a:pos x="18" y="3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0" y="6"/>
                  </a:cxn>
                </a:cxnLst>
                <a:rect l="0" t="0" r="r" b="b"/>
                <a:pathLst>
                  <a:path w="34" h="19">
                    <a:moveTo>
                      <a:pt x="0" y="6"/>
                    </a:moveTo>
                    <a:lnTo>
                      <a:pt x="0" y="5"/>
                    </a:lnTo>
                    <a:lnTo>
                      <a:pt x="7" y="13"/>
                    </a:lnTo>
                    <a:lnTo>
                      <a:pt x="16" y="16"/>
                    </a:lnTo>
                    <a:lnTo>
                      <a:pt x="20" y="17"/>
                    </a:lnTo>
                    <a:lnTo>
                      <a:pt x="22" y="19"/>
                    </a:lnTo>
                    <a:lnTo>
                      <a:pt x="34" y="17"/>
                    </a:lnTo>
                    <a:lnTo>
                      <a:pt x="28" y="6"/>
                    </a:lnTo>
                    <a:lnTo>
                      <a:pt x="18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6" name="Freeform 336"/>
              <p:cNvSpPr>
                <a:spLocks/>
              </p:cNvSpPr>
              <p:nvPr/>
            </p:nvSpPr>
            <p:spPr bwMode="auto">
              <a:xfrm>
                <a:off x="4305" y="3888"/>
                <a:ext cx="1" cy="2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" y="14"/>
                  </a:cxn>
                  <a:cxn ang="0">
                    <a:pos x="3" y="20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35"/>
                  </a:cxn>
                  <a:cxn ang="0">
                    <a:pos x="12" y="31"/>
                  </a:cxn>
                  <a:cxn ang="0">
                    <a:pos x="15" y="22"/>
                  </a:cxn>
                  <a:cxn ang="0">
                    <a:pos x="16" y="1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10"/>
                  </a:cxn>
                </a:cxnLst>
                <a:rect l="0" t="0" r="r" b="b"/>
                <a:pathLst>
                  <a:path w="16" h="41">
                    <a:moveTo>
                      <a:pt x="1" y="10"/>
                    </a:moveTo>
                    <a:lnTo>
                      <a:pt x="1" y="10"/>
                    </a:lnTo>
                    <a:lnTo>
                      <a:pt x="4" y="14"/>
                    </a:lnTo>
                    <a:lnTo>
                      <a:pt x="3" y="20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35"/>
                    </a:lnTo>
                    <a:lnTo>
                      <a:pt x="12" y="31"/>
                    </a:lnTo>
                    <a:lnTo>
                      <a:pt x="15" y="22"/>
                    </a:lnTo>
                    <a:lnTo>
                      <a:pt x="16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7" name="Freeform 337"/>
              <p:cNvSpPr>
                <a:spLocks/>
              </p:cNvSpPr>
              <p:nvPr/>
            </p:nvSpPr>
            <p:spPr bwMode="auto">
              <a:xfrm>
                <a:off x="4305" y="3888"/>
                <a:ext cx="1" cy="1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7" y="14"/>
                  </a:cxn>
                  <a:cxn ang="0">
                    <a:pos x="18" y="14"/>
                  </a:cxn>
                  <a:cxn ang="0">
                    <a:pos x="24" y="4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13" y="8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" y="8"/>
                  </a:cxn>
                </a:cxnLst>
                <a:rect l="0" t="0" r="r" b="b"/>
                <a:pathLst>
                  <a:path w="24" h="15">
                    <a:moveTo>
                      <a:pt x="1" y="8"/>
                    </a:moveTo>
                    <a:lnTo>
                      <a:pt x="7" y="15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13" y="8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8" name="Freeform 338"/>
              <p:cNvSpPr>
                <a:spLocks/>
              </p:cNvSpPr>
              <p:nvPr/>
            </p:nvSpPr>
            <p:spPr bwMode="auto">
              <a:xfrm>
                <a:off x="4305" y="3886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1"/>
                  </a:cxn>
                  <a:cxn ang="0">
                    <a:pos x="1" y="23"/>
                  </a:cxn>
                  <a:cxn ang="0">
                    <a:pos x="1" y="33"/>
                  </a:cxn>
                  <a:cxn ang="0">
                    <a:pos x="0" y="45"/>
                  </a:cxn>
                  <a:cxn ang="0">
                    <a:pos x="12" y="45"/>
                  </a:cxn>
                  <a:cxn ang="0">
                    <a:pos x="13" y="33"/>
                  </a:cxn>
                  <a:cxn ang="0">
                    <a:pos x="15" y="23"/>
                  </a:cxn>
                  <a:cxn ang="0">
                    <a:pos x="13" y="1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15" h="45">
                    <a:moveTo>
                      <a:pt x="0" y="2"/>
                    </a:moveTo>
                    <a:lnTo>
                      <a:pt x="0" y="2"/>
                    </a:lnTo>
                    <a:lnTo>
                      <a:pt x="1" y="11"/>
                    </a:lnTo>
                    <a:lnTo>
                      <a:pt x="1" y="23"/>
                    </a:lnTo>
                    <a:lnTo>
                      <a:pt x="1" y="33"/>
                    </a:lnTo>
                    <a:lnTo>
                      <a:pt x="0" y="45"/>
                    </a:lnTo>
                    <a:lnTo>
                      <a:pt x="12" y="45"/>
                    </a:lnTo>
                    <a:lnTo>
                      <a:pt x="13" y="33"/>
                    </a:lnTo>
                    <a:lnTo>
                      <a:pt x="15" y="23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39" name="Freeform 339"/>
              <p:cNvSpPr>
                <a:spLocks/>
              </p:cNvSpPr>
              <p:nvPr/>
            </p:nvSpPr>
            <p:spPr bwMode="auto">
              <a:xfrm>
                <a:off x="4303" y="3884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8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2" y="26"/>
                  </a:cxn>
                  <a:cxn ang="0">
                    <a:pos x="17" y="30"/>
                  </a:cxn>
                  <a:cxn ang="0">
                    <a:pos x="21" y="35"/>
                  </a:cxn>
                  <a:cxn ang="0">
                    <a:pos x="24" y="39"/>
                  </a:cxn>
                  <a:cxn ang="0">
                    <a:pos x="26" y="43"/>
                  </a:cxn>
                  <a:cxn ang="0">
                    <a:pos x="38" y="41"/>
                  </a:cxn>
                  <a:cxn ang="0">
                    <a:pos x="36" y="33"/>
                  </a:cxn>
                  <a:cxn ang="0">
                    <a:pos x="31" y="26"/>
                  </a:cxn>
                  <a:cxn ang="0">
                    <a:pos x="25" y="20"/>
                  </a:cxn>
                  <a:cxn ang="0">
                    <a:pos x="20" y="16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2" y="8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" y="0"/>
                  </a:cxn>
                </a:cxnLst>
                <a:rect l="0" t="0" r="r" b="b"/>
                <a:pathLst>
                  <a:path w="38" h="43">
                    <a:moveTo>
                      <a:pt x="1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3" y="16"/>
                    </a:lnTo>
                    <a:lnTo>
                      <a:pt x="8" y="21"/>
                    </a:lnTo>
                    <a:lnTo>
                      <a:pt x="12" y="26"/>
                    </a:lnTo>
                    <a:lnTo>
                      <a:pt x="17" y="30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3"/>
                    </a:lnTo>
                    <a:lnTo>
                      <a:pt x="38" y="41"/>
                    </a:lnTo>
                    <a:lnTo>
                      <a:pt x="36" y="33"/>
                    </a:lnTo>
                    <a:lnTo>
                      <a:pt x="31" y="26"/>
                    </a:lnTo>
                    <a:lnTo>
                      <a:pt x="25" y="20"/>
                    </a:lnTo>
                    <a:lnTo>
                      <a:pt x="20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0" name="Freeform 340"/>
              <p:cNvSpPr>
                <a:spLocks/>
              </p:cNvSpPr>
              <p:nvPr/>
            </p:nvSpPr>
            <p:spPr bwMode="auto">
              <a:xfrm>
                <a:off x="4303" y="3881"/>
                <a:ext cx="1" cy="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8" y="19"/>
                  </a:cxn>
                  <a:cxn ang="0">
                    <a:pos x="14" y="29"/>
                  </a:cxn>
                  <a:cxn ang="0">
                    <a:pos x="16" y="41"/>
                  </a:cxn>
                  <a:cxn ang="0">
                    <a:pos x="15" y="53"/>
                  </a:cxn>
                  <a:cxn ang="0">
                    <a:pos x="27" y="57"/>
                  </a:cxn>
                  <a:cxn ang="0">
                    <a:pos x="30" y="41"/>
                  </a:cxn>
                  <a:cxn ang="0">
                    <a:pos x="26" y="25"/>
                  </a:cxn>
                  <a:cxn ang="0">
                    <a:pos x="18" y="1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1"/>
                  </a:cxn>
                </a:cxnLst>
                <a:rect l="0" t="0" r="r" b="b"/>
                <a:pathLst>
                  <a:path w="30" h="57">
                    <a:moveTo>
                      <a:pt x="0" y="11"/>
                    </a:moveTo>
                    <a:lnTo>
                      <a:pt x="0" y="11"/>
                    </a:lnTo>
                    <a:lnTo>
                      <a:pt x="8" y="19"/>
                    </a:lnTo>
                    <a:lnTo>
                      <a:pt x="14" y="29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27" y="57"/>
                    </a:lnTo>
                    <a:lnTo>
                      <a:pt x="30" y="41"/>
                    </a:lnTo>
                    <a:lnTo>
                      <a:pt x="26" y="25"/>
                    </a:lnTo>
                    <a:lnTo>
                      <a:pt x="18" y="1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1" name="Freeform 341"/>
              <p:cNvSpPr>
                <a:spLocks/>
              </p:cNvSpPr>
              <p:nvPr/>
            </p:nvSpPr>
            <p:spPr bwMode="auto">
              <a:xfrm>
                <a:off x="4308" y="3891"/>
                <a:ext cx="10" cy="5"/>
              </a:xfrm>
              <a:custGeom>
                <a:avLst/>
                <a:gdLst/>
                <a:ahLst/>
                <a:cxnLst>
                  <a:cxn ang="0">
                    <a:pos x="58" y="31"/>
                  </a:cxn>
                  <a:cxn ang="0">
                    <a:pos x="78" y="37"/>
                  </a:cxn>
                  <a:cxn ang="0">
                    <a:pos x="98" y="45"/>
                  </a:cxn>
                  <a:cxn ang="0">
                    <a:pos x="117" y="51"/>
                  </a:cxn>
                  <a:cxn ang="0">
                    <a:pos x="136" y="59"/>
                  </a:cxn>
                  <a:cxn ang="0">
                    <a:pos x="155" y="68"/>
                  </a:cxn>
                  <a:cxn ang="0">
                    <a:pos x="173" y="77"/>
                  </a:cxn>
                  <a:cxn ang="0">
                    <a:pos x="193" y="86"/>
                  </a:cxn>
                  <a:cxn ang="0">
                    <a:pos x="211" y="98"/>
                  </a:cxn>
                  <a:cxn ang="0">
                    <a:pos x="216" y="99"/>
                  </a:cxn>
                  <a:cxn ang="0">
                    <a:pos x="222" y="97"/>
                  </a:cxn>
                  <a:cxn ang="0">
                    <a:pos x="226" y="93"/>
                  </a:cxn>
                  <a:cxn ang="0">
                    <a:pos x="227" y="90"/>
                  </a:cxn>
                  <a:cxn ang="0">
                    <a:pos x="218" y="78"/>
                  </a:cxn>
                  <a:cxn ang="0">
                    <a:pos x="207" y="69"/>
                  </a:cxn>
                  <a:cxn ang="0">
                    <a:pos x="194" y="60"/>
                  </a:cxn>
                  <a:cxn ang="0">
                    <a:pos x="179" y="54"/>
                  </a:cxn>
                  <a:cxn ang="0">
                    <a:pos x="163" y="48"/>
                  </a:cxn>
                  <a:cxn ang="0">
                    <a:pos x="148" y="43"/>
                  </a:cxn>
                  <a:cxn ang="0">
                    <a:pos x="132" y="35"/>
                  </a:cxn>
                  <a:cxn ang="0">
                    <a:pos x="118" y="28"/>
                  </a:cxn>
                  <a:cxn ang="0">
                    <a:pos x="108" y="23"/>
                  </a:cxn>
                  <a:cxn ang="0">
                    <a:pos x="98" y="18"/>
                  </a:cxn>
                  <a:cxn ang="0">
                    <a:pos x="87" y="14"/>
                  </a:cxn>
                  <a:cxn ang="0">
                    <a:pos x="76" y="10"/>
                  </a:cxn>
                  <a:cxn ang="0">
                    <a:pos x="65" y="8"/>
                  </a:cxn>
                  <a:cxn ang="0">
                    <a:pos x="53" y="5"/>
                  </a:cxn>
                  <a:cxn ang="0">
                    <a:pos x="42" y="4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3" y="12"/>
                  </a:cxn>
                  <a:cxn ang="0">
                    <a:pos x="8" y="18"/>
                  </a:cxn>
                  <a:cxn ang="0">
                    <a:pos x="14" y="21"/>
                  </a:cxn>
                  <a:cxn ang="0">
                    <a:pos x="22" y="24"/>
                  </a:cxn>
                  <a:cxn ang="0">
                    <a:pos x="31" y="26"/>
                  </a:cxn>
                  <a:cxn ang="0">
                    <a:pos x="40" y="27"/>
                  </a:cxn>
                  <a:cxn ang="0">
                    <a:pos x="49" y="29"/>
                  </a:cxn>
                  <a:cxn ang="0">
                    <a:pos x="58" y="31"/>
                  </a:cxn>
                </a:cxnLst>
                <a:rect l="0" t="0" r="r" b="b"/>
                <a:pathLst>
                  <a:path w="227" h="99">
                    <a:moveTo>
                      <a:pt x="58" y="31"/>
                    </a:moveTo>
                    <a:lnTo>
                      <a:pt x="78" y="37"/>
                    </a:lnTo>
                    <a:lnTo>
                      <a:pt x="98" y="45"/>
                    </a:lnTo>
                    <a:lnTo>
                      <a:pt x="117" y="51"/>
                    </a:lnTo>
                    <a:lnTo>
                      <a:pt x="136" y="59"/>
                    </a:lnTo>
                    <a:lnTo>
                      <a:pt x="155" y="68"/>
                    </a:lnTo>
                    <a:lnTo>
                      <a:pt x="173" y="77"/>
                    </a:lnTo>
                    <a:lnTo>
                      <a:pt x="193" y="86"/>
                    </a:lnTo>
                    <a:lnTo>
                      <a:pt x="211" y="98"/>
                    </a:lnTo>
                    <a:lnTo>
                      <a:pt x="216" y="99"/>
                    </a:lnTo>
                    <a:lnTo>
                      <a:pt x="222" y="97"/>
                    </a:lnTo>
                    <a:lnTo>
                      <a:pt x="226" y="93"/>
                    </a:lnTo>
                    <a:lnTo>
                      <a:pt x="227" y="90"/>
                    </a:lnTo>
                    <a:lnTo>
                      <a:pt x="218" y="78"/>
                    </a:lnTo>
                    <a:lnTo>
                      <a:pt x="207" y="69"/>
                    </a:lnTo>
                    <a:lnTo>
                      <a:pt x="194" y="60"/>
                    </a:lnTo>
                    <a:lnTo>
                      <a:pt x="179" y="54"/>
                    </a:lnTo>
                    <a:lnTo>
                      <a:pt x="163" y="48"/>
                    </a:lnTo>
                    <a:lnTo>
                      <a:pt x="148" y="43"/>
                    </a:lnTo>
                    <a:lnTo>
                      <a:pt x="132" y="35"/>
                    </a:lnTo>
                    <a:lnTo>
                      <a:pt x="118" y="28"/>
                    </a:lnTo>
                    <a:lnTo>
                      <a:pt x="108" y="23"/>
                    </a:lnTo>
                    <a:lnTo>
                      <a:pt x="98" y="18"/>
                    </a:lnTo>
                    <a:lnTo>
                      <a:pt x="87" y="14"/>
                    </a:lnTo>
                    <a:lnTo>
                      <a:pt x="76" y="10"/>
                    </a:lnTo>
                    <a:lnTo>
                      <a:pt x="65" y="8"/>
                    </a:lnTo>
                    <a:lnTo>
                      <a:pt x="53" y="5"/>
                    </a:lnTo>
                    <a:lnTo>
                      <a:pt x="42" y="4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8" y="18"/>
                    </a:lnTo>
                    <a:lnTo>
                      <a:pt x="14" y="21"/>
                    </a:lnTo>
                    <a:lnTo>
                      <a:pt x="22" y="24"/>
                    </a:lnTo>
                    <a:lnTo>
                      <a:pt x="31" y="26"/>
                    </a:lnTo>
                    <a:lnTo>
                      <a:pt x="40" y="27"/>
                    </a:lnTo>
                    <a:lnTo>
                      <a:pt x="49" y="29"/>
                    </a:lnTo>
                    <a:lnTo>
                      <a:pt x="58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2" name="Freeform 342"/>
              <p:cNvSpPr>
                <a:spLocks/>
              </p:cNvSpPr>
              <p:nvPr/>
            </p:nvSpPr>
            <p:spPr bwMode="auto">
              <a:xfrm>
                <a:off x="4311" y="3892"/>
                <a:ext cx="7" cy="4"/>
              </a:xfrm>
              <a:custGeom>
                <a:avLst/>
                <a:gdLst/>
                <a:ahLst/>
                <a:cxnLst>
                  <a:cxn ang="0">
                    <a:pos x="157" y="68"/>
                  </a:cxn>
                  <a:cxn ang="0">
                    <a:pos x="157" y="68"/>
                  </a:cxn>
                  <a:cxn ang="0">
                    <a:pos x="139" y="55"/>
                  </a:cxn>
                  <a:cxn ang="0">
                    <a:pos x="119" y="46"/>
                  </a:cxn>
                  <a:cxn ang="0">
                    <a:pos x="100" y="36"/>
                  </a:cxn>
                  <a:cxn ang="0">
                    <a:pos x="81" y="28"/>
                  </a:cxn>
                  <a:cxn ang="0">
                    <a:pos x="62" y="20"/>
                  </a:cxn>
                  <a:cxn ang="0">
                    <a:pos x="43" y="13"/>
                  </a:cxn>
                  <a:cxn ang="0">
                    <a:pos x="23" y="6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19" y="19"/>
                  </a:cxn>
                  <a:cxn ang="0">
                    <a:pos x="39" y="26"/>
                  </a:cxn>
                  <a:cxn ang="0">
                    <a:pos x="58" y="32"/>
                  </a:cxn>
                  <a:cxn ang="0">
                    <a:pos x="77" y="40"/>
                  </a:cxn>
                  <a:cxn ang="0">
                    <a:pos x="96" y="49"/>
                  </a:cxn>
                  <a:cxn ang="0">
                    <a:pos x="113" y="58"/>
                  </a:cxn>
                  <a:cxn ang="0">
                    <a:pos x="133" y="68"/>
                  </a:cxn>
                  <a:cxn ang="0">
                    <a:pos x="151" y="78"/>
                  </a:cxn>
                  <a:cxn ang="0">
                    <a:pos x="151" y="78"/>
                  </a:cxn>
                  <a:cxn ang="0">
                    <a:pos x="157" y="68"/>
                  </a:cxn>
                </a:cxnLst>
                <a:rect l="0" t="0" r="r" b="b"/>
                <a:pathLst>
                  <a:path w="157" h="78">
                    <a:moveTo>
                      <a:pt x="157" y="68"/>
                    </a:moveTo>
                    <a:lnTo>
                      <a:pt x="157" y="68"/>
                    </a:lnTo>
                    <a:lnTo>
                      <a:pt x="139" y="55"/>
                    </a:lnTo>
                    <a:lnTo>
                      <a:pt x="119" y="46"/>
                    </a:lnTo>
                    <a:lnTo>
                      <a:pt x="100" y="36"/>
                    </a:lnTo>
                    <a:lnTo>
                      <a:pt x="81" y="28"/>
                    </a:lnTo>
                    <a:lnTo>
                      <a:pt x="62" y="20"/>
                    </a:lnTo>
                    <a:lnTo>
                      <a:pt x="43" y="13"/>
                    </a:lnTo>
                    <a:lnTo>
                      <a:pt x="23" y="6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19" y="19"/>
                    </a:lnTo>
                    <a:lnTo>
                      <a:pt x="39" y="26"/>
                    </a:lnTo>
                    <a:lnTo>
                      <a:pt x="58" y="32"/>
                    </a:lnTo>
                    <a:lnTo>
                      <a:pt x="77" y="40"/>
                    </a:lnTo>
                    <a:lnTo>
                      <a:pt x="96" y="49"/>
                    </a:lnTo>
                    <a:lnTo>
                      <a:pt x="113" y="58"/>
                    </a:lnTo>
                    <a:lnTo>
                      <a:pt x="133" y="68"/>
                    </a:lnTo>
                    <a:lnTo>
                      <a:pt x="151" y="78"/>
                    </a:lnTo>
                    <a:lnTo>
                      <a:pt x="151" y="78"/>
                    </a:lnTo>
                    <a:lnTo>
                      <a:pt x="157" y="6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3" name="Freeform 343"/>
              <p:cNvSpPr>
                <a:spLocks/>
              </p:cNvSpPr>
              <p:nvPr/>
            </p:nvSpPr>
            <p:spPr bwMode="auto">
              <a:xfrm>
                <a:off x="4318" y="3895"/>
                <a:ext cx="1" cy="1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5" y="9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0" y="17"/>
                  </a:cxn>
                  <a:cxn ang="0">
                    <a:pos x="8" y="19"/>
                  </a:cxn>
                  <a:cxn ang="0">
                    <a:pos x="17" y="16"/>
                  </a:cxn>
                  <a:cxn ang="0">
                    <a:pos x="23" y="11"/>
                  </a:cxn>
                  <a:cxn ang="0">
                    <a:pos x="23" y="0"/>
                  </a:cxn>
                  <a:cxn ang="0">
                    <a:pos x="25" y="1"/>
                  </a:cxn>
                  <a:cxn ang="0">
                    <a:pos x="13" y="8"/>
                  </a:cxn>
                </a:cxnLst>
                <a:rect l="0" t="0" r="r" b="b"/>
                <a:pathLst>
                  <a:path w="25" h="19">
                    <a:moveTo>
                      <a:pt x="13" y="8"/>
                    </a:moveTo>
                    <a:lnTo>
                      <a:pt x="15" y="9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0" y="17"/>
                    </a:lnTo>
                    <a:lnTo>
                      <a:pt x="8" y="19"/>
                    </a:lnTo>
                    <a:lnTo>
                      <a:pt x="17" y="16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4" name="Freeform 344"/>
              <p:cNvSpPr>
                <a:spLocks/>
              </p:cNvSpPr>
              <p:nvPr/>
            </p:nvSpPr>
            <p:spPr bwMode="auto">
              <a:xfrm>
                <a:off x="4313" y="3892"/>
                <a:ext cx="6" cy="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5" y="19"/>
                  </a:cxn>
                  <a:cxn ang="0">
                    <a:pos x="31" y="27"/>
                  </a:cxn>
                  <a:cxn ang="0">
                    <a:pos x="46" y="32"/>
                  </a:cxn>
                  <a:cxn ang="0">
                    <a:pos x="62" y="38"/>
                  </a:cxn>
                  <a:cxn ang="0">
                    <a:pos x="76" y="44"/>
                  </a:cxn>
                  <a:cxn ang="0">
                    <a:pos x="88" y="52"/>
                  </a:cxn>
                  <a:cxn ang="0">
                    <a:pos x="98" y="60"/>
                  </a:cxn>
                  <a:cxn ang="0">
                    <a:pos x="106" y="72"/>
                  </a:cxn>
                  <a:cxn ang="0">
                    <a:pos x="118" y="65"/>
                  </a:cxn>
                  <a:cxn ang="0">
                    <a:pos x="108" y="52"/>
                  </a:cxn>
                  <a:cxn ang="0">
                    <a:pos x="96" y="41"/>
                  </a:cxn>
                  <a:cxn ang="0">
                    <a:pos x="82" y="32"/>
                  </a:cxn>
                  <a:cxn ang="0">
                    <a:pos x="67" y="26"/>
                  </a:cxn>
                  <a:cxn ang="0">
                    <a:pos x="50" y="19"/>
                  </a:cxn>
                  <a:cxn ang="0">
                    <a:pos x="35" y="14"/>
                  </a:cxn>
                  <a:cxn ang="0">
                    <a:pos x="19" y="7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2"/>
                  </a:cxn>
                </a:cxnLst>
                <a:rect l="0" t="0" r="r" b="b"/>
                <a:pathLst>
                  <a:path w="118" h="72">
                    <a:moveTo>
                      <a:pt x="0" y="12"/>
                    </a:moveTo>
                    <a:lnTo>
                      <a:pt x="0" y="12"/>
                    </a:lnTo>
                    <a:lnTo>
                      <a:pt x="15" y="19"/>
                    </a:lnTo>
                    <a:lnTo>
                      <a:pt x="31" y="27"/>
                    </a:lnTo>
                    <a:lnTo>
                      <a:pt x="46" y="32"/>
                    </a:lnTo>
                    <a:lnTo>
                      <a:pt x="62" y="38"/>
                    </a:lnTo>
                    <a:lnTo>
                      <a:pt x="76" y="44"/>
                    </a:lnTo>
                    <a:lnTo>
                      <a:pt x="88" y="52"/>
                    </a:lnTo>
                    <a:lnTo>
                      <a:pt x="98" y="60"/>
                    </a:lnTo>
                    <a:lnTo>
                      <a:pt x="106" y="72"/>
                    </a:lnTo>
                    <a:lnTo>
                      <a:pt x="118" y="65"/>
                    </a:lnTo>
                    <a:lnTo>
                      <a:pt x="108" y="52"/>
                    </a:lnTo>
                    <a:lnTo>
                      <a:pt x="96" y="41"/>
                    </a:lnTo>
                    <a:lnTo>
                      <a:pt x="82" y="32"/>
                    </a:lnTo>
                    <a:lnTo>
                      <a:pt x="67" y="26"/>
                    </a:lnTo>
                    <a:lnTo>
                      <a:pt x="50" y="19"/>
                    </a:lnTo>
                    <a:lnTo>
                      <a:pt x="35" y="14"/>
                    </a:lnTo>
                    <a:lnTo>
                      <a:pt x="19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5" name="Freeform 345"/>
              <p:cNvSpPr>
                <a:spLocks/>
              </p:cNvSpPr>
              <p:nvPr/>
            </p:nvSpPr>
            <p:spPr bwMode="auto">
              <a:xfrm>
                <a:off x="4309" y="3891"/>
                <a:ext cx="5" cy="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2" y="14"/>
                  </a:cxn>
                  <a:cxn ang="0">
                    <a:pos x="22" y="15"/>
                  </a:cxn>
                  <a:cxn ang="0">
                    <a:pos x="34" y="18"/>
                  </a:cxn>
                  <a:cxn ang="0">
                    <a:pos x="45" y="20"/>
                  </a:cxn>
                  <a:cxn ang="0">
                    <a:pos x="55" y="25"/>
                  </a:cxn>
                  <a:cxn ang="0">
                    <a:pos x="66" y="28"/>
                  </a:cxn>
                  <a:cxn ang="0">
                    <a:pos x="75" y="33"/>
                  </a:cxn>
                  <a:cxn ang="0">
                    <a:pos x="85" y="38"/>
                  </a:cxn>
                  <a:cxn ang="0">
                    <a:pos x="91" y="26"/>
                  </a:cxn>
                  <a:cxn ang="0">
                    <a:pos x="81" y="20"/>
                  </a:cxn>
                  <a:cxn ang="0">
                    <a:pos x="70" y="15"/>
                  </a:cxn>
                  <a:cxn ang="0">
                    <a:pos x="59" y="12"/>
                  </a:cxn>
                  <a:cxn ang="0">
                    <a:pos x="47" y="8"/>
                  </a:cxn>
                  <a:cxn ang="0">
                    <a:pos x="36" y="6"/>
                  </a:cxn>
                  <a:cxn ang="0">
                    <a:pos x="24" y="3"/>
                  </a:cxn>
                  <a:cxn ang="0">
                    <a:pos x="1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91" h="38">
                    <a:moveTo>
                      <a:pt x="0" y="12"/>
                    </a:moveTo>
                    <a:lnTo>
                      <a:pt x="0" y="12"/>
                    </a:lnTo>
                    <a:lnTo>
                      <a:pt x="12" y="14"/>
                    </a:lnTo>
                    <a:lnTo>
                      <a:pt x="22" y="15"/>
                    </a:lnTo>
                    <a:lnTo>
                      <a:pt x="34" y="18"/>
                    </a:lnTo>
                    <a:lnTo>
                      <a:pt x="45" y="20"/>
                    </a:lnTo>
                    <a:lnTo>
                      <a:pt x="55" y="25"/>
                    </a:lnTo>
                    <a:lnTo>
                      <a:pt x="66" y="28"/>
                    </a:lnTo>
                    <a:lnTo>
                      <a:pt x="75" y="33"/>
                    </a:lnTo>
                    <a:lnTo>
                      <a:pt x="85" y="38"/>
                    </a:lnTo>
                    <a:lnTo>
                      <a:pt x="91" y="26"/>
                    </a:lnTo>
                    <a:lnTo>
                      <a:pt x="81" y="20"/>
                    </a:lnTo>
                    <a:lnTo>
                      <a:pt x="70" y="15"/>
                    </a:lnTo>
                    <a:lnTo>
                      <a:pt x="59" y="12"/>
                    </a:lnTo>
                    <a:lnTo>
                      <a:pt x="47" y="8"/>
                    </a:lnTo>
                    <a:lnTo>
                      <a:pt x="36" y="6"/>
                    </a:lnTo>
                    <a:lnTo>
                      <a:pt x="24" y="3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6" name="Freeform 346"/>
              <p:cNvSpPr>
                <a:spLocks/>
              </p:cNvSpPr>
              <p:nvPr/>
            </p:nvSpPr>
            <p:spPr bwMode="auto">
              <a:xfrm>
                <a:off x="4308" y="3891"/>
                <a:ext cx="1" cy="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2" y="13"/>
                  </a:cxn>
                  <a:cxn ang="0">
                    <a:pos x="17" y="14"/>
                  </a:cxn>
                  <a:cxn ang="0">
                    <a:pos x="21" y="13"/>
                  </a:cxn>
                  <a:cxn ang="0">
                    <a:pos x="26" y="14"/>
                  </a:cxn>
                  <a:cxn ang="0">
                    <a:pos x="32" y="15"/>
                  </a:cxn>
                  <a:cxn ang="0">
                    <a:pos x="36" y="15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28" y="2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2" y="1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12" y="11"/>
                  </a:cxn>
                </a:cxnLst>
                <a:rect l="0" t="0" r="r" b="b"/>
                <a:pathLst>
                  <a:path w="36" h="15">
                    <a:moveTo>
                      <a:pt x="12" y="11"/>
                    </a:move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7" y="14"/>
                    </a:lnTo>
                    <a:lnTo>
                      <a:pt x="21" y="13"/>
                    </a:lnTo>
                    <a:lnTo>
                      <a:pt x="26" y="14"/>
                    </a:lnTo>
                    <a:lnTo>
                      <a:pt x="32" y="15"/>
                    </a:lnTo>
                    <a:lnTo>
                      <a:pt x="36" y="15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28" y="2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7" name="Freeform 347"/>
              <p:cNvSpPr>
                <a:spLocks/>
              </p:cNvSpPr>
              <p:nvPr/>
            </p:nvSpPr>
            <p:spPr bwMode="auto">
              <a:xfrm>
                <a:off x="4308" y="3891"/>
                <a:ext cx="3" cy="2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66" y="21"/>
                  </a:cxn>
                  <a:cxn ang="0">
                    <a:pos x="56" y="19"/>
                  </a:cxn>
                  <a:cxn ang="0">
                    <a:pos x="47" y="17"/>
                  </a:cxn>
                  <a:cxn ang="0">
                    <a:pos x="38" y="16"/>
                  </a:cxn>
                  <a:cxn ang="0">
                    <a:pos x="29" y="14"/>
                  </a:cxn>
                  <a:cxn ang="0">
                    <a:pos x="22" y="10"/>
                  </a:cxn>
                  <a:cxn ang="0">
                    <a:pos x="18" y="8"/>
                  </a:cxn>
                  <a:cxn ang="0">
                    <a:pos x="14" y="5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4" y="11"/>
                  </a:cxn>
                  <a:cxn ang="0">
                    <a:pos x="10" y="19"/>
                  </a:cxn>
                  <a:cxn ang="0">
                    <a:pos x="18" y="23"/>
                  </a:cxn>
                  <a:cxn ang="0">
                    <a:pos x="27" y="26"/>
                  </a:cxn>
                  <a:cxn ang="0">
                    <a:pos x="36" y="28"/>
                  </a:cxn>
                  <a:cxn ang="0">
                    <a:pos x="45" y="29"/>
                  </a:cxn>
                  <a:cxn ang="0">
                    <a:pos x="54" y="31"/>
                  </a:cxn>
                  <a:cxn ang="0">
                    <a:pos x="62" y="33"/>
                  </a:cxn>
                  <a:cxn ang="0">
                    <a:pos x="63" y="33"/>
                  </a:cxn>
                  <a:cxn ang="0">
                    <a:pos x="65" y="21"/>
                  </a:cxn>
                </a:cxnLst>
                <a:rect l="0" t="0" r="r" b="b"/>
                <a:pathLst>
                  <a:path w="66" h="33">
                    <a:moveTo>
                      <a:pt x="65" y="21"/>
                    </a:moveTo>
                    <a:lnTo>
                      <a:pt x="66" y="21"/>
                    </a:lnTo>
                    <a:lnTo>
                      <a:pt x="56" y="19"/>
                    </a:lnTo>
                    <a:lnTo>
                      <a:pt x="47" y="17"/>
                    </a:lnTo>
                    <a:lnTo>
                      <a:pt x="38" y="16"/>
                    </a:lnTo>
                    <a:lnTo>
                      <a:pt x="29" y="14"/>
                    </a:lnTo>
                    <a:lnTo>
                      <a:pt x="22" y="10"/>
                    </a:lnTo>
                    <a:lnTo>
                      <a:pt x="18" y="8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4" y="11"/>
                    </a:lnTo>
                    <a:lnTo>
                      <a:pt x="10" y="19"/>
                    </a:lnTo>
                    <a:lnTo>
                      <a:pt x="18" y="23"/>
                    </a:lnTo>
                    <a:lnTo>
                      <a:pt x="27" y="26"/>
                    </a:lnTo>
                    <a:lnTo>
                      <a:pt x="36" y="28"/>
                    </a:lnTo>
                    <a:lnTo>
                      <a:pt x="45" y="29"/>
                    </a:lnTo>
                    <a:lnTo>
                      <a:pt x="54" y="31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8" name="Freeform 348"/>
              <p:cNvSpPr>
                <a:spLocks/>
              </p:cNvSpPr>
              <p:nvPr/>
            </p:nvSpPr>
            <p:spPr bwMode="auto">
              <a:xfrm>
                <a:off x="4308" y="3893"/>
                <a:ext cx="10" cy="5"/>
              </a:xfrm>
              <a:custGeom>
                <a:avLst/>
                <a:gdLst/>
                <a:ahLst/>
                <a:cxnLst>
                  <a:cxn ang="0">
                    <a:pos x="49" y="38"/>
                  </a:cxn>
                  <a:cxn ang="0">
                    <a:pos x="60" y="41"/>
                  </a:cxn>
                  <a:cxn ang="0">
                    <a:pos x="71" y="44"/>
                  </a:cxn>
                  <a:cxn ang="0">
                    <a:pos x="81" y="47"/>
                  </a:cxn>
                  <a:cxn ang="0">
                    <a:pos x="92" y="52"/>
                  </a:cxn>
                  <a:cxn ang="0">
                    <a:pos x="102" y="56"/>
                  </a:cxn>
                  <a:cxn ang="0">
                    <a:pos x="112" y="61"/>
                  </a:cxn>
                  <a:cxn ang="0">
                    <a:pos x="121" y="65"/>
                  </a:cxn>
                  <a:cxn ang="0">
                    <a:pos x="131" y="70"/>
                  </a:cxn>
                  <a:cxn ang="0">
                    <a:pos x="141" y="76"/>
                  </a:cxn>
                  <a:cxn ang="0">
                    <a:pos x="150" y="81"/>
                  </a:cxn>
                  <a:cxn ang="0">
                    <a:pos x="160" y="85"/>
                  </a:cxn>
                  <a:cxn ang="0">
                    <a:pos x="170" y="90"/>
                  </a:cxn>
                  <a:cxn ang="0">
                    <a:pos x="180" y="94"/>
                  </a:cxn>
                  <a:cxn ang="0">
                    <a:pos x="190" y="98"/>
                  </a:cxn>
                  <a:cxn ang="0">
                    <a:pos x="201" y="103"/>
                  </a:cxn>
                  <a:cxn ang="0">
                    <a:pos x="211" y="106"/>
                  </a:cxn>
                  <a:cxn ang="0">
                    <a:pos x="208" y="90"/>
                  </a:cxn>
                  <a:cxn ang="0">
                    <a:pos x="202" y="77"/>
                  </a:cxn>
                  <a:cxn ang="0">
                    <a:pos x="193" y="66"/>
                  </a:cxn>
                  <a:cxn ang="0">
                    <a:pos x="182" y="58"/>
                  </a:cxn>
                  <a:cxn ang="0">
                    <a:pos x="170" y="53"/>
                  </a:cxn>
                  <a:cxn ang="0">
                    <a:pos x="159" y="47"/>
                  </a:cxn>
                  <a:cxn ang="0">
                    <a:pos x="148" y="42"/>
                  </a:cxn>
                  <a:cxn ang="0">
                    <a:pos x="137" y="37"/>
                  </a:cxn>
                  <a:cxn ang="0">
                    <a:pos x="126" y="32"/>
                  </a:cxn>
                  <a:cxn ang="0">
                    <a:pos x="115" y="27"/>
                  </a:cxn>
                  <a:cxn ang="0">
                    <a:pos x="103" y="22"/>
                  </a:cxn>
                  <a:cxn ang="0">
                    <a:pos x="92" y="17"/>
                  </a:cxn>
                  <a:cxn ang="0">
                    <a:pos x="81" y="13"/>
                  </a:cxn>
                  <a:cxn ang="0">
                    <a:pos x="70" y="9"/>
                  </a:cxn>
                  <a:cxn ang="0">
                    <a:pos x="59" y="6"/>
                  </a:cxn>
                  <a:cxn ang="0">
                    <a:pos x="48" y="4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3" y="11"/>
                  </a:cxn>
                  <a:cxn ang="0">
                    <a:pos x="10" y="17"/>
                  </a:cxn>
                  <a:cxn ang="0">
                    <a:pos x="19" y="23"/>
                  </a:cxn>
                  <a:cxn ang="0">
                    <a:pos x="29" y="30"/>
                  </a:cxn>
                  <a:cxn ang="0">
                    <a:pos x="39" y="35"/>
                  </a:cxn>
                  <a:cxn ang="0">
                    <a:pos x="49" y="38"/>
                  </a:cxn>
                </a:cxnLst>
                <a:rect l="0" t="0" r="r" b="b"/>
                <a:pathLst>
                  <a:path w="211" h="106">
                    <a:moveTo>
                      <a:pt x="49" y="38"/>
                    </a:moveTo>
                    <a:lnTo>
                      <a:pt x="60" y="41"/>
                    </a:lnTo>
                    <a:lnTo>
                      <a:pt x="71" y="44"/>
                    </a:lnTo>
                    <a:lnTo>
                      <a:pt x="81" y="47"/>
                    </a:lnTo>
                    <a:lnTo>
                      <a:pt x="92" y="52"/>
                    </a:lnTo>
                    <a:lnTo>
                      <a:pt x="102" y="56"/>
                    </a:lnTo>
                    <a:lnTo>
                      <a:pt x="112" y="61"/>
                    </a:lnTo>
                    <a:lnTo>
                      <a:pt x="121" y="65"/>
                    </a:lnTo>
                    <a:lnTo>
                      <a:pt x="131" y="70"/>
                    </a:lnTo>
                    <a:lnTo>
                      <a:pt x="141" y="76"/>
                    </a:lnTo>
                    <a:lnTo>
                      <a:pt x="150" y="81"/>
                    </a:lnTo>
                    <a:lnTo>
                      <a:pt x="160" y="85"/>
                    </a:lnTo>
                    <a:lnTo>
                      <a:pt x="170" y="90"/>
                    </a:lnTo>
                    <a:lnTo>
                      <a:pt x="180" y="94"/>
                    </a:lnTo>
                    <a:lnTo>
                      <a:pt x="190" y="98"/>
                    </a:lnTo>
                    <a:lnTo>
                      <a:pt x="201" y="103"/>
                    </a:lnTo>
                    <a:lnTo>
                      <a:pt x="211" y="106"/>
                    </a:lnTo>
                    <a:lnTo>
                      <a:pt x="208" y="90"/>
                    </a:lnTo>
                    <a:lnTo>
                      <a:pt x="202" y="77"/>
                    </a:lnTo>
                    <a:lnTo>
                      <a:pt x="193" y="66"/>
                    </a:lnTo>
                    <a:lnTo>
                      <a:pt x="182" y="58"/>
                    </a:lnTo>
                    <a:lnTo>
                      <a:pt x="170" y="53"/>
                    </a:lnTo>
                    <a:lnTo>
                      <a:pt x="159" y="47"/>
                    </a:lnTo>
                    <a:lnTo>
                      <a:pt x="148" y="42"/>
                    </a:lnTo>
                    <a:lnTo>
                      <a:pt x="137" y="37"/>
                    </a:lnTo>
                    <a:lnTo>
                      <a:pt x="126" y="32"/>
                    </a:lnTo>
                    <a:lnTo>
                      <a:pt x="115" y="27"/>
                    </a:lnTo>
                    <a:lnTo>
                      <a:pt x="103" y="22"/>
                    </a:lnTo>
                    <a:lnTo>
                      <a:pt x="92" y="17"/>
                    </a:lnTo>
                    <a:lnTo>
                      <a:pt x="81" y="13"/>
                    </a:lnTo>
                    <a:lnTo>
                      <a:pt x="70" y="9"/>
                    </a:lnTo>
                    <a:lnTo>
                      <a:pt x="59" y="6"/>
                    </a:lnTo>
                    <a:lnTo>
                      <a:pt x="48" y="4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10" y="17"/>
                    </a:lnTo>
                    <a:lnTo>
                      <a:pt x="19" y="23"/>
                    </a:lnTo>
                    <a:lnTo>
                      <a:pt x="29" y="30"/>
                    </a:lnTo>
                    <a:lnTo>
                      <a:pt x="39" y="35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49" name="Freeform 349"/>
              <p:cNvSpPr>
                <a:spLocks/>
              </p:cNvSpPr>
              <p:nvPr/>
            </p:nvSpPr>
            <p:spPr bwMode="auto">
              <a:xfrm>
                <a:off x="4311" y="3895"/>
                <a:ext cx="7" cy="4"/>
              </a:xfrm>
              <a:custGeom>
                <a:avLst/>
                <a:gdLst/>
                <a:ahLst/>
                <a:cxnLst>
                  <a:cxn ang="0">
                    <a:pos x="157" y="74"/>
                  </a:cxn>
                  <a:cxn ang="0">
                    <a:pos x="164" y="68"/>
                  </a:cxn>
                  <a:cxn ang="0">
                    <a:pos x="155" y="64"/>
                  </a:cxn>
                  <a:cxn ang="0">
                    <a:pos x="144" y="60"/>
                  </a:cxn>
                  <a:cxn ang="0">
                    <a:pos x="134" y="56"/>
                  </a:cxn>
                  <a:cxn ang="0">
                    <a:pos x="125" y="52"/>
                  </a:cxn>
                  <a:cxn ang="0">
                    <a:pos x="114" y="47"/>
                  </a:cxn>
                  <a:cxn ang="0">
                    <a:pos x="104" y="43"/>
                  </a:cxn>
                  <a:cxn ang="0">
                    <a:pos x="96" y="37"/>
                  </a:cxn>
                  <a:cxn ang="0">
                    <a:pos x="86" y="32"/>
                  </a:cxn>
                  <a:cxn ang="0">
                    <a:pos x="75" y="27"/>
                  </a:cxn>
                  <a:cxn ang="0">
                    <a:pos x="66" y="23"/>
                  </a:cxn>
                  <a:cxn ang="0">
                    <a:pos x="56" y="18"/>
                  </a:cxn>
                  <a:cxn ang="0">
                    <a:pos x="46" y="13"/>
                  </a:cxn>
                  <a:cxn ang="0">
                    <a:pos x="35" y="9"/>
                  </a:cxn>
                  <a:cxn ang="0">
                    <a:pos x="24" y="6"/>
                  </a:cxn>
                  <a:cxn ang="0">
                    <a:pos x="13" y="3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11" y="15"/>
                  </a:cxn>
                  <a:cxn ang="0">
                    <a:pos x="22" y="19"/>
                  </a:cxn>
                  <a:cxn ang="0">
                    <a:pos x="31" y="22"/>
                  </a:cxn>
                  <a:cxn ang="0">
                    <a:pos x="42" y="26"/>
                  </a:cxn>
                  <a:cxn ang="0">
                    <a:pos x="52" y="30"/>
                  </a:cxn>
                  <a:cxn ang="0">
                    <a:pos x="62" y="35"/>
                  </a:cxn>
                  <a:cxn ang="0">
                    <a:pos x="71" y="39"/>
                  </a:cxn>
                  <a:cxn ang="0">
                    <a:pos x="80" y="45"/>
                  </a:cxn>
                  <a:cxn ang="0">
                    <a:pos x="90" y="50"/>
                  </a:cxn>
                  <a:cxn ang="0">
                    <a:pos x="100" y="55"/>
                  </a:cxn>
                  <a:cxn ang="0">
                    <a:pos x="110" y="59"/>
                  </a:cxn>
                  <a:cxn ang="0">
                    <a:pos x="120" y="64"/>
                  </a:cxn>
                  <a:cxn ang="0">
                    <a:pos x="130" y="69"/>
                  </a:cxn>
                  <a:cxn ang="0">
                    <a:pos x="140" y="73"/>
                  </a:cxn>
                  <a:cxn ang="0">
                    <a:pos x="151" y="77"/>
                  </a:cxn>
                  <a:cxn ang="0">
                    <a:pos x="162" y="80"/>
                  </a:cxn>
                  <a:cxn ang="0">
                    <a:pos x="169" y="74"/>
                  </a:cxn>
                  <a:cxn ang="0">
                    <a:pos x="162" y="80"/>
                  </a:cxn>
                  <a:cxn ang="0">
                    <a:pos x="170" y="83"/>
                  </a:cxn>
                  <a:cxn ang="0">
                    <a:pos x="170" y="74"/>
                  </a:cxn>
                  <a:cxn ang="0">
                    <a:pos x="157" y="74"/>
                  </a:cxn>
                </a:cxnLst>
                <a:rect l="0" t="0" r="r" b="b"/>
                <a:pathLst>
                  <a:path w="170" h="83">
                    <a:moveTo>
                      <a:pt x="157" y="74"/>
                    </a:moveTo>
                    <a:lnTo>
                      <a:pt x="164" y="68"/>
                    </a:lnTo>
                    <a:lnTo>
                      <a:pt x="155" y="64"/>
                    </a:lnTo>
                    <a:lnTo>
                      <a:pt x="144" y="60"/>
                    </a:lnTo>
                    <a:lnTo>
                      <a:pt x="134" y="56"/>
                    </a:lnTo>
                    <a:lnTo>
                      <a:pt x="125" y="52"/>
                    </a:lnTo>
                    <a:lnTo>
                      <a:pt x="114" y="47"/>
                    </a:lnTo>
                    <a:lnTo>
                      <a:pt x="104" y="43"/>
                    </a:lnTo>
                    <a:lnTo>
                      <a:pt x="96" y="37"/>
                    </a:lnTo>
                    <a:lnTo>
                      <a:pt x="86" y="32"/>
                    </a:lnTo>
                    <a:lnTo>
                      <a:pt x="75" y="27"/>
                    </a:lnTo>
                    <a:lnTo>
                      <a:pt x="66" y="23"/>
                    </a:lnTo>
                    <a:lnTo>
                      <a:pt x="56" y="18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24" y="6"/>
                    </a:lnTo>
                    <a:lnTo>
                      <a:pt x="13" y="3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11" y="15"/>
                    </a:lnTo>
                    <a:lnTo>
                      <a:pt x="22" y="19"/>
                    </a:lnTo>
                    <a:lnTo>
                      <a:pt x="31" y="22"/>
                    </a:lnTo>
                    <a:lnTo>
                      <a:pt x="42" y="26"/>
                    </a:lnTo>
                    <a:lnTo>
                      <a:pt x="52" y="30"/>
                    </a:lnTo>
                    <a:lnTo>
                      <a:pt x="62" y="35"/>
                    </a:lnTo>
                    <a:lnTo>
                      <a:pt x="71" y="39"/>
                    </a:lnTo>
                    <a:lnTo>
                      <a:pt x="80" y="45"/>
                    </a:lnTo>
                    <a:lnTo>
                      <a:pt x="90" y="50"/>
                    </a:lnTo>
                    <a:lnTo>
                      <a:pt x="100" y="55"/>
                    </a:lnTo>
                    <a:lnTo>
                      <a:pt x="110" y="59"/>
                    </a:lnTo>
                    <a:lnTo>
                      <a:pt x="120" y="64"/>
                    </a:lnTo>
                    <a:lnTo>
                      <a:pt x="130" y="69"/>
                    </a:lnTo>
                    <a:lnTo>
                      <a:pt x="140" y="73"/>
                    </a:lnTo>
                    <a:lnTo>
                      <a:pt x="151" y="77"/>
                    </a:lnTo>
                    <a:lnTo>
                      <a:pt x="162" y="80"/>
                    </a:lnTo>
                    <a:lnTo>
                      <a:pt x="169" y="74"/>
                    </a:lnTo>
                    <a:lnTo>
                      <a:pt x="162" y="80"/>
                    </a:lnTo>
                    <a:lnTo>
                      <a:pt x="170" y="83"/>
                    </a:lnTo>
                    <a:lnTo>
                      <a:pt x="170" y="74"/>
                    </a:lnTo>
                    <a:lnTo>
                      <a:pt x="157" y="7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0" name="Freeform 350"/>
              <p:cNvSpPr>
                <a:spLocks/>
              </p:cNvSpPr>
              <p:nvPr/>
            </p:nvSpPr>
            <p:spPr bwMode="auto">
              <a:xfrm>
                <a:off x="4317" y="3896"/>
                <a:ext cx="1" cy="2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2"/>
                  </a:cxn>
                  <a:cxn ang="0">
                    <a:pos x="10" y="19"/>
                  </a:cxn>
                  <a:cxn ang="0">
                    <a:pos x="18" y="28"/>
                  </a:cxn>
                  <a:cxn ang="0">
                    <a:pos x="23" y="40"/>
                  </a:cxn>
                  <a:cxn ang="0">
                    <a:pos x="26" y="54"/>
                  </a:cxn>
                  <a:cxn ang="0">
                    <a:pos x="38" y="54"/>
                  </a:cxn>
                  <a:cxn ang="0">
                    <a:pos x="35" y="36"/>
                  </a:cxn>
                  <a:cxn ang="0">
                    <a:pos x="28" y="21"/>
                  </a:cxn>
                  <a:cxn ang="0">
                    <a:pos x="18" y="9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2"/>
                  </a:cxn>
                </a:cxnLst>
                <a:rect l="0" t="0" r="r" b="b"/>
                <a:pathLst>
                  <a:path w="38" h="54">
                    <a:moveTo>
                      <a:pt x="1" y="12"/>
                    </a:moveTo>
                    <a:lnTo>
                      <a:pt x="0" y="12"/>
                    </a:lnTo>
                    <a:lnTo>
                      <a:pt x="10" y="19"/>
                    </a:lnTo>
                    <a:lnTo>
                      <a:pt x="18" y="28"/>
                    </a:lnTo>
                    <a:lnTo>
                      <a:pt x="23" y="40"/>
                    </a:lnTo>
                    <a:lnTo>
                      <a:pt x="26" y="54"/>
                    </a:lnTo>
                    <a:lnTo>
                      <a:pt x="38" y="54"/>
                    </a:lnTo>
                    <a:lnTo>
                      <a:pt x="35" y="36"/>
                    </a:lnTo>
                    <a:lnTo>
                      <a:pt x="28" y="21"/>
                    </a:lnTo>
                    <a:lnTo>
                      <a:pt x="18" y="9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1" name="Freeform 351"/>
              <p:cNvSpPr>
                <a:spLocks/>
              </p:cNvSpPr>
              <p:nvPr/>
            </p:nvSpPr>
            <p:spPr bwMode="auto">
              <a:xfrm>
                <a:off x="4309" y="3893"/>
                <a:ext cx="8" cy="3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5"/>
                  </a:cxn>
                  <a:cxn ang="0">
                    <a:pos x="20" y="14"/>
                  </a:cxn>
                  <a:cxn ang="0">
                    <a:pos x="30" y="16"/>
                  </a:cxn>
                  <a:cxn ang="0">
                    <a:pos x="41" y="18"/>
                  </a:cxn>
                  <a:cxn ang="0">
                    <a:pos x="52" y="20"/>
                  </a:cxn>
                  <a:cxn ang="0">
                    <a:pos x="62" y="23"/>
                  </a:cxn>
                  <a:cxn ang="0">
                    <a:pos x="73" y="27"/>
                  </a:cxn>
                  <a:cxn ang="0">
                    <a:pos x="84" y="31"/>
                  </a:cxn>
                  <a:cxn ang="0">
                    <a:pos x="95" y="37"/>
                  </a:cxn>
                  <a:cxn ang="0">
                    <a:pos x="107" y="41"/>
                  </a:cxn>
                  <a:cxn ang="0">
                    <a:pos x="118" y="46"/>
                  </a:cxn>
                  <a:cxn ang="0">
                    <a:pos x="129" y="51"/>
                  </a:cxn>
                  <a:cxn ang="0">
                    <a:pos x="140" y="56"/>
                  </a:cxn>
                  <a:cxn ang="0">
                    <a:pos x="151" y="62"/>
                  </a:cxn>
                  <a:cxn ang="0">
                    <a:pos x="162" y="67"/>
                  </a:cxn>
                  <a:cxn ang="0">
                    <a:pos x="174" y="72"/>
                  </a:cxn>
                  <a:cxn ang="0">
                    <a:pos x="178" y="60"/>
                  </a:cxn>
                  <a:cxn ang="0">
                    <a:pos x="167" y="54"/>
                  </a:cxn>
                  <a:cxn ang="0">
                    <a:pos x="155" y="49"/>
                  </a:cxn>
                  <a:cxn ang="0">
                    <a:pos x="144" y="44"/>
                  </a:cxn>
                  <a:cxn ang="0">
                    <a:pos x="133" y="39"/>
                  </a:cxn>
                  <a:cxn ang="0">
                    <a:pos x="122" y="34"/>
                  </a:cxn>
                  <a:cxn ang="0">
                    <a:pos x="111" y="28"/>
                  </a:cxn>
                  <a:cxn ang="0">
                    <a:pos x="99" y="24"/>
                  </a:cxn>
                  <a:cxn ang="0">
                    <a:pos x="88" y="19"/>
                  </a:cxn>
                  <a:cxn ang="0">
                    <a:pos x="77" y="15"/>
                  </a:cxn>
                  <a:cxn ang="0">
                    <a:pos x="66" y="11"/>
                  </a:cxn>
                  <a:cxn ang="0">
                    <a:pos x="54" y="8"/>
                  </a:cxn>
                  <a:cxn ang="0">
                    <a:pos x="43" y="5"/>
                  </a:cxn>
                  <a:cxn ang="0">
                    <a:pos x="32" y="3"/>
                  </a:cxn>
                  <a:cxn ang="0">
                    <a:pos x="20" y="1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4"/>
                  </a:cxn>
                </a:cxnLst>
                <a:rect l="0" t="0" r="r" b="b"/>
                <a:pathLst>
                  <a:path w="178" h="72">
                    <a:moveTo>
                      <a:pt x="0" y="14"/>
                    </a:moveTo>
                    <a:lnTo>
                      <a:pt x="0" y="14"/>
                    </a:lnTo>
                    <a:lnTo>
                      <a:pt x="10" y="15"/>
                    </a:lnTo>
                    <a:lnTo>
                      <a:pt x="20" y="14"/>
                    </a:lnTo>
                    <a:lnTo>
                      <a:pt x="30" y="16"/>
                    </a:lnTo>
                    <a:lnTo>
                      <a:pt x="41" y="18"/>
                    </a:lnTo>
                    <a:lnTo>
                      <a:pt x="52" y="20"/>
                    </a:lnTo>
                    <a:lnTo>
                      <a:pt x="62" y="23"/>
                    </a:lnTo>
                    <a:lnTo>
                      <a:pt x="73" y="27"/>
                    </a:lnTo>
                    <a:lnTo>
                      <a:pt x="84" y="31"/>
                    </a:lnTo>
                    <a:lnTo>
                      <a:pt x="95" y="37"/>
                    </a:lnTo>
                    <a:lnTo>
                      <a:pt x="107" y="41"/>
                    </a:lnTo>
                    <a:lnTo>
                      <a:pt x="118" y="46"/>
                    </a:lnTo>
                    <a:lnTo>
                      <a:pt x="129" y="51"/>
                    </a:lnTo>
                    <a:lnTo>
                      <a:pt x="140" y="56"/>
                    </a:lnTo>
                    <a:lnTo>
                      <a:pt x="151" y="62"/>
                    </a:lnTo>
                    <a:lnTo>
                      <a:pt x="162" y="67"/>
                    </a:lnTo>
                    <a:lnTo>
                      <a:pt x="174" y="72"/>
                    </a:lnTo>
                    <a:lnTo>
                      <a:pt x="178" y="60"/>
                    </a:lnTo>
                    <a:lnTo>
                      <a:pt x="167" y="54"/>
                    </a:lnTo>
                    <a:lnTo>
                      <a:pt x="155" y="49"/>
                    </a:lnTo>
                    <a:lnTo>
                      <a:pt x="144" y="44"/>
                    </a:lnTo>
                    <a:lnTo>
                      <a:pt x="133" y="39"/>
                    </a:lnTo>
                    <a:lnTo>
                      <a:pt x="122" y="34"/>
                    </a:lnTo>
                    <a:lnTo>
                      <a:pt x="111" y="28"/>
                    </a:lnTo>
                    <a:lnTo>
                      <a:pt x="99" y="24"/>
                    </a:lnTo>
                    <a:lnTo>
                      <a:pt x="88" y="19"/>
                    </a:lnTo>
                    <a:lnTo>
                      <a:pt x="77" y="15"/>
                    </a:lnTo>
                    <a:lnTo>
                      <a:pt x="66" y="11"/>
                    </a:lnTo>
                    <a:lnTo>
                      <a:pt x="54" y="8"/>
                    </a:lnTo>
                    <a:lnTo>
                      <a:pt x="43" y="5"/>
                    </a:lnTo>
                    <a:lnTo>
                      <a:pt x="32" y="3"/>
                    </a:lnTo>
                    <a:lnTo>
                      <a:pt x="20" y="1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2" name="Freeform 352"/>
              <p:cNvSpPr>
                <a:spLocks/>
              </p:cNvSpPr>
              <p:nvPr/>
            </p:nvSpPr>
            <p:spPr bwMode="auto">
              <a:xfrm>
                <a:off x="4308" y="3893"/>
                <a:ext cx="3" cy="2"/>
              </a:xfrm>
              <a:custGeom>
                <a:avLst/>
                <a:gdLst/>
                <a:ahLst/>
                <a:cxnLst>
                  <a:cxn ang="0">
                    <a:pos x="56" y="39"/>
                  </a:cxn>
                  <a:cxn ang="0">
                    <a:pos x="56" y="39"/>
                  </a:cxn>
                  <a:cxn ang="0">
                    <a:pos x="47" y="36"/>
                  </a:cxn>
                  <a:cxn ang="0">
                    <a:pos x="38" y="30"/>
                  </a:cxn>
                  <a:cxn ang="0">
                    <a:pos x="28" y="25"/>
                  </a:cxn>
                  <a:cxn ang="0">
                    <a:pos x="20" y="19"/>
                  </a:cxn>
                  <a:cxn ang="0">
                    <a:pos x="14" y="14"/>
                  </a:cxn>
                  <a:cxn ang="0">
                    <a:pos x="12" y="12"/>
                  </a:cxn>
                  <a:cxn ang="0">
                    <a:pos x="11" y="13"/>
                  </a:cxn>
                  <a:cxn ang="0">
                    <a:pos x="12" y="13"/>
                  </a:cxn>
                  <a:cxn ang="0">
                    <a:pos x="12" y="0"/>
                  </a:cxn>
                  <a:cxn ang="0">
                    <a:pos x="3" y="4"/>
                  </a:cxn>
                  <a:cxn ang="0">
                    <a:pos x="0" y="14"/>
                  </a:cxn>
                  <a:cxn ang="0">
                    <a:pos x="4" y="22"/>
                  </a:cxn>
                  <a:cxn ang="0">
                    <a:pos x="12" y="29"/>
                  </a:cxn>
                  <a:cxn ang="0">
                    <a:pos x="22" y="36"/>
                  </a:cxn>
                  <a:cxn ang="0">
                    <a:pos x="32" y="43"/>
                  </a:cxn>
                  <a:cxn ang="0">
                    <a:pos x="43" y="48"/>
                  </a:cxn>
                  <a:cxn ang="0">
                    <a:pos x="54" y="51"/>
                  </a:cxn>
                  <a:cxn ang="0">
                    <a:pos x="54" y="51"/>
                  </a:cxn>
                  <a:cxn ang="0">
                    <a:pos x="56" y="39"/>
                  </a:cxn>
                </a:cxnLst>
                <a:rect l="0" t="0" r="r" b="b"/>
                <a:pathLst>
                  <a:path w="56" h="51">
                    <a:moveTo>
                      <a:pt x="56" y="39"/>
                    </a:moveTo>
                    <a:lnTo>
                      <a:pt x="56" y="39"/>
                    </a:lnTo>
                    <a:lnTo>
                      <a:pt x="47" y="36"/>
                    </a:lnTo>
                    <a:lnTo>
                      <a:pt x="38" y="30"/>
                    </a:lnTo>
                    <a:lnTo>
                      <a:pt x="28" y="25"/>
                    </a:lnTo>
                    <a:lnTo>
                      <a:pt x="20" y="19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12" y="29"/>
                    </a:lnTo>
                    <a:lnTo>
                      <a:pt x="22" y="36"/>
                    </a:lnTo>
                    <a:lnTo>
                      <a:pt x="32" y="43"/>
                    </a:lnTo>
                    <a:lnTo>
                      <a:pt x="43" y="48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3" name="Freeform 353"/>
              <p:cNvSpPr>
                <a:spLocks/>
              </p:cNvSpPr>
              <p:nvPr/>
            </p:nvSpPr>
            <p:spPr bwMode="auto">
              <a:xfrm>
                <a:off x="4308" y="3895"/>
                <a:ext cx="10" cy="6"/>
              </a:xfrm>
              <a:custGeom>
                <a:avLst/>
                <a:gdLst/>
                <a:ahLst/>
                <a:cxnLst>
                  <a:cxn ang="0">
                    <a:pos x="49" y="42"/>
                  </a:cxn>
                  <a:cxn ang="0">
                    <a:pos x="67" y="51"/>
                  </a:cxn>
                  <a:cxn ang="0">
                    <a:pos x="85" y="60"/>
                  </a:cxn>
                  <a:cxn ang="0">
                    <a:pos x="103" y="69"/>
                  </a:cxn>
                  <a:cxn ang="0">
                    <a:pos x="121" y="78"/>
                  </a:cxn>
                  <a:cxn ang="0">
                    <a:pos x="139" y="87"/>
                  </a:cxn>
                  <a:cxn ang="0">
                    <a:pos x="157" y="96"/>
                  </a:cxn>
                  <a:cxn ang="0">
                    <a:pos x="176" y="106"/>
                  </a:cxn>
                  <a:cxn ang="0">
                    <a:pos x="194" y="117"/>
                  </a:cxn>
                  <a:cxn ang="0">
                    <a:pos x="199" y="117"/>
                  </a:cxn>
                  <a:cxn ang="0">
                    <a:pos x="206" y="113"/>
                  </a:cxn>
                  <a:cxn ang="0">
                    <a:pos x="211" y="109"/>
                  </a:cxn>
                  <a:cxn ang="0">
                    <a:pos x="209" y="103"/>
                  </a:cxn>
                  <a:cxn ang="0">
                    <a:pos x="199" y="95"/>
                  </a:cxn>
                  <a:cxn ang="0">
                    <a:pos x="189" y="86"/>
                  </a:cxn>
                  <a:cxn ang="0">
                    <a:pos x="178" y="79"/>
                  </a:cxn>
                  <a:cxn ang="0">
                    <a:pos x="167" y="72"/>
                  </a:cxn>
                  <a:cxn ang="0">
                    <a:pos x="156" y="65"/>
                  </a:cxn>
                  <a:cxn ang="0">
                    <a:pos x="146" y="58"/>
                  </a:cxn>
                  <a:cxn ang="0">
                    <a:pos x="135" y="51"/>
                  </a:cxn>
                  <a:cxn ang="0">
                    <a:pos x="124" y="45"/>
                  </a:cxn>
                  <a:cxn ang="0">
                    <a:pos x="113" y="40"/>
                  </a:cxn>
                  <a:cxn ang="0">
                    <a:pos x="102" y="34"/>
                  </a:cxn>
                  <a:cxn ang="0">
                    <a:pos x="91" y="29"/>
                  </a:cxn>
                  <a:cxn ang="0">
                    <a:pos x="79" y="24"/>
                  </a:cxn>
                  <a:cxn ang="0">
                    <a:pos x="67" y="20"/>
                  </a:cxn>
                  <a:cxn ang="0">
                    <a:pos x="55" y="16"/>
                  </a:cxn>
                  <a:cxn ang="0">
                    <a:pos x="43" y="12"/>
                  </a:cxn>
                  <a:cxn ang="0">
                    <a:pos x="30" y="9"/>
                  </a:cxn>
                  <a:cxn ang="0">
                    <a:pos x="26" y="8"/>
                  </a:cxn>
                  <a:cxn ang="0">
                    <a:pos x="22" y="6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17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6" y="31"/>
                  </a:cxn>
                  <a:cxn ang="0">
                    <a:pos x="25" y="33"/>
                  </a:cxn>
                  <a:cxn ang="0">
                    <a:pos x="33" y="36"/>
                  </a:cxn>
                  <a:cxn ang="0">
                    <a:pos x="42" y="38"/>
                  </a:cxn>
                  <a:cxn ang="0">
                    <a:pos x="49" y="42"/>
                  </a:cxn>
                </a:cxnLst>
                <a:rect l="0" t="0" r="r" b="b"/>
                <a:pathLst>
                  <a:path w="211" h="117">
                    <a:moveTo>
                      <a:pt x="49" y="42"/>
                    </a:moveTo>
                    <a:lnTo>
                      <a:pt x="67" y="51"/>
                    </a:lnTo>
                    <a:lnTo>
                      <a:pt x="85" y="60"/>
                    </a:lnTo>
                    <a:lnTo>
                      <a:pt x="103" y="69"/>
                    </a:lnTo>
                    <a:lnTo>
                      <a:pt x="121" y="78"/>
                    </a:lnTo>
                    <a:lnTo>
                      <a:pt x="139" y="87"/>
                    </a:lnTo>
                    <a:lnTo>
                      <a:pt x="157" y="96"/>
                    </a:lnTo>
                    <a:lnTo>
                      <a:pt x="176" y="106"/>
                    </a:lnTo>
                    <a:lnTo>
                      <a:pt x="194" y="117"/>
                    </a:lnTo>
                    <a:lnTo>
                      <a:pt x="199" y="117"/>
                    </a:lnTo>
                    <a:lnTo>
                      <a:pt x="206" y="113"/>
                    </a:lnTo>
                    <a:lnTo>
                      <a:pt x="211" y="109"/>
                    </a:lnTo>
                    <a:lnTo>
                      <a:pt x="209" y="103"/>
                    </a:lnTo>
                    <a:lnTo>
                      <a:pt x="199" y="95"/>
                    </a:lnTo>
                    <a:lnTo>
                      <a:pt x="189" y="86"/>
                    </a:lnTo>
                    <a:lnTo>
                      <a:pt x="178" y="79"/>
                    </a:lnTo>
                    <a:lnTo>
                      <a:pt x="167" y="72"/>
                    </a:lnTo>
                    <a:lnTo>
                      <a:pt x="156" y="65"/>
                    </a:lnTo>
                    <a:lnTo>
                      <a:pt x="146" y="58"/>
                    </a:lnTo>
                    <a:lnTo>
                      <a:pt x="135" y="51"/>
                    </a:lnTo>
                    <a:lnTo>
                      <a:pt x="124" y="45"/>
                    </a:lnTo>
                    <a:lnTo>
                      <a:pt x="113" y="40"/>
                    </a:lnTo>
                    <a:lnTo>
                      <a:pt x="102" y="34"/>
                    </a:lnTo>
                    <a:lnTo>
                      <a:pt x="91" y="29"/>
                    </a:lnTo>
                    <a:lnTo>
                      <a:pt x="79" y="24"/>
                    </a:lnTo>
                    <a:lnTo>
                      <a:pt x="67" y="20"/>
                    </a:lnTo>
                    <a:lnTo>
                      <a:pt x="55" y="16"/>
                    </a:lnTo>
                    <a:lnTo>
                      <a:pt x="43" y="12"/>
                    </a:lnTo>
                    <a:lnTo>
                      <a:pt x="30" y="9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6" y="31"/>
                    </a:lnTo>
                    <a:lnTo>
                      <a:pt x="25" y="33"/>
                    </a:lnTo>
                    <a:lnTo>
                      <a:pt x="33" y="36"/>
                    </a:lnTo>
                    <a:lnTo>
                      <a:pt x="42" y="38"/>
                    </a:lnTo>
                    <a:lnTo>
                      <a:pt x="49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4" name="Freeform 354"/>
              <p:cNvSpPr>
                <a:spLocks/>
              </p:cNvSpPr>
              <p:nvPr/>
            </p:nvSpPr>
            <p:spPr bwMode="auto">
              <a:xfrm>
                <a:off x="4311" y="3897"/>
                <a:ext cx="6" cy="4"/>
              </a:xfrm>
              <a:custGeom>
                <a:avLst/>
                <a:gdLst/>
                <a:ahLst/>
                <a:cxnLst>
                  <a:cxn ang="0">
                    <a:pos x="152" y="77"/>
                  </a:cxn>
                  <a:cxn ang="0">
                    <a:pos x="151" y="75"/>
                  </a:cxn>
                  <a:cxn ang="0">
                    <a:pos x="133" y="65"/>
                  </a:cxn>
                  <a:cxn ang="0">
                    <a:pos x="114" y="55"/>
                  </a:cxn>
                  <a:cxn ang="0">
                    <a:pos x="95" y="46"/>
                  </a:cxn>
                  <a:cxn ang="0">
                    <a:pos x="78" y="37"/>
                  </a:cxn>
                  <a:cxn ang="0">
                    <a:pos x="59" y="27"/>
                  </a:cxn>
                  <a:cxn ang="0">
                    <a:pos x="41" y="19"/>
                  </a:cxn>
                  <a:cxn ang="0">
                    <a:pos x="24" y="10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18" y="22"/>
                  </a:cxn>
                  <a:cxn ang="0">
                    <a:pos x="37" y="32"/>
                  </a:cxn>
                  <a:cxn ang="0">
                    <a:pos x="55" y="40"/>
                  </a:cxn>
                  <a:cxn ang="0">
                    <a:pos x="72" y="49"/>
                  </a:cxn>
                  <a:cxn ang="0">
                    <a:pos x="91" y="59"/>
                  </a:cxn>
                  <a:cxn ang="0">
                    <a:pos x="108" y="67"/>
                  </a:cxn>
                  <a:cxn ang="0">
                    <a:pos x="127" y="77"/>
                  </a:cxn>
                  <a:cxn ang="0">
                    <a:pos x="145" y="88"/>
                  </a:cxn>
                  <a:cxn ang="0">
                    <a:pos x="144" y="86"/>
                  </a:cxn>
                  <a:cxn ang="0">
                    <a:pos x="152" y="77"/>
                  </a:cxn>
                </a:cxnLst>
                <a:rect l="0" t="0" r="r" b="b"/>
                <a:pathLst>
                  <a:path w="152" h="88">
                    <a:moveTo>
                      <a:pt x="152" y="77"/>
                    </a:moveTo>
                    <a:lnTo>
                      <a:pt x="151" y="75"/>
                    </a:lnTo>
                    <a:lnTo>
                      <a:pt x="133" y="65"/>
                    </a:lnTo>
                    <a:lnTo>
                      <a:pt x="114" y="55"/>
                    </a:lnTo>
                    <a:lnTo>
                      <a:pt x="95" y="46"/>
                    </a:lnTo>
                    <a:lnTo>
                      <a:pt x="78" y="37"/>
                    </a:lnTo>
                    <a:lnTo>
                      <a:pt x="59" y="27"/>
                    </a:lnTo>
                    <a:lnTo>
                      <a:pt x="41" y="19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18" y="22"/>
                    </a:lnTo>
                    <a:lnTo>
                      <a:pt x="37" y="32"/>
                    </a:lnTo>
                    <a:lnTo>
                      <a:pt x="55" y="40"/>
                    </a:lnTo>
                    <a:lnTo>
                      <a:pt x="72" y="49"/>
                    </a:lnTo>
                    <a:lnTo>
                      <a:pt x="91" y="59"/>
                    </a:lnTo>
                    <a:lnTo>
                      <a:pt x="108" y="67"/>
                    </a:lnTo>
                    <a:lnTo>
                      <a:pt x="127" y="77"/>
                    </a:lnTo>
                    <a:lnTo>
                      <a:pt x="145" y="88"/>
                    </a:lnTo>
                    <a:lnTo>
                      <a:pt x="144" y="86"/>
                    </a:lnTo>
                    <a:lnTo>
                      <a:pt x="152" y="7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5" name="Freeform 355"/>
              <p:cNvSpPr>
                <a:spLocks/>
              </p:cNvSpPr>
              <p:nvPr/>
            </p:nvSpPr>
            <p:spPr bwMode="auto">
              <a:xfrm>
                <a:off x="4317" y="3900"/>
                <a:ext cx="1" cy="1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0" y="23"/>
                  </a:cxn>
                  <a:cxn ang="0">
                    <a:pos x="10" y="25"/>
                  </a:cxn>
                  <a:cxn ang="0">
                    <a:pos x="19" y="22"/>
                  </a:cxn>
                  <a:cxn ang="0">
                    <a:pos x="27" y="1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5" y="10"/>
                  </a:cxn>
                </a:cxnLst>
                <a:rect l="0" t="0" r="r" b="b"/>
                <a:pathLst>
                  <a:path w="27" h="25">
                    <a:moveTo>
                      <a:pt x="15" y="1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0" y="23"/>
                    </a:lnTo>
                    <a:lnTo>
                      <a:pt x="10" y="25"/>
                    </a:lnTo>
                    <a:lnTo>
                      <a:pt x="19" y="22"/>
                    </a:lnTo>
                    <a:lnTo>
                      <a:pt x="27" y="1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6" name="Freeform 356"/>
              <p:cNvSpPr>
                <a:spLocks/>
              </p:cNvSpPr>
              <p:nvPr/>
            </p:nvSpPr>
            <p:spPr bwMode="auto">
              <a:xfrm>
                <a:off x="4310" y="3895"/>
                <a:ext cx="8" cy="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3" y="16"/>
                  </a:cxn>
                  <a:cxn ang="0">
                    <a:pos x="25" y="19"/>
                  </a:cxn>
                  <a:cxn ang="0">
                    <a:pos x="36" y="23"/>
                  </a:cxn>
                  <a:cxn ang="0">
                    <a:pos x="48" y="27"/>
                  </a:cxn>
                  <a:cxn ang="0">
                    <a:pos x="60" y="32"/>
                  </a:cxn>
                  <a:cxn ang="0">
                    <a:pos x="71" y="38"/>
                  </a:cxn>
                  <a:cxn ang="0">
                    <a:pos x="82" y="43"/>
                  </a:cxn>
                  <a:cxn ang="0">
                    <a:pos x="92" y="48"/>
                  </a:cxn>
                  <a:cxn ang="0">
                    <a:pos x="103" y="54"/>
                  </a:cxn>
                  <a:cxn ang="0">
                    <a:pos x="114" y="60"/>
                  </a:cxn>
                  <a:cxn ang="0">
                    <a:pos x="124" y="67"/>
                  </a:cxn>
                  <a:cxn ang="0">
                    <a:pos x="135" y="74"/>
                  </a:cxn>
                  <a:cxn ang="0">
                    <a:pos x="146" y="81"/>
                  </a:cxn>
                  <a:cxn ang="0">
                    <a:pos x="156" y="89"/>
                  </a:cxn>
                  <a:cxn ang="0">
                    <a:pos x="166" y="97"/>
                  </a:cxn>
                  <a:cxn ang="0">
                    <a:pos x="176" y="105"/>
                  </a:cxn>
                  <a:cxn ang="0">
                    <a:pos x="184" y="95"/>
                  </a:cxn>
                  <a:cxn ang="0">
                    <a:pos x="174" y="87"/>
                  </a:cxn>
                  <a:cxn ang="0">
                    <a:pos x="164" y="78"/>
                  </a:cxn>
                  <a:cxn ang="0">
                    <a:pos x="152" y="71"/>
                  </a:cxn>
                  <a:cxn ang="0">
                    <a:pos x="141" y="64"/>
                  </a:cxn>
                  <a:cxn ang="0">
                    <a:pos x="130" y="56"/>
                  </a:cxn>
                  <a:cxn ang="0">
                    <a:pos x="120" y="50"/>
                  </a:cxn>
                  <a:cxn ang="0">
                    <a:pos x="109" y="42"/>
                  </a:cxn>
                  <a:cxn ang="0">
                    <a:pos x="98" y="35"/>
                  </a:cxn>
                  <a:cxn ang="0">
                    <a:pos x="86" y="30"/>
                  </a:cxn>
                  <a:cxn ang="0">
                    <a:pos x="75" y="25"/>
                  </a:cxn>
                  <a:cxn ang="0">
                    <a:pos x="64" y="20"/>
                  </a:cxn>
                  <a:cxn ang="0">
                    <a:pos x="52" y="15"/>
                  </a:cxn>
                  <a:cxn ang="0">
                    <a:pos x="40" y="10"/>
                  </a:cxn>
                  <a:cxn ang="0">
                    <a:pos x="27" y="6"/>
                  </a:cxn>
                  <a:cxn ang="0">
                    <a:pos x="1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184" h="105">
                    <a:moveTo>
                      <a:pt x="0" y="13"/>
                    </a:moveTo>
                    <a:lnTo>
                      <a:pt x="0" y="13"/>
                    </a:lnTo>
                    <a:lnTo>
                      <a:pt x="13" y="16"/>
                    </a:lnTo>
                    <a:lnTo>
                      <a:pt x="25" y="19"/>
                    </a:lnTo>
                    <a:lnTo>
                      <a:pt x="36" y="23"/>
                    </a:lnTo>
                    <a:lnTo>
                      <a:pt x="48" y="27"/>
                    </a:lnTo>
                    <a:lnTo>
                      <a:pt x="60" y="32"/>
                    </a:lnTo>
                    <a:lnTo>
                      <a:pt x="71" y="38"/>
                    </a:lnTo>
                    <a:lnTo>
                      <a:pt x="82" y="43"/>
                    </a:lnTo>
                    <a:lnTo>
                      <a:pt x="92" y="48"/>
                    </a:lnTo>
                    <a:lnTo>
                      <a:pt x="103" y="54"/>
                    </a:lnTo>
                    <a:lnTo>
                      <a:pt x="114" y="60"/>
                    </a:lnTo>
                    <a:lnTo>
                      <a:pt x="124" y="67"/>
                    </a:lnTo>
                    <a:lnTo>
                      <a:pt x="135" y="74"/>
                    </a:lnTo>
                    <a:lnTo>
                      <a:pt x="146" y="81"/>
                    </a:lnTo>
                    <a:lnTo>
                      <a:pt x="156" y="89"/>
                    </a:lnTo>
                    <a:lnTo>
                      <a:pt x="166" y="97"/>
                    </a:lnTo>
                    <a:lnTo>
                      <a:pt x="176" y="105"/>
                    </a:lnTo>
                    <a:lnTo>
                      <a:pt x="184" y="95"/>
                    </a:lnTo>
                    <a:lnTo>
                      <a:pt x="174" y="87"/>
                    </a:lnTo>
                    <a:lnTo>
                      <a:pt x="164" y="78"/>
                    </a:lnTo>
                    <a:lnTo>
                      <a:pt x="152" y="71"/>
                    </a:lnTo>
                    <a:lnTo>
                      <a:pt x="141" y="64"/>
                    </a:lnTo>
                    <a:lnTo>
                      <a:pt x="130" y="56"/>
                    </a:lnTo>
                    <a:lnTo>
                      <a:pt x="120" y="50"/>
                    </a:lnTo>
                    <a:lnTo>
                      <a:pt x="109" y="42"/>
                    </a:lnTo>
                    <a:lnTo>
                      <a:pt x="98" y="35"/>
                    </a:lnTo>
                    <a:lnTo>
                      <a:pt x="86" y="30"/>
                    </a:lnTo>
                    <a:lnTo>
                      <a:pt x="75" y="25"/>
                    </a:lnTo>
                    <a:lnTo>
                      <a:pt x="64" y="20"/>
                    </a:lnTo>
                    <a:lnTo>
                      <a:pt x="52" y="15"/>
                    </a:lnTo>
                    <a:lnTo>
                      <a:pt x="40" y="10"/>
                    </a:lnTo>
                    <a:lnTo>
                      <a:pt x="27" y="6"/>
                    </a:lnTo>
                    <a:lnTo>
                      <a:pt x="15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7" name="Freeform 357"/>
              <p:cNvSpPr>
                <a:spLocks/>
              </p:cNvSpPr>
              <p:nvPr/>
            </p:nvSpPr>
            <p:spPr bwMode="auto">
              <a:xfrm>
                <a:off x="4308" y="3895"/>
                <a:ext cx="2" cy="1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12" y="14"/>
                  </a:cxn>
                  <a:cxn ang="0">
                    <a:pos x="13" y="12"/>
                  </a:cxn>
                  <a:cxn ang="0">
                    <a:pos x="13" y="12"/>
                  </a:cxn>
                  <a:cxn ang="0">
                    <a:pos x="14" y="12"/>
                  </a:cxn>
                  <a:cxn ang="0">
                    <a:pos x="16" y="13"/>
                  </a:cxn>
                  <a:cxn ang="0">
                    <a:pos x="20" y="15"/>
                  </a:cxn>
                  <a:cxn ang="0">
                    <a:pos x="25" y="18"/>
                  </a:cxn>
                  <a:cxn ang="0">
                    <a:pos x="30" y="21"/>
                  </a:cxn>
                  <a:cxn ang="0">
                    <a:pos x="35" y="22"/>
                  </a:cxn>
                  <a:cxn ang="0">
                    <a:pos x="37" y="9"/>
                  </a:cxn>
                  <a:cxn ang="0">
                    <a:pos x="34" y="8"/>
                  </a:cxn>
                  <a:cxn ang="0">
                    <a:pos x="31" y="6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2" y="14"/>
                  </a:cxn>
                </a:cxnLst>
                <a:rect l="0" t="0" r="r" b="b"/>
                <a:pathLst>
                  <a:path w="37" h="22">
                    <a:moveTo>
                      <a:pt x="12" y="14"/>
                    </a:moveTo>
                    <a:lnTo>
                      <a:pt x="12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20" y="15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5" y="22"/>
                    </a:lnTo>
                    <a:lnTo>
                      <a:pt x="37" y="9"/>
                    </a:lnTo>
                    <a:lnTo>
                      <a:pt x="34" y="8"/>
                    </a:lnTo>
                    <a:lnTo>
                      <a:pt x="31" y="6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8" name="Freeform 358"/>
              <p:cNvSpPr>
                <a:spLocks/>
              </p:cNvSpPr>
              <p:nvPr/>
            </p:nvSpPr>
            <p:spPr bwMode="auto">
              <a:xfrm>
                <a:off x="4308" y="3895"/>
                <a:ext cx="3" cy="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9"/>
                  </a:cxn>
                  <a:cxn ang="0">
                    <a:pos x="50" y="26"/>
                  </a:cxn>
                  <a:cxn ang="0">
                    <a:pos x="40" y="24"/>
                  </a:cxn>
                  <a:cxn ang="0">
                    <a:pos x="32" y="21"/>
                  </a:cxn>
                  <a:cxn ang="0">
                    <a:pos x="24" y="19"/>
                  </a:cxn>
                  <a:cxn ang="0">
                    <a:pos x="18" y="16"/>
                  </a:cxn>
                  <a:cxn ang="0">
                    <a:pos x="14" y="13"/>
                  </a:cxn>
                  <a:cxn ang="0">
                    <a:pos x="12" y="10"/>
                  </a:cxn>
                  <a:cxn ang="0">
                    <a:pos x="12" y="2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6"/>
                  </a:cxn>
                  <a:cxn ang="0">
                    <a:pos x="20" y="31"/>
                  </a:cxn>
                  <a:cxn ang="0">
                    <a:pos x="30" y="34"/>
                  </a:cxn>
                  <a:cxn ang="0">
                    <a:pos x="38" y="37"/>
                  </a:cxn>
                  <a:cxn ang="0">
                    <a:pos x="46" y="39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8" y="29"/>
                  </a:cxn>
                </a:cxnLst>
                <a:rect l="0" t="0" r="r" b="b"/>
                <a:pathLst>
                  <a:path w="58" h="42">
                    <a:moveTo>
                      <a:pt x="58" y="29"/>
                    </a:moveTo>
                    <a:lnTo>
                      <a:pt x="58" y="29"/>
                    </a:lnTo>
                    <a:lnTo>
                      <a:pt x="50" y="26"/>
                    </a:lnTo>
                    <a:lnTo>
                      <a:pt x="40" y="24"/>
                    </a:lnTo>
                    <a:lnTo>
                      <a:pt x="32" y="21"/>
                    </a:lnTo>
                    <a:lnTo>
                      <a:pt x="24" y="19"/>
                    </a:lnTo>
                    <a:lnTo>
                      <a:pt x="18" y="16"/>
                    </a:lnTo>
                    <a:lnTo>
                      <a:pt x="14" y="13"/>
                    </a:lnTo>
                    <a:lnTo>
                      <a:pt x="12" y="10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6"/>
                    </a:lnTo>
                    <a:lnTo>
                      <a:pt x="20" y="31"/>
                    </a:lnTo>
                    <a:lnTo>
                      <a:pt x="30" y="34"/>
                    </a:lnTo>
                    <a:lnTo>
                      <a:pt x="38" y="37"/>
                    </a:lnTo>
                    <a:lnTo>
                      <a:pt x="46" y="39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59" name="Freeform 359"/>
              <p:cNvSpPr>
                <a:spLocks/>
              </p:cNvSpPr>
              <p:nvPr/>
            </p:nvSpPr>
            <p:spPr bwMode="auto">
              <a:xfrm>
                <a:off x="4309" y="3897"/>
                <a:ext cx="9" cy="7"/>
              </a:xfrm>
              <a:custGeom>
                <a:avLst/>
                <a:gdLst/>
                <a:ahLst/>
                <a:cxnLst>
                  <a:cxn ang="0">
                    <a:pos x="40" y="45"/>
                  </a:cxn>
                  <a:cxn ang="0">
                    <a:pos x="60" y="56"/>
                  </a:cxn>
                  <a:cxn ang="0">
                    <a:pos x="80" y="67"/>
                  </a:cxn>
                  <a:cxn ang="0">
                    <a:pos x="98" y="80"/>
                  </a:cxn>
                  <a:cxn ang="0">
                    <a:pos x="117" y="93"/>
                  </a:cxn>
                  <a:cxn ang="0">
                    <a:pos x="135" y="106"/>
                  </a:cxn>
                  <a:cxn ang="0">
                    <a:pos x="154" y="118"/>
                  </a:cxn>
                  <a:cxn ang="0">
                    <a:pos x="174" y="129"/>
                  </a:cxn>
                  <a:cxn ang="0">
                    <a:pos x="194" y="138"/>
                  </a:cxn>
                  <a:cxn ang="0">
                    <a:pos x="197" y="136"/>
                  </a:cxn>
                  <a:cxn ang="0">
                    <a:pos x="197" y="128"/>
                  </a:cxn>
                  <a:cxn ang="0">
                    <a:pos x="194" y="118"/>
                  </a:cxn>
                  <a:cxn ang="0">
                    <a:pos x="190" y="111"/>
                  </a:cxn>
                  <a:cxn ang="0">
                    <a:pos x="181" y="102"/>
                  </a:cxn>
                  <a:cxn ang="0">
                    <a:pos x="171" y="93"/>
                  </a:cxn>
                  <a:cxn ang="0">
                    <a:pos x="161" y="85"/>
                  </a:cxn>
                  <a:cxn ang="0">
                    <a:pos x="150" y="77"/>
                  </a:cxn>
                  <a:cxn ang="0">
                    <a:pos x="140" y="69"/>
                  </a:cxn>
                  <a:cxn ang="0">
                    <a:pos x="130" y="62"/>
                  </a:cxn>
                  <a:cxn ang="0">
                    <a:pos x="119" y="55"/>
                  </a:cxn>
                  <a:cxn ang="0">
                    <a:pos x="108" y="49"/>
                  </a:cxn>
                  <a:cxn ang="0">
                    <a:pos x="97" y="42"/>
                  </a:cxn>
                  <a:cxn ang="0">
                    <a:pos x="85" y="36"/>
                  </a:cxn>
                  <a:cxn ang="0">
                    <a:pos x="74" y="30"/>
                  </a:cxn>
                  <a:cxn ang="0">
                    <a:pos x="62" y="24"/>
                  </a:cxn>
                  <a:cxn ang="0">
                    <a:pos x="51" y="18"/>
                  </a:cxn>
                  <a:cxn ang="0">
                    <a:pos x="39" y="12"/>
                  </a:cxn>
                  <a:cxn ang="0">
                    <a:pos x="28" y="7"/>
                  </a:cxn>
                  <a:cxn ang="0">
                    <a:pos x="16" y="1"/>
                  </a:cxn>
                  <a:cxn ang="0">
                    <a:pos x="8" y="0"/>
                  </a:cxn>
                  <a:cxn ang="0">
                    <a:pos x="3" y="5"/>
                  </a:cxn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4" y="30"/>
                  </a:cxn>
                  <a:cxn ang="0">
                    <a:pos x="8" y="34"/>
                  </a:cxn>
                  <a:cxn ang="0">
                    <a:pos x="14" y="36"/>
                  </a:cxn>
                  <a:cxn ang="0">
                    <a:pos x="20" y="39"/>
                  </a:cxn>
                  <a:cxn ang="0">
                    <a:pos x="27" y="41"/>
                  </a:cxn>
                  <a:cxn ang="0">
                    <a:pos x="34" y="43"/>
                  </a:cxn>
                  <a:cxn ang="0">
                    <a:pos x="40" y="45"/>
                  </a:cxn>
                </a:cxnLst>
                <a:rect l="0" t="0" r="r" b="b"/>
                <a:pathLst>
                  <a:path w="197" h="138">
                    <a:moveTo>
                      <a:pt x="40" y="45"/>
                    </a:moveTo>
                    <a:lnTo>
                      <a:pt x="60" y="56"/>
                    </a:lnTo>
                    <a:lnTo>
                      <a:pt x="80" y="67"/>
                    </a:lnTo>
                    <a:lnTo>
                      <a:pt x="98" y="80"/>
                    </a:lnTo>
                    <a:lnTo>
                      <a:pt x="117" y="93"/>
                    </a:lnTo>
                    <a:lnTo>
                      <a:pt x="135" y="106"/>
                    </a:lnTo>
                    <a:lnTo>
                      <a:pt x="154" y="118"/>
                    </a:lnTo>
                    <a:lnTo>
                      <a:pt x="174" y="129"/>
                    </a:lnTo>
                    <a:lnTo>
                      <a:pt x="194" y="138"/>
                    </a:lnTo>
                    <a:lnTo>
                      <a:pt x="197" y="136"/>
                    </a:lnTo>
                    <a:lnTo>
                      <a:pt x="197" y="128"/>
                    </a:lnTo>
                    <a:lnTo>
                      <a:pt x="194" y="118"/>
                    </a:lnTo>
                    <a:lnTo>
                      <a:pt x="190" y="111"/>
                    </a:lnTo>
                    <a:lnTo>
                      <a:pt x="181" y="102"/>
                    </a:lnTo>
                    <a:lnTo>
                      <a:pt x="171" y="93"/>
                    </a:lnTo>
                    <a:lnTo>
                      <a:pt x="161" y="85"/>
                    </a:lnTo>
                    <a:lnTo>
                      <a:pt x="150" y="77"/>
                    </a:lnTo>
                    <a:lnTo>
                      <a:pt x="140" y="69"/>
                    </a:lnTo>
                    <a:lnTo>
                      <a:pt x="130" y="62"/>
                    </a:lnTo>
                    <a:lnTo>
                      <a:pt x="119" y="55"/>
                    </a:lnTo>
                    <a:lnTo>
                      <a:pt x="108" y="49"/>
                    </a:lnTo>
                    <a:lnTo>
                      <a:pt x="97" y="42"/>
                    </a:lnTo>
                    <a:lnTo>
                      <a:pt x="85" y="36"/>
                    </a:lnTo>
                    <a:lnTo>
                      <a:pt x="74" y="30"/>
                    </a:lnTo>
                    <a:lnTo>
                      <a:pt x="62" y="24"/>
                    </a:lnTo>
                    <a:lnTo>
                      <a:pt x="51" y="18"/>
                    </a:lnTo>
                    <a:lnTo>
                      <a:pt x="39" y="12"/>
                    </a:lnTo>
                    <a:lnTo>
                      <a:pt x="28" y="7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8" y="34"/>
                    </a:lnTo>
                    <a:lnTo>
                      <a:pt x="14" y="36"/>
                    </a:lnTo>
                    <a:lnTo>
                      <a:pt x="20" y="39"/>
                    </a:lnTo>
                    <a:lnTo>
                      <a:pt x="27" y="41"/>
                    </a:lnTo>
                    <a:lnTo>
                      <a:pt x="34" y="43"/>
                    </a:lnTo>
                    <a:lnTo>
                      <a:pt x="40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0" name="Freeform 360"/>
              <p:cNvSpPr>
                <a:spLocks/>
              </p:cNvSpPr>
              <p:nvPr/>
            </p:nvSpPr>
            <p:spPr bwMode="auto">
              <a:xfrm>
                <a:off x="4311" y="3899"/>
                <a:ext cx="7" cy="5"/>
              </a:xfrm>
              <a:custGeom>
                <a:avLst/>
                <a:gdLst/>
                <a:ahLst/>
                <a:cxnLst>
                  <a:cxn ang="0">
                    <a:pos x="158" y="93"/>
                  </a:cxn>
                  <a:cxn ang="0">
                    <a:pos x="158" y="93"/>
                  </a:cxn>
                  <a:cxn ang="0">
                    <a:pos x="139" y="83"/>
                  </a:cxn>
                  <a:cxn ang="0">
                    <a:pos x="119" y="73"/>
                  </a:cxn>
                  <a:cxn ang="0">
                    <a:pos x="100" y="62"/>
                  </a:cxn>
                  <a:cxn ang="0">
                    <a:pos x="82" y="49"/>
                  </a:cxn>
                  <a:cxn ang="0">
                    <a:pos x="63" y="36"/>
                  </a:cxn>
                  <a:cxn ang="0">
                    <a:pos x="45" y="23"/>
                  </a:cxn>
                  <a:cxn ang="0">
                    <a:pos x="25" y="11"/>
                  </a:cxn>
                  <a:cxn ang="0">
                    <a:pos x="4" y="0"/>
                  </a:cxn>
                  <a:cxn ang="0">
                    <a:pos x="0" y="13"/>
                  </a:cxn>
                  <a:cxn ang="0">
                    <a:pos x="19" y="23"/>
                  </a:cxn>
                  <a:cxn ang="0">
                    <a:pos x="39" y="33"/>
                  </a:cxn>
                  <a:cxn ang="0">
                    <a:pos x="57" y="46"/>
                  </a:cxn>
                  <a:cxn ang="0">
                    <a:pos x="76" y="60"/>
                  </a:cxn>
                  <a:cxn ang="0">
                    <a:pos x="94" y="72"/>
                  </a:cxn>
                  <a:cxn ang="0">
                    <a:pos x="113" y="86"/>
                  </a:cxn>
                  <a:cxn ang="0">
                    <a:pos x="133" y="96"/>
                  </a:cxn>
                  <a:cxn ang="0">
                    <a:pos x="154" y="105"/>
                  </a:cxn>
                  <a:cxn ang="0">
                    <a:pos x="154" y="105"/>
                  </a:cxn>
                  <a:cxn ang="0">
                    <a:pos x="158" y="93"/>
                  </a:cxn>
                </a:cxnLst>
                <a:rect l="0" t="0" r="r" b="b"/>
                <a:pathLst>
                  <a:path w="158" h="105">
                    <a:moveTo>
                      <a:pt x="158" y="93"/>
                    </a:moveTo>
                    <a:lnTo>
                      <a:pt x="158" y="93"/>
                    </a:lnTo>
                    <a:lnTo>
                      <a:pt x="139" y="83"/>
                    </a:lnTo>
                    <a:lnTo>
                      <a:pt x="119" y="73"/>
                    </a:lnTo>
                    <a:lnTo>
                      <a:pt x="100" y="62"/>
                    </a:lnTo>
                    <a:lnTo>
                      <a:pt x="82" y="49"/>
                    </a:lnTo>
                    <a:lnTo>
                      <a:pt x="63" y="36"/>
                    </a:lnTo>
                    <a:lnTo>
                      <a:pt x="45" y="23"/>
                    </a:lnTo>
                    <a:lnTo>
                      <a:pt x="25" y="11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19" y="23"/>
                    </a:lnTo>
                    <a:lnTo>
                      <a:pt x="39" y="33"/>
                    </a:lnTo>
                    <a:lnTo>
                      <a:pt x="57" y="46"/>
                    </a:lnTo>
                    <a:lnTo>
                      <a:pt x="76" y="60"/>
                    </a:lnTo>
                    <a:lnTo>
                      <a:pt x="94" y="72"/>
                    </a:lnTo>
                    <a:lnTo>
                      <a:pt x="113" y="86"/>
                    </a:lnTo>
                    <a:lnTo>
                      <a:pt x="133" y="96"/>
                    </a:lnTo>
                    <a:lnTo>
                      <a:pt x="154" y="105"/>
                    </a:lnTo>
                    <a:lnTo>
                      <a:pt x="154" y="105"/>
                    </a:lnTo>
                    <a:lnTo>
                      <a:pt x="158" y="9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1" name="Freeform 361"/>
              <p:cNvSpPr>
                <a:spLocks/>
              </p:cNvSpPr>
              <p:nvPr/>
            </p:nvSpPr>
            <p:spPr bwMode="auto">
              <a:xfrm>
                <a:off x="4317" y="3902"/>
                <a:ext cx="1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5" y="22"/>
                  </a:cxn>
                  <a:cxn ang="0">
                    <a:pos x="5" y="28"/>
                  </a:cxn>
                  <a:cxn ang="0">
                    <a:pos x="10" y="25"/>
                  </a:cxn>
                  <a:cxn ang="0">
                    <a:pos x="6" y="37"/>
                  </a:cxn>
                  <a:cxn ang="0">
                    <a:pos x="17" y="30"/>
                  </a:cxn>
                  <a:cxn ang="0">
                    <a:pos x="17" y="20"/>
                  </a:cxn>
                  <a:cxn ang="0">
                    <a:pos x="14" y="9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17" h="37">
                    <a:moveTo>
                      <a:pt x="0" y="8"/>
                    </a:moveTo>
                    <a:lnTo>
                      <a:pt x="0" y="8"/>
                    </a:lnTo>
                    <a:lnTo>
                      <a:pt x="2" y="13"/>
                    </a:lnTo>
                    <a:lnTo>
                      <a:pt x="5" y="22"/>
                    </a:lnTo>
                    <a:lnTo>
                      <a:pt x="5" y="28"/>
                    </a:lnTo>
                    <a:lnTo>
                      <a:pt x="10" y="25"/>
                    </a:lnTo>
                    <a:lnTo>
                      <a:pt x="6" y="37"/>
                    </a:lnTo>
                    <a:lnTo>
                      <a:pt x="17" y="30"/>
                    </a:lnTo>
                    <a:lnTo>
                      <a:pt x="17" y="20"/>
                    </a:lnTo>
                    <a:lnTo>
                      <a:pt x="14" y="9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2" name="Freeform 362"/>
              <p:cNvSpPr>
                <a:spLocks/>
              </p:cNvSpPr>
              <p:nvPr/>
            </p:nvSpPr>
            <p:spPr bwMode="auto">
              <a:xfrm>
                <a:off x="4309" y="3897"/>
                <a:ext cx="9" cy="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2" y="19"/>
                  </a:cxn>
                  <a:cxn ang="0">
                    <a:pos x="23" y="24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8" y="42"/>
                  </a:cxn>
                  <a:cxn ang="0">
                    <a:pos x="69" y="48"/>
                  </a:cxn>
                  <a:cxn ang="0">
                    <a:pos x="81" y="55"/>
                  </a:cxn>
                  <a:cxn ang="0">
                    <a:pos x="92" y="61"/>
                  </a:cxn>
                  <a:cxn ang="0">
                    <a:pos x="103" y="67"/>
                  </a:cxn>
                  <a:cxn ang="0">
                    <a:pos x="114" y="73"/>
                  </a:cxn>
                  <a:cxn ang="0">
                    <a:pos x="124" y="81"/>
                  </a:cxn>
                  <a:cxn ang="0">
                    <a:pos x="133" y="88"/>
                  </a:cxn>
                  <a:cxn ang="0">
                    <a:pos x="144" y="96"/>
                  </a:cxn>
                  <a:cxn ang="0">
                    <a:pos x="154" y="105"/>
                  </a:cxn>
                  <a:cxn ang="0">
                    <a:pos x="164" y="113"/>
                  </a:cxn>
                  <a:cxn ang="0">
                    <a:pos x="173" y="121"/>
                  </a:cxn>
                  <a:cxn ang="0">
                    <a:pos x="181" y="113"/>
                  </a:cxn>
                  <a:cxn ang="0">
                    <a:pos x="172" y="102"/>
                  </a:cxn>
                  <a:cxn ang="0">
                    <a:pos x="162" y="94"/>
                  </a:cxn>
                  <a:cxn ang="0">
                    <a:pos x="153" y="86"/>
                  </a:cxn>
                  <a:cxn ang="0">
                    <a:pos x="141" y="77"/>
                  </a:cxn>
                  <a:cxn ang="0">
                    <a:pos x="130" y="70"/>
                  </a:cxn>
                  <a:cxn ang="0">
                    <a:pos x="120" y="63"/>
                  </a:cxn>
                  <a:cxn ang="0">
                    <a:pos x="109" y="55"/>
                  </a:cxn>
                  <a:cxn ang="0">
                    <a:pos x="98" y="48"/>
                  </a:cxn>
                  <a:cxn ang="0">
                    <a:pos x="87" y="42"/>
                  </a:cxn>
                  <a:cxn ang="0">
                    <a:pos x="75" y="36"/>
                  </a:cxn>
                  <a:cxn ang="0">
                    <a:pos x="64" y="30"/>
                  </a:cxn>
                  <a:cxn ang="0">
                    <a:pos x="52" y="23"/>
                  </a:cxn>
                  <a:cxn ang="0">
                    <a:pos x="41" y="18"/>
                  </a:cxn>
                  <a:cxn ang="0">
                    <a:pos x="29" y="12"/>
                  </a:cxn>
                  <a:cxn ang="0">
                    <a:pos x="18" y="7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3"/>
                  </a:cxn>
                </a:cxnLst>
                <a:rect l="0" t="0" r="r" b="b"/>
                <a:pathLst>
                  <a:path w="181" h="121">
                    <a:moveTo>
                      <a:pt x="0" y="13"/>
                    </a:moveTo>
                    <a:lnTo>
                      <a:pt x="0" y="13"/>
                    </a:lnTo>
                    <a:lnTo>
                      <a:pt x="12" y="19"/>
                    </a:lnTo>
                    <a:lnTo>
                      <a:pt x="23" y="24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8" y="42"/>
                    </a:lnTo>
                    <a:lnTo>
                      <a:pt x="69" y="48"/>
                    </a:lnTo>
                    <a:lnTo>
                      <a:pt x="81" y="55"/>
                    </a:lnTo>
                    <a:lnTo>
                      <a:pt x="92" y="61"/>
                    </a:lnTo>
                    <a:lnTo>
                      <a:pt x="103" y="67"/>
                    </a:lnTo>
                    <a:lnTo>
                      <a:pt x="114" y="73"/>
                    </a:lnTo>
                    <a:lnTo>
                      <a:pt x="124" y="81"/>
                    </a:lnTo>
                    <a:lnTo>
                      <a:pt x="133" y="88"/>
                    </a:lnTo>
                    <a:lnTo>
                      <a:pt x="144" y="96"/>
                    </a:lnTo>
                    <a:lnTo>
                      <a:pt x="154" y="105"/>
                    </a:lnTo>
                    <a:lnTo>
                      <a:pt x="164" y="113"/>
                    </a:lnTo>
                    <a:lnTo>
                      <a:pt x="173" y="121"/>
                    </a:lnTo>
                    <a:lnTo>
                      <a:pt x="181" y="113"/>
                    </a:lnTo>
                    <a:lnTo>
                      <a:pt x="172" y="102"/>
                    </a:lnTo>
                    <a:lnTo>
                      <a:pt x="162" y="94"/>
                    </a:lnTo>
                    <a:lnTo>
                      <a:pt x="153" y="86"/>
                    </a:lnTo>
                    <a:lnTo>
                      <a:pt x="141" y="77"/>
                    </a:lnTo>
                    <a:lnTo>
                      <a:pt x="130" y="70"/>
                    </a:lnTo>
                    <a:lnTo>
                      <a:pt x="120" y="63"/>
                    </a:lnTo>
                    <a:lnTo>
                      <a:pt x="109" y="55"/>
                    </a:lnTo>
                    <a:lnTo>
                      <a:pt x="98" y="48"/>
                    </a:lnTo>
                    <a:lnTo>
                      <a:pt x="87" y="42"/>
                    </a:lnTo>
                    <a:lnTo>
                      <a:pt x="75" y="36"/>
                    </a:lnTo>
                    <a:lnTo>
                      <a:pt x="64" y="30"/>
                    </a:lnTo>
                    <a:lnTo>
                      <a:pt x="52" y="23"/>
                    </a:lnTo>
                    <a:lnTo>
                      <a:pt x="41" y="18"/>
                    </a:lnTo>
                    <a:lnTo>
                      <a:pt x="29" y="12"/>
                    </a:lnTo>
                    <a:lnTo>
                      <a:pt x="18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3" name="Freeform 363"/>
              <p:cNvSpPr>
                <a:spLocks/>
              </p:cNvSpPr>
              <p:nvPr/>
            </p:nvSpPr>
            <p:spPr bwMode="auto">
              <a:xfrm>
                <a:off x="4309" y="3897"/>
                <a:ext cx="1" cy="1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14" y="27"/>
                  </a:cxn>
                  <a:cxn ang="0">
                    <a:pos x="14" y="21"/>
                  </a:cxn>
                  <a:cxn ang="0">
                    <a:pos x="16" y="15"/>
                  </a:cxn>
                  <a:cxn ang="0">
                    <a:pos x="17" y="13"/>
                  </a:cxn>
                  <a:cxn ang="0">
                    <a:pos x="20" y="14"/>
                  </a:cxn>
                  <a:cxn ang="0">
                    <a:pos x="26" y="1"/>
                  </a:cxn>
                  <a:cxn ang="0">
                    <a:pos x="13" y="0"/>
                  </a:cxn>
                  <a:cxn ang="0">
                    <a:pos x="4" y="9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4" y="27"/>
                  </a:cxn>
                </a:cxnLst>
                <a:rect l="0" t="0" r="r" b="b"/>
                <a:pathLst>
                  <a:path w="26" h="27">
                    <a:moveTo>
                      <a:pt x="14" y="27"/>
                    </a:moveTo>
                    <a:lnTo>
                      <a:pt x="14" y="27"/>
                    </a:lnTo>
                    <a:lnTo>
                      <a:pt x="14" y="21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20" y="14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4" y="9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4" name="Freeform 364"/>
              <p:cNvSpPr>
                <a:spLocks/>
              </p:cNvSpPr>
              <p:nvPr/>
            </p:nvSpPr>
            <p:spPr bwMode="auto">
              <a:xfrm>
                <a:off x="4309" y="3898"/>
                <a:ext cx="2" cy="2"/>
              </a:xfrm>
              <a:custGeom>
                <a:avLst/>
                <a:gdLst/>
                <a:ahLst/>
                <a:cxnLst>
                  <a:cxn ang="0">
                    <a:pos x="49" y="19"/>
                  </a:cxn>
                  <a:cxn ang="0">
                    <a:pos x="49" y="19"/>
                  </a:cxn>
                  <a:cxn ang="0">
                    <a:pos x="43" y="17"/>
                  </a:cxn>
                  <a:cxn ang="0">
                    <a:pos x="35" y="15"/>
                  </a:cxn>
                  <a:cxn ang="0">
                    <a:pos x="29" y="13"/>
                  </a:cxn>
                  <a:cxn ang="0">
                    <a:pos x="23" y="10"/>
                  </a:cxn>
                  <a:cxn ang="0">
                    <a:pos x="18" y="9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6" y="14"/>
                  </a:cxn>
                  <a:cxn ang="0">
                    <a:pos x="12" y="19"/>
                  </a:cxn>
                  <a:cxn ang="0">
                    <a:pos x="19" y="22"/>
                  </a:cxn>
                  <a:cxn ang="0">
                    <a:pos x="25" y="25"/>
                  </a:cxn>
                  <a:cxn ang="0">
                    <a:pos x="33" y="27"/>
                  </a:cxn>
                  <a:cxn ang="0">
                    <a:pos x="39" y="30"/>
                  </a:cxn>
                  <a:cxn ang="0">
                    <a:pos x="45" y="32"/>
                  </a:cxn>
                  <a:cxn ang="0">
                    <a:pos x="45" y="32"/>
                  </a:cxn>
                  <a:cxn ang="0">
                    <a:pos x="49" y="19"/>
                  </a:cxn>
                </a:cxnLst>
                <a:rect l="0" t="0" r="r" b="b"/>
                <a:pathLst>
                  <a:path w="49" h="32">
                    <a:moveTo>
                      <a:pt x="49" y="19"/>
                    </a:moveTo>
                    <a:lnTo>
                      <a:pt x="49" y="19"/>
                    </a:lnTo>
                    <a:lnTo>
                      <a:pt x="43" y="17"/>
                    </a:lnTo>
                    <a:lnTo>
                      <a:pt x="35" y="15"/>
                    </a:lnTo>
                    <a:lnTo>
                      <a:pt x="29" y="13"/>
                    </a:lnTo>
                    <a:lnTo>
                      <a:pt x="23" y="10"/>
                    </a:lnTo>
                    <a:lnTo>
                      <a:pt x="18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14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3" y="27"/>
                    </a:lnTo>
                    <a:lnTo>
                      <a:pt x="39" y="30"/>
                    </a:lnTo>
                    <a:lnTo>
                      <a:pt x="45" y="32"/>
                    </a:lnTo>
                    <a:lnTo>
                      <a:pt x="45" y="32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5" name="Freeform 365"/>
              <p:cNvSpPr>
                <a:spLocks/>
              </p:cNvSpPr>
              <p:nvPr/>
            </p:nvSpPr>
            <p:spPr bwMode="auto">
              <a:xfrm>
                <a:off x="4309" y="3899"/>
                <a:ext cx="9" cy="7"/>
              </a:xfrm>
              <a:custGeom>
                <a:avLst/>
                <a:gdLst/>
                <a:ahLst/>
                <a:cxnLst>
                  <a:cxn ang="0">
                    <a:pos x="42" y="41"/>
                  </a:cxn>
                  <a:cxn ang="0">
                    <a:pos x="59" y="52"/>
                  </a:cxn>
                  <a:cxn ang="0">
                    <a:pos x="75" y="64"/>
                  </a:cxn>
                  <a:cxn ang="0">
                    <a:pos x="91" y="75"/>
                  </a:cxn>
                  <a:cxn ang="0">
                    <a:pos x="106" y="87"/>
                  </a:cxn>
                  <a:cxn ang="0">
                    <a:pos x="122" y="97"/>
                  </a:cxn>
                  <a:cxn ang="0">
                    <a:pos x="138" y="109"/>
                  </a:cxn>
                  <a:cxn ang="0">
                    <a:pos x="154" y="120"/>
                  </a:cxn>
                  <a:cxn ang="0">
                    <a:pos x="171" y="133"/>
                  </a:cxn>
                  <a:cxn ang="0">
                    <a:pos x="175" y="135"/>
                  </a:cxn>
                  <a:cxn ang="0">
                    <a:pos x="180" y="135"/>
                  </a:cxn>
                  <a:cxn ang="0">
                    <a:pos x="185" y="134"/>
                  </a:cxn>
                  <a:cxn ang="0">
                    <a:pos x="190" y="133"/>
                  </a:cxn>
                  <a:cxn ang="0">
                    <a:pos x="195" y="131"/>
                  </a:cxn>
                  <a:cxn ang="0">
                    <a:pos x="197" y="127"/>
                  </a:cxn>
                  <a:cxn ang="0">
                    <a:pos x="198" y="125"/>
                  </a:cxn>
                  <a:cxn ang="0">
                    <a:pos x="196" y="122"/>
                  </a:cxn>
                  <a:cxn ang="0">
                    <a:pos x="187" y="116"/>
                  </a:cxn>
                  <a:cxn ang="0">
                    <a:pos x="177" y="109"/>
                  </a:cxn>
                  <a:cxn ang="0">
                    <a:pos x="166" y="100"/>
                  </a:cxn>
                  <a:cxn ang="0">
                    <a:pos x="156" y="93"/>
                  </a:cxn>
                  <a:cxn ang="0">
                    <a:pos x="145" y="85"/>
                  </a:cxn>
                  <a:cxn ang="0">
                    <a:pos x="135" y="76"/>
                  </a:cxn>
                  <a:cxn ang="0">
                    <a:pos x="124" y="68"/>
                  </a:cxn>
                  <a:cxn ang="0">
                    <a:pos x="113" y="60"/>
                  </a:cxn>
                  <a:cxn ang="0">
                    <a:pos x="101" y="51"/>
                  </a:cxn>
                  <a:cxn ang="0">
                    <a:pos x="90" y="43"/>
                  </a:cxn>
                  <a:cxn ang="0">
                    <a:pos x="78" y="36"/>
                  </a:cxn>
                  <a:cxn ang="0">
                    <a:pos x="66" y="27"/>
                  </a:cxn>
                  <a:cxn ang="0">
                    <a:pos x="54" y="20"/>
                  </a:cxn>
                  <a:cxn ang="0">
                    <a:pos x="42" y="14"/>
                  </a:cxn>
                  <a:cxn ang="0">
                    <a:pos x="30" y="8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1" y="16"/>
                  </a:cxn>
                  <a:cxn ang="0">
                    <a:pos x="3" y="22"/>
                  </a:cxn>
                  <a:cxn ang="0">
                    <a:pos x="8" y="26"/>
                  </a:cxn>
                  <a:cxn ang="0">
                    <a:pos x="14" y="29"/>
                  </a:cxn>
                  <a:cxn ang="0">
                    <a:pos x="21" y="33"/>
                  </a:cxn>
                  <a:cxn ang="0">
                    <a:pos x="28" y="35"/>
                  </a:cxn>
                  <a:cxn ang="0">
                    <a:pos x="36" y="38"/>
                  </a:cxn>
                  <a:cxn ang="0">
                    <a:pos x="42" y="41"/>
                  </a:cxn>
                </a:cxnLst>
                <a:rect l="0" t="0" r="r" b="b"/>
                <a:pathLst>
                  <a:path w="198" h="135">
                    <a:moveTo>
                      <a:pt x="42" y="41"/>
                    </a:moveTo>
                    <a:lnTo>
                      <a:pt x="59" y="52"/>
                    </a:lnTo>
                    <a:lnTo>
                      <a:pt x="75" y="64"/>
                    </a:lnTo>
                    <a:lnTo>
                      <a:pt x="91" y="75"/>
                    </a:lnTo>
                    <a:lnTo>
                      <a:pt x="106" y="87"/>
                    </a:lnTo>
                    <a:lnTo>
                      <a:pt x="122" y="97"/>
                    </a:lnTo>
                    <a:lnTo>
                      <a:pt x="138" y="109"/>
                    </a:lnTo>
                    <a:lnTo>
                      <a:pt x="154" y="120"/>
                    </a:lnTo>
                    <a:lnTo>
                      <a:pt x="171" y="133"/>
                    </a:lnTo>
                    <a:lnTo>
                      <a:pt x="175" y="135"/>
                    </a:lnTo>
                    <a:lnTo>
                      <a:pt x="180" y="135"/>
                    </a:lnTo>
                    <a:lnTo>
                      <a:pt x="185" y="134"/>
                    </a:lnTo>
                    <a:lnTo>
                      <a:pt x="190" y="133"/>
                    </a:lnTo>
                    <a:lnTo>
                      <a:pt x="195" y="131"/>
                    </a:lnTo>
                    <a:lnTo>
                      <a:pt x="197" y="127"/>
                    </a:lnTo>
                    <a:lnTo>
                      <a:pt x="198" y="125"/>
                    </a:lnTo>
                    <a:lnTo>
                      <a:pt x="196" y="122"/>
                    </a:lnTo>
                    <a:lnTo>
                      <a:pt x="187" y="116"/>
                    </a:lnTo>
                    <a:lnTo>
                      <a:pt x="177" y="109"/>
                    </a:lnTo>
                    <a:lnTo>
                      <a:pt x="166" y="100"/>
                    </a:lnTo>
                    <a:lnTo>
                      <a:pt x="156" y="93"/>
                    </a:lnTo>
                    <a:lnTo>
                      <a:pt x="145" y="85"/>
                    </a:lnTo>
                    <a:lnTo>
                      <a:pt x="135" y="76"/>
                    </a:lnTo>
                    <a:lnTo>
                      <a:pt x="124" y="68"/>
                    </a:lnTo>
                    <a:lnTo>
                      <a:pt x="113" y="60"/>
                    </a:lnTo>
                    <a:lnTo>
                      <a:pt x="101" y="51"/>
                    </a:lnTo>
                    <a:lnTo>
                      <a:pt x="90" y="43"/>
                    </a:lnTo>
                    <a:lnTo>
                      <a:pt x="78" y="36"/>
                    </a:lnTo>
                    <a:lnTo>
                      <a:pt x="66" y="27"/>
                    </a:lnTo>
                    <a:lnTo>
                      <a:pt x="54" y="20"/>
                    </a:lnTo>
                    <a:lnTo>
                      <a:pt x="42" y="14"/>
                    </a:lnTo>
                    <a:lnTo>
                      <a:pt x="30" y="8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1" y="16"/>
                    </a:lnTo>
                    <a:lnTo>
                      <a:pt x="3" y="22"/>
                    </a:lnTo>
                    <a:lnTo>
                      <a:pt x="8" y="26"/>
                    </a:lnTo>
                    <a:lnTo>
                      <a:pt x="14" y="29"/>
                    </a:lnTo>
                    <a:lnTo>
                      <a:pt x="21" y="33"/>
                    </a:lnTo>
                    <a:lnTo>
                      <a:pt x="28" y="35"/>
                    </a:lnTo>
                    <a:lnTo>
                      <a:pt x="36" y="38"/>
                    </a:ln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6" name="Freeform 366"/>
              <p:cNvSpPr>
                <a:spLocks/>
              </p:cNvSpPr>
              <p:nvPr/>
            </p:nvSpPr>
            <p:spPr bwMode="auto">
              <a:xfrm>
                <a:off x="4310" y="3901"/>
                <a:ext cx="7" cy="5"/>
              </a:xfrm>
              <a:custGeom>
                <a:avLst/>
                <a:gdLst/>
                <a:ahLst/>
                <a:cxnLst>
                  <a:cxn ang="0">
                    <a:pos x="136" y="91"/>
                  </a:cxn>
                  <a:cxn ang="0">
                    <a:pos x="136" y="91"/>
                  </a:cxn>
                  <a:cxn ang="0">
                    <a:pos x="119" y="79"/>
                  </a:cxn>
                  <a:cxn ang="0">
                    <a:pos x="102" y="67"/>
                  </a:cxn>
                  <a:cxn ang="0">
                    <a:pos x="86" y="56"/>
                  </a:cxn>
                  <a:cxn ang="0">
                    <a:pos x="70" y="46"/>
                  </a:cxn>
                  <a:cxn ang="0">
                    <a:pos x="56" y="34"/>
                  </a:cxn>
                  <a:cxn ang="0">
                    <a:pos x="39" y="23"/>
                  </a:cxn>
                  <a:cxn ang="0">
                    <a:pos x="23" y="11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17" y="22"/>
                  </a:cxn>
                  <a:cxn ang="0">
                    <a:pos x="33" y="33"/>
                  </a:cxn>
                  <a:cxn ang="0">
                    <a:pos x="48" y="45"/>
                  </a:cxn>
                  <a:cxn ang="0">
                    <a:pos x="64" y="56"/>
                  </a:cxn>
                  <a:cxn ang="0">
                    <a:pos x="80" y="66"/>
                  </a:cxn>
                  <a:cxn ang="0">
                    <a:pos x="96" y="78"/>
                  </a:cxn>
                  <a:cxn ang="0">
                    <a:pos x="111" y="89"/>
                  </a:cxn>
                  <a:cxn ang="0">
                    <a:pos x="127" y="102"/>
                  </a:cxn>
                  <a:cxn ang="0">
                    <a:pos x="127" y="102"/>
                  </a:cxn>
                  <a:cxn ang="0">
                    <a:pos x="136" y="91"/>
                  </a:cxn>
                </a:cxnLst>
                <a:rect l="0" t="0" r="r" b="b"/>
                <a:pathLst>
                  <a:path w="136" h="102">
                    <a:moveTo>
                      <a:pt x="136" y="91"/>
                    </a:moveTo>
                    <a:lnTo>
                      <a:pt x="136" y="91"/>
                    </a:lnTo>
                    <a:lnTo>
                      <a:pt x="119" y="79"/>
                    </a:lnTo>
                    <a:lnTo>
                      <a:pt x="102" y="67"/>
                    </a:lnTo>
                    <a:lnTo>
                      <a:pt x="86" y="56"/>
                    </a:lnTo>
                    <a:lnTo>
                      <a:pt x="70" y="46"/>
                    </a:lnTo>
                    <a:lnTo>
                      <a:pt x="56" y="34"/>
                    </a:lnTo>
                    <a:lnTo>
                      <a:pt x="39" y="23"/>
                    </a:lnTo>
                    <a:lnTo>
                      <a:pt x="23" y="11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17" y="22"/>
                    </a:lnTo>
                    <a:lnTo>
                      <a:pt x="33" y="33"/>
                    </a:lnTo>
                    <a:lnTo>
                      <a:pt x="48" y="45"/>
                    </a:lnTo>
                    <a:lnTo>
                      <a:pt x="64" y="56"/>
                    </a:lnTo>
                    <a:lnTo>
                      <a:pt x="80" y="66"/>
                    </a:lnTo>
                    <a:lnTo>
                      <a:pt x="96" y="78"/>
                    </a:lnTo>
                    <a:lnTo>
                      <a:pt x="111" y="89"/>
                    </a:lnTo>
                    <a:lnTo>
                      <a:pt x="127" y="102"/>
                    </a:lnTo>
                    <a:lnTo>
                      <a:pt x="127" y="102"/>
                    </a:lnTo>
                    <a:lnTo>
                      <a:pt x="136" y="9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7" name="Freeform 367"/>
              <p:cNvSpPr>
                <a:spLocks/>
              </p:cNvSpPr>
              <p:nvPr/>
            </p:nvSpPr>
            <p:spPr bwMode="auto">
              <a:xfrm>
                <a:off x="4316" y="3905"/>
                <a:ext cx="2" cy="1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7" y="10"/>
                  </a:cxn>
                  <a:cxn ang="0">
                    <a:pos x="26" y="9"/>
                  </a:cxn>
                  <a:cxn ang="0">
                    <a:pos x="25" y="7"/>
                  </a:cxn>
                  <a:cxn ang="0">
                    <a:pos x="25" y="8"/>
                  </a:cxn>
                  <a:cxn ang="0">
                    <a:pos x="23" y="9"/>
                  </a:cxn>
                  <a:cxn ang="0">
                    <a:pos x="18" y="10"/>
                  </a:cxn>
                  <a:cxn ang="0">
                    <a:pos x="14" y="11"/>
                  </a:cxn>
                  <a:cxn ang="0">
                    <a:pos x="10" y="11"/>
                  </a:cxn>
                  <a:cxn ang="0">
                    <a:pos x="9" y="10"/>
                  </a:cxn>
                  <a:cxn ang="0">
                    <a:pos x="0" y="21"/>
                  </a:cxn>
                  <a:cxn ang="0">
                    <a:pos x="8" y="24"/>
                  </a:cxn>
                  <a:cxn ang="0">
                    <a:pos x="14" y="24"/>
                  </a:cxn>
                  <a:cxn ang="0">
                    <a:pos x="20" y="23"/>
                  </a:cxn>
                  <a:cxn ang="0">
                    <a:pos x="25" y="22"/>
                  </a:cxn>
                  <a:cxn ang="0">
                    <a:pos x="33" y="19"/>
                  </a:cxn>
                  <a:cxn ang="0">
                    <a:pos x="37" y="14"/>
                  </a:cxn>
                  <a:cxn ang="0">
                    <a:pos x="38" y="7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10"/>
                  </a:cxn>
                </a:cxnLst>
                <a:rect l="0" t="0" r="r" b="b"/>
                <a:pathLst>
                  <a:path w="38" h="24">
                    <a:moveTo>
                      <a:pt x="27" y="10"/>
                    </a:moveTo>
                    <a:lnTo>
                      <a:pt x="27" y="10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0" y="21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5" y="22"/>
                    </a:lnTo>
                    <a:lnTo>
                      <a:pt x="33" y="19"/>
                    </a:lnTo>
                    <a:lnTo>
                      <a:pt x="37" y="14"/>
                    </a:lnTo>
                    <a:lnTo>
                      <a:pt x="38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8" name="Freeform 368"/>
              <p:cNvSpPr>
                <a:spLocks/>
              </p:cNvSpPr>
              <p:nvPr/>
            </p:nvSpPr>
            <p:spPr bwMode="auto">
              <a:xfrm>
                <a:off x="4309" y="3899"/>
                <a:ext cx="9" cy="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3" y="18"/>
                  </a:cxn>
                  <a:cxn ang="0">
                    <a:pos x="24" y="24"/>
                  </a:cxn>
                  <a:cxn ang="0">
                    <a:pos x="36" y="30"/>
                  </a:cxn>
                  <a:cxn ang="0">
                    <a:pos x="48" y="37"/>
                  </a:cxn>
                  <a:cxn ang="0">
                    <a:pos x="60" y="45"/>
                  </a:cxn>
                  <a:cxn ang="0">
                    <a:pos x="72" y="52"/>
                  </a:cxn>
                  <a:cxn ang="0">
                    <a:pos x="83" y="61"/>
                  </a:cxn>
                  <a:cxn ang="0">
                    <a:pos x="95" y="69"/>
                  </a:cxn>
                  <a:cxn ang="0">
                    <a:pos x="105" y="77"/>
                  </a:cxn>
                  <a:cxn ang="0">
                    <a:pos x="116" y="86"/>
                  </a:cxn>
                  <a:cxn ang="0">
                    <a:pos x="126" y="94"/>
                  </a:cxn>
                  <a:cxn ang="0">
                    <a:pos x="137" y="102"/>
                  </a:cxn>
                  <a:cxn ang="0">
                    <a:pos x="147" y="110"/>
                  </a:cxn>
                  <a:cxn ang="0">
                    <a:pos x="158" y="118"/>
                  </a:cxn>
                  <a:cxn ang="0">
                    <a:pos x="169" y="125"/>
                  </a:cxn>
                  <a:cxn ang="0">
                    <a:pos x="178" y="131"/>
                  </a:cxn>
                  <a:cxn ang="0">
                    <a:pos x="184" y="121"/>
                  </a:cxn>
                  <a:cxn ang="0">
                    <a:pos x="175" y="115"/>
                  </a:cxn>
                  <a:cxn ang="0">
                    <a:pos x="166" y="107"/>
                  </a:cxn>
                  <a:cxn ang="0">
                    <a:pos x="156" y="99"/>
                  </a:cxn>
                  <a:cxn ang="0">
                    <a:pos x="145" y="92"/>
                  </a:cxn>
                  <a:cxn ang="0">
                    <a:pos x="134" y="83"/>
                  </a:cxn>
                  <a:cxn ang="0">
                    <a:pos x="124" y="75"/>
                  </a:cxn>
                  <a:cxn ang="0">
                    <a:pos x="113" y="67"/>
                  </a:cxn>
                  <a:cxn ang="0">
                    <a:pos x="101" y="58"/>
                  </a:cxn>
                  <a:cxn ang="0">
                    <a:pos x="89" y="50"/>
                  </a:cxn>
                  <a:cxn ang="0">
                    <a:pos x="78" y="42"/>
                  </a:cxn>
                  <a:cxn ang="0">
                    <a:pos x="66" y="35"/>
                  </a:cxn>
                  <a:cxn ang="0">
                    <a:pos x="54" y="26"/>
                  </a:cxn>
                  <a:cxn ang="0">
                    <a:pos x="42" y="18"/>
                  </a:cxn>
                  <a:cxn ang="0">
                    <a:pos x="30" y="12"/>
                  </a:cxn>
                  <a:cxn ang="0">
                    <a:pos x="17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3"/>
                  </a:cxn>
                </a:cxnLst>
                <a:rect l="0" t="0" r="r" b="b"/>
                <a:pathLst>
                  <a:path w="184" h="131">
                    <a:moveTo>
                      <a:pt x="0" y="13"/>
                    </a:moveTo>
                    <a:lnTo>
                      <a:pt x="0" y="13"/>
                    </a:lnTo>
                    <a:lnTo>
                      <a:pt x="13" y="18"/>
                    </a:lnTo>
                    <a:lnTo>
                      <a:pt x="24" y="24"/>
                    </a:lnTo>
                    <a:lnTo>
                      <a:pt x="36" y="30"/>
                    </a:lnTo>
                    <a:lnTo>
                      <a:pt x="48" y="37"/>
                    </a:lnTo>
                    <a:lnTo>
                      <a:pt x="60" y="45"/>
                    </a:lnTo>
                    <a:lnTo>
                      <a:pt x="72" y="52"/>
                    </a:lnTo>
                    <a:lnTo>
                      <a:pt x="83" y="61"/>
                    </a:lnTo>
                    <a:lnTo>
                      <a:pt x="95" y="69"/>
                    </a:lnTo>
                    <a:lnTo>
                      <a:pt x="105" y="77"/>
                    </a:lnTo>
                    <a:lnTo>
                      <a:pt x="116" y="86"/>
                    </a:lnTo>
                    <a:lnTo>
                      <a:pt x="126" y="94"/>
                    </a:lnTo>
                    <a:lnTo>
                      <a:pt x="137" y="102"/>
                    </a:lnTo>
                    <a:lnTo>
                      <a:pt x="147" y="110"/>
                    </a:lnTo>
                    <a:lnTo>
                      <a:pt x="158" y="118"/>
                    </a:lnTo>
                    <a:lnTo>
                      <a:pt x="169" y="125"/>
                    </a:lnTo>
                    <a:lnTo>
                      <a:pt x="178" y="131"/>
                    </a:lnTo>
                    <a:lnTo>
                      <a:pt x="184" y="121"/>
                    </a:lnTo>
                    <a:lnTo>
                      <a:pt x="175" y="115"/>
                    </a:lnTo>
                    <a:lnTo>
                      <a:pt x="166" y="107"/>
                    </a:lnTo>
                    <a:lnTo>
                      <a:pt x="156" y="99"/>
                    </a:lnTo>
                    <a:lnTo>
                      <a:pt x="145" y="92"/>
                    </a:lnTo>
                    <a:lnTo>
                      <a:pt x="134" y="83"/>
                    </a:lnTo>
                    <a:lnTo>
                      <a:pt x="124" y="75"/>
                    </a:lnTo>
                    <a:lnTo>
                      <a:pt x="113" y="67"/>
                    </a:lnTo>
                    <a:lnTo>
                      <a:pt x="101" y="58"/>
                    </a:lnTo>
                    <a:lnTo>
                      <a:pt x="89" y="50"/>
                    </a:lnTo>
                    <a:lnTo>
                      <a:pt x="78" y="42"/>
                    </a:lnTo>
                    <a:lnTo>
                      <a:pt x="66" y="35"/>
                    </a:lnTo>
                    <a:lnTo>
                      <a:pt x="54" y="26"/>
                    </a:lnTo>
                    <a:lnTo>
                      <a:pt x="42" y="18"/>
                    </a:lnTo>
                    <a:lnTo>
                      <a:pt x="30" y="12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69" name="Freeform 369"/>
              <p:cNvSpPr>
                <a:spLocks/>
              </p:cNvSpPr>
              <p:nvPr/>
            </p:nvSpPr>
            <p:spPr bwMode="auto">
              <a:xfrm>
                <a:off x="4308" y="3899"/>
                <a:ext cx="1" cy="1"/>
              </a:xfrm>
              <a:custGeom>
                <a:avLst/>
                <a:gdLst/>
                <a:ahLst/>
                <a:cxnLst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4"/>
                  </a:cxn>
                  <a:cxn ang="0">
                    <a:pos x="13" y="13"/>
                  </a:cxn>
                  <a:cxn ang="0">
                    <a:pos x="17" y="14"/>
                  </a:cxn>
                  <a:cxn ang="0">
                    <a:pos x="21" y="15"/>
                  </a:cxn>
                  <a:cxn ang="0">
                    <a:pos x="25" y="2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4" y="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2" y="13"/>
                  </a:cxn>
                </a:cxnLst>
                <a:rect l="0" t="0" r="r" b="b"/>
                <a:pathLst>
                  <a:path w="25" h="15">
                    <a:moveTo>
                      <a:pt x="12" y="13"/>
                    </a:moveTo>
                    <a:lnTo>
                      <a:pt x="12" y="13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7" y="14"/>
                    </a:lnTo>
                    <a:lnTo>
                      <a:pt x="21" y="15"/>
                    </a:lnTo>
                    <a:lnTo>
                      <a:pt x="25" y="2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0" name="Freeform 370"/>
              <p:cNvSpPr>
                <a:spLocks/>
              </p:cNvSpPr>
              <p:nvPr/>
            </p:nvSpPr>
            <p:spPr bwMode="auto">
              <a:xfrm>
                <a:off x="4308" y="3899"/>
                <a:ext cx="3" cy="2"/>
              </a:xfrm>
              <a:custGeom>
                <a:avLst/>
                <a:gdLst/>
                <a:ahLst/>
                <a:cxnLst>
                  <a:cxn ang="0">
                    <a:pos x="51" y="29"/>
                  </a:cxn>
                  <a:cxn ang="0">
                    <a:pos x="51" y="29"/>
                  </a:cxn>
                  <a:cxn ang="0">
                    <a:pos x="44" y="25"/>
                  </a:cxn>
                  <a:cxn ang="0">
                    <a:pos x="36" y="21"/>
                  </a:cxn>
                  <a:cxn ang="0">
                    <a:pos x="29" y="19"/>
                  </a:cxn>
                  <a:cxn ang="0">
                    <a:pos x="22" y="16"/>
                  </a:cxn>
                  <a:cxn ang="0">
                    <a:pos x="17" y="14"/>
                  </a:cxn>
                  <a:cxn ang="0">
                    <a:pos x="14" y="11"/>
                  </a:cxn>
                  <a:cxn ang="0">
                    <a:pos x="13" y="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4" y="19"/>
                  </a:cxn>
                  <a:cxn ang="0">
                    <a:pos x="11" y="25"/>
                  </a:cxn>
                  <a:cxn ang="0">
                    <a:pos x="18" y="29"/>
                  </a:cxn>
                  <a:cxn ang="0">
                    <a:pos x="25" y="32"/>
                  </a:cxn>
                  <a:cxn ang="0">
                    <a:pos x="32" y="34"/>
                  </a:cxn>
                  <a:cxn ang="0">
                    <a:pos x="40" y="37"/>
                  </a:cxn>
                  <a:cxn ang="0">
                    <a:pos x="45" y="39"/>
                  </a:cxn>
                  <a:cxn ang="0">
                    <a:pos x="45" y="39"/>
                  </a:cxn>
                  <a:cxn ang="0">
                    <a:pos x="51" y="29"/>
                  </a:cxn>
                </a:cxnLst>
                <a:rect l="0" t="0" r="r" b="b"/>
                <a:pathLst>
                  <a:path w="51" h="39">
                    <a:moveTo>
                      <a:pt x="51" y="29"/>
                    </a:moveTo>
                    <a:lnTo>
                      <a:pt x="51" y="29"/>
                    </a:lnTo>
                    <a:lnTo>
                      <a:pt x="44" y="25"/>
                    </a:lnTo>
                    <a:lnTo>
                      <a:pt x="36" y="21"/>
                    </a:lnTo>
                    <a:lnTo>
                      <a:pt x="29" y="19"/>
                    </a:lnTo>
                    <a:lnTo>
                      <a:pt x="22" y="16"/>
                    </a:lnTo>
                    <a:lnTo>
                      <a:pt x="17" y="14"/>
                    </a:lnTo>
                    <a:lnTo>
                      <a:pt x="14" y="11"/>
                    </a:lnTo>
                    <a:lnTo>
                      <a:pt x="13" y="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4" y="19"/>
                    </a:lnTo>
                    <a:lnTo>
                      <a:pt x="11" y="25"/>
                    </a:lnTo>
                    <a:lnTo>
                      <a:pt x="18" y="29"/>
                    </a:lnTo>
                    <a:lnTo>
                      <a:pt x="25" y="32"/>
                    </a:lnTo>
                    <a:lnTo>
                      <a:pt x="32" y="34"/>
                    </a:lnTo>
                    <a:lnTo>
                      <a:pt x="40" y="37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1" name="Freeform 371"/>
              <p:cNvSpPr>
                <a:spLocks/>
              </p:cNvSpPr>
              <p:nvPr/>
            </p:nvSpPr>
            <p:spPr bwMode="auto">
              <a:xfrm>
                <a:off x="4308" y="3901"/>
                <a:ext cx="9" cy="9"/>
              </a:xfrm>
              <a:custGeom>
                <a:avLst/>
                <a:gdLst/>
                <a:ahLst/>
                <a:cxnLst>
                  <a:cxn ang="0">
                    <a:pos x="38" y="64"/>
                  </a:cxn>
                  <a:cxn ang="0">
                    <a:pos x="58" y="79"/>
                  </a:cxn>
                  <a:cxn ang="0">
                    <a:pos x="77" y="93"/>
                  </a:cxn>
                  <a:cxn ang="0">
                    <a:pos x="96" y="108"/>
                  </a:cxn>
                  <a:cxn ang="0">
                    <a:pos x="114" y="124"/>
                  </a:cxn>
                  <a:cxn ang="0">
                    <a:pos x="132" y="138"/>
                  </a:cxn>
                  <a:cxn ang="0">
                    <a:pos x="149" y="154"/>
                  </a:cxn>
                  <a:cxn ang="0">
                    <a:pos x="167" y="171"/>
                  </a:cxn>
                  <a:cxn ang="0">
                    <a:pos x="186" y="187"/>
                  </a:cxn>
                  <a:cxn ang="0">
                    <a:pos x="189" y="188"/>
                  </a:cxn>
                  <a:cxn ang="0">
                    <a:pos x="192" y="187"/>
                  </a:cxn>
                  <a:cxn ang="0">
                    <a:pos x="194" y="185"/>
                  </a:cxn>
                  <a:cxn ang="0">
                    <a:pos x="194" y="183"/>
                  </a:cxn>
                  <a:cxn ang="0">
                    <a:pos x="192" y="172"/>
                  </a:cxn>
                  <a:cxn ang="0">
                    <a:pos x="191" y="160"/>
                  </a:cxn>
                  <a:cxn ang="0">
                    <a:pos x="190" y="149"/>
                  </a:cxn>
                  <a:cxn ang="0">
                    <a:pos x="185" y="139"/>
                  </a:cxn>
                  <a:cxn ang="0">
                    <a:pos x="176" y="127"/>
                  </a:cxn>
                  <a:cxn ang="0">
                    <a:pos x="165" y="115"/>
                  </a:cxn>
                  <a:cxn ang="0">
                    <a:pos x="155" y="104"/>
                  </a:cxn>
                  <a:cxn ang="0">
                    <a:pos x="145" y="93"/>
                  </a:cxn>
                  <a:cxn ang="0">
                    <a:pos x="135" y="83"/>
                  </a:cxn>
                  <a:cxn ang="0">
                    <a:pos x="124" y="73"/>
                  </a:cxn>
                  <a:cxn ang="0">
                    <a:pos x="113" y="63"/>
                  </a:cxn>
                  <a:cxn ang="0">
                    <a:pos x="102" y="54"/>
                  </a:cxn>
                  <a:cxn ang="0">
                    <a:pos x="91" y="46"/>
                  </a:cxn>
                  <a:cxn ang="0">
                    <a:pos x="79" y="37"/>
                  </a:cxn>
                  <a:cxn ang="0">
                    <a:pos x="67" y="30"/>
                  </a:cxn>
                  <a:cxn ang="0">
                    <a:pos x="55" y="23"/>
                  </a:cxn>
                  <a:cxn ang="0">
                    <a:pos x="42" y="16"/>
                  </a:cxn>
                  <a:cxn ang="0">
                    <a:pos x="29" y="10"/>
                  </a:cxn>
                  <a:cxn ang="0">
                    <a:pos x="16" y="5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" y="12"/>
                  </a:cxn>
                  <a:cxn ang="0">
                    <a:pos x="3" y="24"/>
                  </a:cxn>
                  <a:cxn ang="0">
                    <a:pos x="4" y="35"/>
                  </a:cxn>
                  <a:cxn ang="0">
                    <a:pos x="5" y="39"/>
                  </a:cxn>
                  <a:cxn ang="0">
                    <a:pos x="7" y="43"/>
                  </a:cxn>
                  <a:cxn ang="0">
                    <a:pos x="11" y="47"/>
                  </a:cxn>
                  <a:cxn ang="0">
                    <a:pos x="16" y="51"/>
                  </a:cxn>
                  <a:cxn ang="0">
                    <a:pos x="21" y="54"/>
                  </a:cxn>
                  <a:cxn ang="0">
                    <a:pos x="27" y="57"/>
                  </a:cxn>
                  <a:cxn ang="0">
                    <a:pos x="33" y="61"/>
                  </a:cxn>
                  <a:cxn ang="0">
                    <a:pos x="38" y="64"/>
                  </a:cxn>
                </a:cxnLst>
                <a:rect l="0" t="0" r="r" b="b"/>
                <a:pathLst>
                  <a:path w="194" h="188">
                    <a:moveTo>
                      <a:pt x="38" y="64"/>
                    </a:moveTo>
                    <a:lnTo>
                      <a:pt x="58" y="79"/>
                    </a:lnTo>
                    <a:lnTo>
                      <a:pt x="77" y="93"/>
                    </a:lnTo>
                    <a:lnTo>
                      <a:pt x="96" y="108"/>
                    </a:lnTo>
                    <a:lnTo>
                      <a:pt x="114" y="124"/>
                    </a:lnTo>
                    <a:lnTo>
                      <a:pt x="132" y="138"/>
                    </a:lnTo>
                    <a:lnTo>
                      <a:pt x="149" y="154"/>
                    </a:lnTo>
                    <a:lnTo>
                      <a:pt x="167" y="171"/>
                    </a:lnTo>
                    <a:lnTo>
                      <a:pt x="186" y="187"/>
                    </a:lnTo>
                    <a:lnTo>
                      <a:pt x="189" y="188"/>
                    </a:lnTo>
                    <a:lnTo>
                      <a:pt x="192" y="187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2" y="172"/>
                    </a:lnTo>
                    <a:lnTo>
                      <a:pt x="191" y="160"/>
                    </a:lnTo>
                    <a:lnTo>
                      <a:pt x="190" y="149"/>
                    </a:lnTo>
                    <a:lnTo>
                      <a:pt x="185" y="139"/>
                    </a:lnTo>
                    <a:lnTo>
                      <a:pt x="176" y="127"/>
                    </a:lnTo>
                    <a:lnTo>
                      <a:pt x="165" y="115"/>
                    </a:lnTo>
                    <a:lnTo>
                      <a:pt x="155" y="104"/>
                    </a:lnTo>
                    <a:lnTo>
                      <a:pt x="145" y="93"/>
                    </a:lnTo>
                    <a:lnTo>
                      <a:pt x="135" y="83"/>
                    </a:lnTo>
                    <a:lnTo>
                      <a:pt x="124" y="73"/>
                    </a:lnTo>
                    <a:lnTo>
                      <a:pt x="113" y="63"/>
                    </a:lnTo>
                    <a:lnTo>
                      <a:pt x="102" y="54"/>
                    </a:lnTo>
                    <a:lnTo>
                      <a:pt x="91" y="46"/>
                    </a:lnTo>
                    <a:lnTo>
                      <a:pt x="79" y="37"/>
                    </a:lnTo>
                    <a:lnTo>
                      <a:pt x="67" y="30"/>
                    </a:lnTo>
                    <a:lnTo>
                      <a:pt x="55" y="23"/>
                    </a:lnTo>
                    <a:lnTo>
                      <a:pt x="42" y="16"/>
                    </a:lnTo>
                    <a:lnTo>
                      <a:pt x="29" y="10"/>
                    </a:lnTo>
                    <a:lnTo>
                      <a:pt x="16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12"/>
                    </a:lnTo>
                    <a:lnTo>
                      <a:pt x="3" y="24"/>
                    </a:lnTo>
                    <a:lnTo>
                      <a:pt x="4" y="35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11" y="47"/>
                    </a:lnTo>
                    <a:lnTo>
                      <a:pt x="16" y="51"/>
                    </a:lnTo>
                    <a:lnTo>
                      <a:pt x="21" y="54"/>
                    </a:lnTo>
                    <a:lnTo>
                      <a:pt x="27" y="57"/>
                    </a:lnTo>
                    <a:lnTo>
                      <a:pt x="33" y="61"/>
                    </a:lnTo>
                    <a:lnTo>
                      <a:pt x="38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2" name="Freeform 372"/>
              <p:cNvSpPr>
                <a:spLocks/>
              </p:cNvSpPr>
              <p:nvPr/>
            </p:nvSpPr>
            <p:spPr bwMode="auto">
              <a:xfrm>
                <a:off x="4310" y="3904"/>
                <a:ext cx="7" cy="7"/>
              </a:xfrm>
              <a:custGeom>
                <a:avLst/>
                <a:gdLst/>
                <a:ahLst/>
                <a:cxnLst>
                  <a:cxn ang="0">
                    <a:pos x="156" y="124"/>
                  </a:cxn>
                  <a:cxn ang="0">
                    <a:pos x="156" y="123"/>
                  </a:cxn>
                  <a:cxn ang="0">
                    <a:pos x="137" y="106"/>
                  </a:cxn>
                  <a:cxn ang="0">
                    <a:pos x="119" y="90"/>
                  </a:cxn>
                  <a:cxn ang="0">
                    <a:pos x="102" y="74"/>
                  </a:cxn>
                  <a:cxn ang="0">
                    <a:pos x="84" y="59"/>
                  </a:cxn>
                  <a:cxn ang="0">
                    <a:pos x="66" y="44"/>
                  </a:cxn>
                  <a:cxn ang="0">
                    <a:pos x="47" y="29"/>
                  </a:cxn>
                  <a:cxn ang="0">
                    <a:pos x="28" y="15"/>
                  </a:cxn>
                  <a:cxn ang="0">
                    <a:pos x="8" y="0"/>
                  </a:cxn>
                  <a:cxn ang="0">
                    <a:pos x="0" y="11"/>
                  </a:cxn>
                  <a:cxn ang="0">
                    <a:pos x="20" y="25"/>
                  </a:cxn>
                  <a:cxn ang="0">
                    <a:pos x="39" y="40"/>
                  </a:cxn>
                  <a:cxn ang="0">
                    <a:pos x="58" y="54"/>
                  </a:cxn>
                  <a:cxn ang="0">
                    <a:pos x="76" y="70"/>
                  </a:cxn>
                  <a:cxn ang="0">
                    <a:pos x="94" y="84"/>
                  </a:cxn>
                  <a:cxn ang="0">
                    <a:pos x="111" y="100"/>
                  </a:cxn>
                  <a:cxn ang="0">
                    <a:pos x="129" y="117"/>
                  </a:cxn>
                  <a:cxn ang="0">
                    <a:pos x="148" y="133"/>
                  </a:cxn>
                  <a:cxn ang="0">
                    <a:pos x="148" y="132"/>
                  </a:cxn>
                  <a:cxn ang="0">
                    <a:pos x="156" y="124"/>
                  </a:cxn>
                </a:cxnLst>
                <a:rect l="0" t="0" r="r" b="b"/>
                <a:pathLst>
                  <a:path w="156" h="133">
                    <a:moveTo>
                      <a:pt x="156" y="124"/>
                    </a:moveTo>
                    <a:lnTo>
                      <a:pt x="156" y="123"/>
                    </a:lnTo>
                    <a:lnTo>
                      <a:pt x="137" y="106"/>
                    </a:lnTo>
                    <a:lnTo>
                      <a:pt x="119" y="90"/>
                    </a:lnTo>
                    <a:lnTo>
                      <a:pt x="102" y="74"/>
                    </a:lnTo>
                    <a:lnTo>
                      <a:pt x="84" y="59"/>
                    </a:lnTo>
                    <a:lnTo>
                      <a:pt x="66" y="44"/>
                    </a:lnTo>
                    <a:lnTo>
                      <a:pt x="47" y="29"/>
                    </a:lnTo>
                    <a:lnTo>
                      <a:pt x="28" y="15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20" y="25"/>
                    </a:lnTo>
                    <a:lnTo>
                      <a:pt x="39" y="40"/>
                    </a:lnTo>
                    <a:lnTo>
                      <a:pt x="58" y="54"/>
                    </a:lnTo>
                    <a:lnTo>
                      <a:pt x="76" y="70"/>
                    </a:lnTo>
                    <a:lnTo>
                      <a:pt x="94" y="84"/>
                    </a:lnTo>
                    <a:lnTo>
                      <a:pt x="111" y="100"/>
                    </a:lnTo>
                    <a:lnTo>
                      <a:pt x="129" y="117"/>
                    </a:lnTo>
                    <a:lnTo>
                      <a:pt x="148" y="133"/>
                    </a:lnTo>
                    <a:lnTo>
                      <a:pt x="148" y="132"/>
                    </a:lnTo>
                    <a:lnTo>
                      <a:pt x="156" y="12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3" name="Freeform 373"/>
              <p:cNvSpPr>
                <a:spLocks/>
              </p:cNvSpPr>
              <p:nvPr/>
            </p:nvSpPr>
            <p:spPr bwMode="auto">
              <a:xfrm>
                <a:off x="4317" y="3910"/>
                <a:ext cx="1" cy="1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3"/>
                  </a:cxn>
                  <a:cxn ang="0">
                    <a:pos x="0" y="11"/>
                  </a:cxn>
                  <a:cxn ang="0">
                    <a:pos x="7" y="16"/>
                  </a:cxn>
                  <a:cxn ang="0">
                    <a:pos x="13" y="13"/>
                  </a:cxn>
                  <a:cxn ang="0">
                    <a:pos x="18" y="8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6" y="5"/>
                  </a:cxn>
                </a:cxnLst>
                <a:rect l="0" t="0" r="r" b="b"/>
                <a:pathLst>
                  <a:path w="18" h="16">
                    <a:moveTo>
                      <a:pt x="6" y="5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0" y="11"/>
                    </a:lnTo>
                    <a:lnTo>
                      <a:pt x="7" y="16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4" name="Freeform 374"/>
              <p:cNvSpPr>
                <a:spLocks/>
              </p:cNvSpPr>
              <p:nvPr/>
            </p:nvSpPr>
            <p:spPr bwMode="auto">
              <a:xfrm>
                <a:off x="4317" y="3908"/>
                <a:ext cx="1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4" y="15"/>
                  </a:cxn>
                  <a:cxn ang="0">
                    <a:pos x="5" y="25"/>
                  </a:cxn>
                  <a:cxn ang="0">
                    <a:pos x="6" y="37"/>
                  </a:cxn>
                  <a:cxn ang="0">
                    <a:pos x="8" y="50"/>
                  </a:cxn>
                  <a:cxn ang="0">
                    <a:pos x="20" y="46"/>
                  </a:cxn>
                  <a:cxn ang="0">
                    <a:pos x="18" y="37"/>
                  </a:cxn>
                  <a:cxn ang="0">
                    <a:pos x="17" y="25"/>
                  </a:cxn>
                  <a:cxn ang="0">
                    <a:pos x="16" y="1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0" t="0" r="r" b="b"/>
                <a:pathLst>
                  <a:path w="20" h="50">
                    <a:moveTo>
                      <a:pt x="0" y="8"/>
                    </a:moveTo>
                    <a:lnTo>
                      <a:pt x="0" y="8"/>
                    </a:lnTo>
                    <a:lnTo>
                      <a:pt x="4" y="15"/>
                    </a:lnTo>
                    <a:lnTo>
                      <a:pt x="5" y="25"/>
                    </a:lnTo>
                    <a:lnTo>
                      <a:pt x="6" y="37"/>
                    </a:lnTo>
                    <a:lnTo>
                      <a:pt x="8" y="50"/>
                    </a:lnTo>
                    <a:lnTo>
                      <a:pt x="20" y="46"/>
                    </a:lnTo>
                    <a:lnTo>
                      <a:pt x="18" y="37"/>
                    </a:lnTo>
                    <a:lnTo>
                      <a:pt x="17" y="25"/>
                    </a:lnTo>
                    <a:lnTo>
                      <a:pt x="16" y="1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5" name="Freeform 375"/>
              <p:cNvSpPr>
                <a:spLocks/>
              </p:cNvSpPr>
              <p:nvPr/>
            </p:nvSpPr>
            <p:spPr bwMode="auto">
              <a:xfrm>
                <a:off x="4308" y="3901"/>
                <a:ext cx="9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13"/>
                  </a:cxn>
                  <a:cxn ang="0">
                    <a:pos x="13" y="18"/>
                  </a:cxn>
                  <a:cxn ang="0">
                    <a:pos x="26" y="23"/>
                  </a:cxn>
                  <a:cxn ang="0">
                    <a:pos x="39" y="30"/>
                  </a:cxn>
                  <a:cxn ang="0">
                    <a:pos x="51" y="36"/>
                  </a:cxn>
                  <a:cxn ang="0">
                    <a:pos x="63" y="43"/>
                  </a:cxn>
                  <a:cxn ang="0">
                    <a:pos x="75" y="49"/>
                  </a:cxn>
                  <a:cxn ang="0">
                    <a:pos x="87" y="58"/>
                  </a:cxn>
                  <a:cxn ang="0">
                    <a:pos x="97" y="66"/>
                  </a:cxn>
                  <a:cxn ang="0">
                    <a:pos x="108" y="75"/>
                  </a:cxn>
                  <a:cxn ang="0">
                    <a:pos x="119" y="85"/>
                  </a:cxn>
                  <a:cxn ang="0">
                    <a:pos x="130" y="95"/>
                  </a:cxn>
                  <a:cxn ang="0">
                    <a:pos x="140" y="105"/>
                  </a:cxn>
                  <a:cxn ang="0">
                    <a:pos x="149" y="115"/>
                  </a:cxn>
                  <a:cxn ang="0">
                    <a:pos x="159" y="127"/>
                  </a:cxn>
                  <a:cxn ang="0">
                    <a:pos x="169" y="138"/>
                  </a:cxn>
                  <a:cxn ang="0">
                    <a:pos x="179" y="150"/>
                  </a:cxn>
                  <a:cxn ang="0">
                    <a:pos x="189" y="142"/>
                  </a:cxn>
                  <a:cxn ang="0">
                    <a:pos x="180" y="130"/>
                  </a:cxn>
                  <a:cxn ang="0">
                    <a:pos x="169" y="118"/>
                  </a:cxn>
                  <a:cxn ang="0">
                    <a:pos x="159" y="107"/>
                  </a:cxn>
                  <a:cxn ang="0">
                    <a:pos x="148" y="96"/>
                  </a:cxn>
                  <a:cxn ang="0">
                    <a:pos x="138" y="85"/>
                  </a:cxn>
                  <a:cxn ang="0">
                    <a:pos x="127" y="74"/>
                  </a:cxn>
                  <a:cxn ang="0">
                    <a:pos x="116" y="65"/>
                  </a:cxn>
                  <a:cxn ang="0">
                    <a:pos x="105" y="56"/>
                  </a:cxn>
                  <a:cxn ang="0">
                    <a:pos x="93" y="47"/>
                  </a:cxn>
                  <a:cxn ang="0">
                    <a:pos x="81" y="39"/>
                  </a:cxn>
                  <a:cxn ang="0">
                    <a:pos x="69" y="31"/>
                  </a:cxn>
                  <a:cxn ang="0">
                    <a:pos x="57" y="23"/>
                  </a:cxn>
                  <a:cxn ang="0">
                    <a:pos x="43" y="17"/>
                  </a:cxn>
                  <a:cxn ang="0">
                    <a:pos x="30" y="11"/>
                  </a:cxn>
                  <a:cxn ang="0">
                    <a:pos x="17" y="6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3"/>
                  </a:cxn>
                </a:cxnLst>
                <a:rect l="0" t="0" r="r" b="b"/>
                <a:pathLst>
                  <a:path w="189" h="150">
                    <a:moveTo>
                      <a:pt x="1" y="13"/>
                    </a:moveTo>
                    <a:lnTo>
                      <a:pt x="0" y="13"/>
                    </a:lnTo>
                    <a:lnTo>
                      <a:pt x="13" y="18"/>
                    </a:lnTo>
                    <a:lnTo>
                      <a:pt x="26" y="23"/>
                    </a:lnTo>
                    <a:lnTo>
                      <a:pt x="39" y="30"/>
                    </a:lnTo>
                    <a:lnTo>
                      <a:pt x="51" y="36"/>
                    </a:lnTo>
                    <a:lnTo>
                      <a:pt x="63" y="43"/>
                    </a:lnTo>
                    <a:lnTo>
                      <a:pt x="75" y="49"/>
                    </a:lnTo>
                    <a:lnTo>
                      <a:pt x="87" y="58"/>
                    </a:lnTo>
                    <a:lnTo>
                      <a:pt x="97" y="66"/>
                    </a:lnTo>
                    <a:lnTo>
                      <a:pt x="108" y="75"/>
                    </a:lnTo>
                    <a:lnTo>
                      <a:pt x="119" y="85"/>
                    </a:lnTo>
                    <a:lnTo>
                      <a:pt x="130" y="95"/>
                    </a:lnTo>
                    <a:lnTo>
                      <a:pt x="140" y="105"/>
                    </a:lnTo>
                    <a:lnTo>
                      <a:pt x="149" y="115"/>
                    </a:lnTo>
                    <a:lnTo>
                      <a:pt x="159" y="127"/>
                    </a:lnTo>
                    <a:lnTo>
                      <a:pt x="169" y="138"/>
                    </a:lnTo>
                    <a:lnTo>
                      <a:pt x="179" y="150"/>
                    </a:lnTo>
                    <a:lnTo>
                      <a:pt x="189" y="142"/>
                    </a:lnTo>
                    <a:lnTo>
                      <a:pt x="180" y="130"/>
                    </a:lnTo>
                    <a:lnTo>
                      <a:pt x="169" y="118"/>
                    </a:lnTo>
                    <a:lnTo>
                      <a:pt x="159" y="107"/>
                    </a:lnTo>
                    <a:lnTo>
                      <a:pt x="148" y="96"/>
                    </a:lnTo>
                    <a:lnTo>
                      <a:pt x="138" y="85"/>
                    </a:lnTo>
                    <a:lnTo>
                      <a:pt x="127" y="74"/>
                    </a:lnTo>
                    <a:lnTo>
                      <a:pt x="116" y="65"/>
                    </a:lnTo>
                    <a:lnTo>
                      <a:pt x="105" y="56"/>
                    </a:lnTo>
                    <a:lnTo>
                      <a:pt x="93" y="47"/>
                    </a:lnTo>
                    <a:lnTo>
                      <a:pt x="81" y="39"/>
                    </a:lnTo>
                    <a:lnTo>
                      <a:pt x="69" y="31"/>
                    </a:lnTo>
                    <a:lnTo>
                      <a:pt x="57" y="23"/>
                    </a:lnTo>
                    <a:lnTo>
                      <a:pt x="43" y="17"/>
                    </a:lnTo>
                    <a:lnTo>
                      <a:pt x="30" y="11"/>
                    </a:lnTo>
                    <a:lnTo>
                      <a:pt x="17" y="6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6" name="Freeform 376"/>
              <p:cNvSpPr>
                <a:spLocks/>
              </p:cNvSpPr>
              <p:nvPr/>
            </p:nvSpPr>
            <p:spPr bwMode="auto">
              <a:xfrm>
                <a:off x="4308" y="3901"/>
                <a:ext cx="1" cy="2"/>
              </a:xfrm>
              <a:custGeom>
                <a:avLst/>
                <a:gdLst/>
                <a:ahLst/>
                <a:cxnLst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1"/>
                  </a:cxn>
                  <a:cxn ang="0">
                    <a:pos x="13" y="18"/>
                  </a:cxn>
                  <a:cxn ang="0">
                    <a:pos x="12" y="11"/>
                  </a:cxn>
                  <a:cxn ang="0">
                    <a:pos x="8" y="13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1" y="20"/>
                  </a:cxn>
                  <a:cxn ang="0">
                    <a:pos x="3" y="31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17" y="42"/>
                  </a:cxn>
                </a:cxnLst>
                <a:rect l="0" t="0" r="r" b="b"/>
                <a:pathLst>
                  <a:path w="17" h="42">
                    <a:moveTo>
                      <a:pt x="17" y="42"/>
                    </a:moveTo>
                    <a:lnTo>
                      <a:pt x="17" y="42"/>
                    </a:lnTo>
                    <a:lnTo>
                      <a:pt x="15" y="31"/>
                    </a:lnTo>
                    <a:lnTo>
                      <a:pt x="13" y="18"/>
                    </a:lnTo>
                    <a:lnTo>
                      <a:pt x="12" y="11"/>
                    </a:lnTo>
                    <a:lnTo>
                      <a:pt x="8" y="13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" y="20"/>
                    </a:lnTo>
                    <a:lnTo>
                      <a:pt x="3" y="31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7" name="Freeform 377"/>
              <p:cNvSpPr>
                <a:spLocks/>
              </p:cNvSpPr>
              <p:nvPr/>
            </p:nvSpPr>
            <p:spPr bwMode="auto">
              <a:xfrm>
                <a:off x="4308" y="3903"/>
                <a:ext cx="2" cy="1"/>
              </a:xfrm>
              <a:custGeom>
                <a:avLst/>
                <a:gdLst/>
                <a:ahLst/>
                <a:cxnLst>
                  <a:cxn ang="0">
                    <a:pos x="45" y="24"/>
                  </a:cxn>
                  <a:cxn ang="0">
                    <a:pos x="44" y="24"/>
                  </a:cxn>
                  <a:cxn ang="0">
                    <a:pos x="39" y="21"/>
                  </a:cxn>
                  <a:cxn ang="0">
                    <a:pos x="33" y="16"/>
                  </a:cxn>
                  <a:cxn ang="0">
                    <a:pos x="27" y="13"/>
                  </a:cxn>
                  <a:cxn ang="0">
                    <a:pos x="23" y="11"/>
                  </a:cxn>
                  <a:cxn ang="0">
                    <a:pos x="18" y="6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5" y="13"/>
                  </a:cxn>
                  <a:cxn ang="0">
                    <a:pos x="10" y="17"/>
                  </a:cxn>
                  <a:cxn ang="0">
                    <a:pos x="15" y="21"/>
                  </a:cxn>
                  <a:cxn ang="0">
                    <a:pos x="21" y="25"/>
                  </a:cxn>
                  <a:cxn ang="0">
                    <a:pos x="27" y="28"/>
                  </a:cxn>
                  <a:cxn ang="0">
                    <a:pos x="33" y="31"/>
                  </a:cxn>
                  <a:cxn ang="0">
                    <a:pos x="38" y="35"/>
                  </a:cxn>
                  <a:cxn ang="0">
                    <a:pos x="37" y="35"/>
                  </a:cxn>
                  <a:cxn ang="0">
                    <a:pos x="45" y="24"/>
                  </a:cxn>
                </a:cxnLst>
                <a:rect l="0" t="0" r="r" b="b"/>
                <a:pathLst>
                  <a:path w="45" h="35">
                    <a:moveTo>
                      <a:pt x="45" y="24"/>
                    </a:moveTo>
                    <a:lnTo>
                      <a:pt x="44" y="24"/>
                    </a:lnTo>
                    <a:lnTo>
                      <a:pt x="39" y="21"/>
                    </a:lnTo>
                    <a:lnTo>
                      <a:pt x="33" y="16"/>
                    </a:lnTo>
                    <a:lnTo>
                      <a:pt x="27" y="13"/>
                    </a:lnTo>
                    <a:lnTo>
                      <a:pt x="23" y="11"/>
                    </a:lnTo>
                    <a:lnTo>
                      <a:pt x="18" y="6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3"/>
                    </a:lnTo>
                    <a:lnTo>
                      <a:pt x="10" y="17"/>
                    </a:lnTo>
                    <a:lnTo>
                      <a:pt x="15" y="21"/>
                    </a:lnTo>
                    <a:lnTo>
                      <a:pt x="21" y="25"/>
                    </a:lnTo>
                    <a:lnTo>
                      <a:pt x="27" y="28"/>
                    </a:lnTo>
                    <a:lnTo>
                      <a:pt x="33" y="31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8" name="Freeform 378"/>
              <p:cNvSpPr>
                <a:spLocks/>
              </p:cNvSpPr>
              <p:nvPr/>
            </p:nvSpPr>
            <p:spPr bwMode="auto">
              <a:xfrm>
                <a:off x="4308" y="3903"/>
                <a:ext cx="8" cy="9"/>
              </a:xfrm>
              <a:custGeom>
                <a:avLst/>
                <a:gdLst/>
                <a:ahLst/>
                <a:cxnLst>
                  <a:cxn ang="0">
                    <a:pos x="48" y="62"/>
                  </a:cxn>
                  <a:cxn ang="0">
                    <a:pos x="62" y="75"/>
                  </a:cxn>
                  <a:cxn ang="0">
                    <a:pos x="76" y="88"/>
                  </a:cxn>
                  <a:cxn ang="0">
                    <a:pos x="89" y="102"/>
                  </a:cxn>
                  <a:cxn ang="0">
                    <a:pos x="102" y="115"/>
                  </a:cxn>
                  <a:cxn ang="0">
                    <a:pos x="114" y="129"/>
                  </a:cxn>
                  <a:cxn ang="0">
                    <a:pos x="127" y="142"/>
                  </a:cxn>
                  <a:cxn ang="0">
                    <a:pos x="140" y="155"/>
                  </a:cxn>
                  <a:cxn ang="0">
                    <a:pos x="154" y="167"/>
                  </a:cxn>
                  <a:cxn ang="0">
                    <a:pos x="157" y="169"/>
                  </a:cxn>
                  <a:cxn ang="0">
                    <a:pos x="162" y="170"/>
                  </a:cxn>
                  <a:cxn ang="0">
                    <a:pos x="168" y="170"/>
                  </a:cxn>
                  <a:cxn ang="0">
                    <a:pos x="174" y="169"/>
                  </a:cxn>
                  <a:cxn ang="0">
                    <a:pos x="179" y="167"/>
                  </a:cxn>
                  <a:cxn ang="0">
                    <a:pos x="185" y="165"/>
                  </a:cxn>
                  <a:cxn ang="0">
                    <a:pos x="187" y="163"/>
                  </a:cxn>
                  <a:cxn ang="0">
                    <a:pos x="187" y="161"/>
                  </a:cxn>
                  <a:cxn ang="0">
                    <a:pos x="178" y="148"/>
                  </a:cxn>
                  <a:cxn ang="0">
                    <a:pos x="170" y="135"/>
                  </a:cxn>
                  <a:cxn ang="0">
                    <a:pos x="162" y="125"/>
                  </a:cxn>
                  <a:cxn ang="0">
                    <a:pos x="155" y="114"/>
                  </a:cxn>
                  <a:cxn ang="0">
                    <a:pos x="146" y="106"/>
                  </a:cxn>
                  <a:cxn ang="0">
                    <a:pos x="137" y="99"/>
                  </a:cxn>
                  <a:cxn ang="0">
                    <a:pos x="128" y="91"/>
                  </a:cxn>
                  <a:cxn ang="0">
                    <a:pos x="117" y="84"/>
                  </a:cxn>
                  <a:cxn ang="0">
                    <a:pos x="107" y="78"/>
                  </a:cxn>
                  <a:cxn ang="0">
                    <a:pos x="96" y="70"/>
                  </a:cxn>
                  <a:cxn ang="0">
                    <a:pos x="84" y="61"/>
                  </a:cxn>
                  <a:cxn ang="0">
                    <a:pos x="71" y="51"/>
                  </a:cxn>
                  <a:cxn ang="0">
                    <a:pos x="58" y="40"/>
                  </a:cxn>
                  <a:cxn ang="0">
                    <a:pos x="44" y="28"/>
                  </a:cxn>
                  <a:cxn ang="0">
                    <a:pos x="29" y="15"/>
                  </a:cxn>
                  <a:cxn ang="0">
                    <a:pos x="14" y="1"/>
                  </a:cxn>
                  <a:cxn ang="0">
                    <a:pos x="7" y="0"/>
                  </a:cxn>
                  <a:cxn ang="0">
                    <a:pos x="2" y="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2"/>
                  </a:cxn>
                  <a:cxn ang="0">
                    <a:pos x="12" y="36"/>
                  </a:cxn>
                  <a:cxn ang="0">
                    <a:pos x="18" y="40"/>
                  </a:cxn>
                  <a:cxn ang="0">
                    <a:pos x="24" y="45"/>
                  </a:cxn>
                  <a:cxn ang="0">
                    <a:pos x="30" y="49"/>
                  </a:cxn>
                  <a:cxn ang="0">
                    <a:pos x="36" y="53"/>
                  </a:cxn>
                  <a:cxn ang="0">
                    <a:pos x="42" y="57"/>
                  </a:cxn>
                  <a:cxn ang="0">
                    <a:pos x="48" y="62"/>
                  </a:cxn>
                </a:cxnLst>
                <a:rect l="0" t="0" r="r" b="b"/>
                <a:pathLst>
                  <a:path w="187" h="170">
                    <a:moveTo>
                      <a:pt x="48" y="62"/>
                    </a:moveTo>
                    <a:lnTo>
                      <a:pt x="62" y="75"/>
                    </a:lnTo>
                    <a:lnTo>
                      <a:pt x="76" y="88"/>
                    </a:lnTo>
                    <a:lnTo>
                      <a:pt x="89" y="102"/>
                    </a:lnTo>
                    <a:lnTo>
                      <a:pt x="102" y="115"/>
                    </a:lnTo>
                    <a:lnTo>
                      <a:pt x="114" y="129"/>
                    </a:lnTo>
                    <a:lnTo>
                      <a:pt x="127" y="142"/>
                    </a:lnTo>
                    <a:lnTo>
                      <a:pt x="140" y="155"/>
                    </a:lnTo>
                    <a:lnTo>
                      <a:pt x="154" y="167"/>
                    </a:lnTo>
                    <a:lnTo>
                      <a:pt x="157" y="169"/>
                    </a:lnTo>
                    <a:lnTo>
                      <a:pt x="162" y="170"/>
                    </a:lnTo>
                    <a:lnTo>
                      <a:pt x="168" y="170"/>
                    </a:lnTo>
                    <a:lnTo>
                      <a:pt x="174" y="169"/>
                    </a:lnTo>
                    <a:lnTo>
                      <a:pt x="179" y="167"/>
                    </a:lnTo>
                    <a:lnTo>
                      <a:pt x="185" y="165"/>
                    </a:lnTo>
                    <a:lnTo>
                      <a:pt x="187" y="163"/>
                    </a:lnTo>
                    <a:lnTo>
                      <a:pt x="187" y="161"/>
                    </a:lnTo>
                    <a:lnTo>
                      <a:pt x="178" y="148"/>
                    </a:lnTo>
                    <a:lnTo>
                      <a:pt x="170" y="135"/>
                    </a:lnTo>
                    <a:lnTo>
                      <a:pt x="162" y="125"/>
                    </a:lnTo>
                    <a:lnTo>
                      <a:pt x="155" y="114"/>
                    </a:lnTo>
                    <a:lnTo>
                      <a:pt x="146" y="106"/>
                    </a:lnTo>
                    <a:lnTo>
                      <a:pt x="137" y="99"/>
                    </a:lnTo>
                    <a:lnTo>
                      <a:pt x="128" y="91"/>
                    </a:lnTo>
                    <a:lnTo>
                      <a:pt x="117" y="84"/>
                    </a:lnTo>
                    <a:lnTo>
                      <a:pt x="107" y="78"/>
                    </a:lnTo>
                    <a:lnTo>
                      <a:pt x="96" y="70"/>
                    </a:lnTo>
                    <a:lnTo>
                      <a:pt x="84" y="61"/>
                    </a:lnTo>
                    <a:lnTo>
                      <a:pt x="71" y="51"/>
                    </a:lnTo>
                    <a:lnTo>
                      <a:pt x="58" y="40"/>
                    </a:lnTo>
                    <a:lnTo>
                      <a:pt x="44" y="28"/>
                    </a:lnTo>
                    <a:lnTo>
                      <a:pt x="29" y="15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2" y="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2"/>
                    </a:lnTo>
                    <a:lnTo>
                      <a:pt x="12" y="36"/>
                    </a:lnTo>
                    <a:lnTo>
                      <a:pt x="18" y="40"/>
                    </a:lnTo>
                    <a:lnTo>
                      <a:pt x="24" y="45"/>
                    </a:lnTo>
                    <a:lnTo>
                      <a:pt x="30" y="49"/>
                    </a:lnTo>
                    <a:lnTo>
                      <a:pt x="36" y="53"/>
                    </a:lnTo>
                    <a:lnTo>
                      <a:pt x="42" y="57"/>
                    </a:lnTo>
                    <a:lnTo>
                      <a:pt x="48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79" name="Freeform 379"/>
              <p:cNvSpPr>
                <a:spLocks/>
              </p:cNvSpPr>
              <p:nvPr/>
            </p:nvSpPr>
            <p:spPr bwMode="auto">
              <a:xfrm>
                <a:off x="4310" y="3906"/>
                <a:ext cx="5" cy="6"/>
              </a:xfrm>
              <a:custGeom>
                <a:avLst/>
                <a:gdLst/>
                <a:ahLst/>
                <a:cxnLst>
                  <a:cxn ang="0">
                    <a:pos x="114" y="105"/>
                  </a:cxn>
                  <a:cxn ang="0">
                    <a:pos x="114" y="105"/>
                  </a:cxn>
                  <a:cxn ang="0">
                    <a:pos x="100" y="93"/>
                  </a:cxn>
                  <a:cxn ang="0">
                    <a:pos x="87" y="80"/>
                  </a:cxn>
                  <a:cxn ang="0">
                    <a:pos x="75" y="68"/>
                  </a:cxn>
                  <a:cxn ang="0">
                    <a:pos x="63" y="54"/>
                  </a:cxn>
                  <a:cxn ang="0">
                    <a:pos x="49" y="41"/>
                  </a:cxn>
                  <a:cxn ang="0">
                    <a:pos x="36" y="26"/>
                  </a:cxn>
                  <a:cxn ang="0">
                    <a:pos x="22" y="13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14" y="23"/>
                  </a:cxn>
                  <a:cxn ang="0">
                    <a:pos x="28" y="37"/>
                  </a:cxn>
                  <a:cxn ang="0">
                    <a:pos x="41" y="49"/>
                  </a:cxn>
                  <a:cxn ang="0">
                    <a:pos x="53" y="63"/>
                  </a:cxn>
                  <a:cxn ang="0">
                    <a:pos x="65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106" y="116"/>
                  </a:cxn>
                  <a:cxn ang="0">
                    <a:pos x="106" y="116"/>
                  </a:cxn>
                  <a:cxn ang="0">
                    <a:pos x="114" y="105"/>
                  </a:cxn>
                </a:cxnLst>
                <a:rect l="0" t="0" r="r" b="b"/>
                <a:pathLst>
                  <a:path w="114" h="116">
                    <a:moveTo>
                      <a:pt x="114" y="105"/>
                    </a:moveTo>
                    <a:lnTo>
                      <a:pt x="114" y="105"/>
                    </a:lnTo>
                    <a:lnTo>
                      <a:pt x="100" y="93"/>
                    </a:lnTo>
                    <a:lnTo>
                      <a:pt x="87" y="80"/>
                    </a:lnTo>
                    <a:lnTo>
                      <a:pt x="75" y="68"/>
                    </a:lnTo>
                    <a:lnTo>
                      <a:pt x="63" y="54"/>
                    </a:lnTo>
                    <a:lnTo>
                      <a:pt x="49" y="41"/>
                    </a:lnTo>
                    <a:lnTo>
                      <a:pt x="36" y="26"/>
                    </a:lnTo>
                    <a:lnTo>
                      <a:pt x="22" y="13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14" y="23"/>
                    </a:lnTo>
                    <a:lnTo>
                      <a:pt x="28" y="37"/>
                    </a:lnTo>
                    <a:lnTo>
                      <a:pt x="41" y="49"/>
                    </a:lnTo>
                    <a:lnTo>
                      <a:pt x="53" y="63"/>
                    </a:lnTo>
                    <a:lnTo>
                      <a:pt x="65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14" y="10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0" name="Freeform 380"/>
              <p:cNvSpPr>
                <a:spLocks/>
              </p:cNvSpPr>
              <p:nvPr/>
            </p:nvSpPr>
            <p:spPr bwMode="auto">
              <a:xfrm>
                <a:off x="4315" y="3911"/>
                <a:ext cx="2" cy="1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31" y="6"/>
                  </a:cxn>
                  <a:cxn ang="0">
                    <a:pos x="30" y="2"/>
                  </a:cxn>
                  <a:cxn ang="0">
                    <a:pos x="31" y="1"/>
                  </a:cxn>
                  <a:cxn ang="0">
                    <a:pos x="28" y="3"/>
                  </a:cxn>
                  <a:cxn ang="0">
                    <a:pos x="23" y="4"/>
                  </a:cxn>
                  <a:cxn ang="0">
                    <a:pos x="18" y="5"/>
                  </a:cxn>
                  <a:cxn ang="0">
                    <a:pos x="12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0" y="15"/>
                  </a:cxn>
                  <a:cxn ang="0">
                    <a:pos x="6" y="17"/>
                  </a:cxn>
                  <a:cxn ang="0">
                    <a:pos x="12" y="18"/>
                  </a:cxn>
                  <a:cxn ang="0">
                    <a:pos x="18" y="18"/>
                  </a:cxn>
                  <a:cxn ang="0">
                    <a:pos x="25" y="17"/>
                  </a:cxn>
                  <a:cxn ang="0">
                    <a:pos x="30" y="16"/>
                  </a:cxn>
                  <a:cxn ang="0">
                    <a:pos x="38" y="14"/>
                  </a:cxn>
                  <a:cxn ang="0">
                    <a:pos x="43" y="8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30" y="6"/>
                  </a:cxn>
                </a:cxnLst>
                <a:rect l="0" t="0" r="r" b="b"/>
                <a:pathLst>
                  <a:path w="43" h="18">
                    <a:moveTo>
                      <a:pt x="30" y="6"/>
                    </a:moveTo>
                    <a:lnTo>
                      <a:pt x="31" y="6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28" y="3"/>
                    </a:lnTo>
                    <a:lnTo>
                      <a:pt x="23" y="4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5" y="17"/>
                    </a:lnTo>
                    <a:lnTo>
                      <a:pt x="30" y="16"/>
                    </a:lnTo>
                    <a:lnTo>
                      <a:pt x="38" y="14"/>
                    </a:lnTo>
                    <a:lnTo>
                      <a:pt x="43" y="8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1" name="Freeform 381"/>
              <p:cNvSpPr>
                <a:spLocks/>
              </p:cNvSpPr>
              <p:nvPr/>
            </p:nvSpPr>
            <p:spPr bwMode="auto">
              <a:xfrm>
                <a:off x="4313" y="3907"/>
                <a:ext cx="4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1" y="18"/>
                  </a:cxn>
                  <a:cxn ang="0">
                    <a:pos x="19" y="25"/>
                  </a:cxn>
                  <a:cxn ang="0">
                    <a:pos x="28" y="32"/>
                  </a:cxn>
                  <a:cxn ang="0">
                    <a:pos x="36" y="40"/>
                  </a:cxn>
                  <a:cxn ang="0">
                    <a:pos x="43" y="50"/>
                  </a:cxn>
                  <a:cxn ang="0">
                    <a:pos x="51" y="60"/>
                  </a:cxn>
                  <a:cxn ang="0">
                    <a:pos x="59" y="72"/>
                  </a:cxn>
                  <a:cxn ang="0">
                    <a:pos x="66" y="85"/>
                  </a:cxn>
                  <a:cxn ang="0">
                    <a:pos x="79" y="79"/>
                  </a:cxn>
                  <a:cxn ang="0">
                    <a:pos x="69" y="66"/>
                  </a:cxn>
                  <a:cxn ang="0">
                    <a:pos x="61" y="52"/>
                  </a:cxn>
                  <a:cxn ang="0">
                    <a:pos x="53" y="42"/>
                  </a:cxn>
                  <a:cxn ang="0">
                    <a:pos x="46" y="31"/>
                  </a:cxn>
                  <a:cxn ang="0">
                    <a:pos x="36" y="22"/>
                  </a:cxn>
                  <a:cxn ang="0">
                    <a:pos x="27" y="15"/>
                  </a:cxn>
                  <a:cxn ang="0">
                    <a:pos x="17" y="7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0"/>
                  </a:cxn>
                </a:cxnLst>
                <a:rect l="0" t="0" r="r" b="b"/>
                <a:pathLst>
                  <a:path w="79" h="85">
                    <a:moveTo>
                      <a:pt x="0" y="10"/>
                    </a:moveTo>
                    <a:lnTo>
                      <a:pt x="0" y="10"/>
                    </a:lnTo>
                    <a:lnTo>
                      <a:pt x="11" y="18"/>
                    </a:lnTo>
                    <a:lnTo>
                      <a:pt x="19" y="25"/>
                    </a:lnTo>
                    <a:lnTo>
                      <a:pt x="28" y="32"/>
                    </a:lnTo>
                    <a:lnTo>
                      <a:pt x="36" y="40"/>
                    </a:lnTo>
                    <a:lnTo>
                      <a:pt x="43" y="50"/>
                    </a:lnTo>
                    <a:lnTo>
                      <a:pt x="51" y="60"/>
                    </a:lnTo>
                    <a:lnTo>
                      <a:pt x="59" y="72"/>
                    </a:lnTo>
                    <a:lnTo>
                      <a:pt x="66" y="85"/>
                    </a:lnTo>
                    <a:lnTo>
                      <a:pt x="79" y="79"/>
                    </a:lnTo>
                    <a:lnTo>
                      <a:pt x="69" y="66"/>
                    </a:lnTo>
                    <a:lnTo>
                      <a:pt x="61" y="52"/>
                    </a:lnTo>
                    <a:lnTo>
                      <a:pt x="53" y="42"/>
                    </a:lnTo>
                    <a:lnTo>
                      <a:pt x="46" y="31"/>
                    </a:lnTo>
                    <a:lnTo>
                      <a:pt x="36" y="22"/>
                    </a:lnTo>
                    <a:lnTo>
                      <a:pt x="27" y="15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2" name="Freeform 382"/>
              <p:cNvSpPr>
                <a:spLocks/>
              </p:cNvSpPr>
              <p:nvPr/>
            </p:nvSpPr>
            <p:spPr bwMode="auto">
              <a:xfrm>
                <a:off x="4308" y="3903"/>
                <a:ext cx="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5" y="25"/>
                  </a:cxn>
                  <a:cxn ang="0">
                    <a:pos x="30" y="37"/>
                  </a:cxn>
                  <a:cxn ang="0">
                    <a:pos x="44" y="50"/>
                  </a:cxn>
                  <a:cxn ang="0">
                    <a:pos x="57" y="60"/>
                  </a:cxn>
                  <a:cxn ang="0">
                    <a:pos x="70" y="70"/>
                  </a:cxn>
                  <a:cxn ang="0">
                    <a:pos x="83" y="79"/>
                  </a:cxn>
                  <a:cxn ang="0">
                    <a:pos x="94" y="87"/>
                  </a:cxn>
                  <a:cxn ang="0">
                    <a:pos x="104" y="93"/>
                  </a:cxn>
                  <a:cxn ang="0">
                    <a:pos x="110" y="83"/>
                  </a:cxn>
                  <a:cxn ang="0">
                    <a:pos x="100" y="77"/>
                  </a:cxn>
                  <a:cxn ang="0">
                    <a:pos x="89" y="68"/>
                  </a:cxn>
                  <a:cxn ang="0">
                    <a:pos x="78" y="60"/>
                  </a:cxn>
                  <a:cxn ang="0">
                    <a:pos x="65" y="50"/>
                  </a:cxn>
                  <a:cxn ang="0">
                    <a:pos x="52" y="39"/>
                  </a:cxn>
                  <a:cxn ang="0">
                    <a:pos x="38" y="27"/>
                  </a:cxn>
                  <a:cxn ang="0">
                    <a:pos x="23" y="1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0"/>
                  </a:cxn>
                </a:cxnLst>
                <a:rect l="0" t="0" r="r" b="b"/>
                <a:pathLst>
                  <a:path w="110" h="93">
                    <a:moveTo>
                      <a:pt x="0" y="10"/>
                    </a:moveTo>
                    <a:lnTo>
                      <a:pt x="0" y="10"/>
                    </a:lnTo>
                    <a:lnTo>
                      <a:pt x="15" y="25"/>
                    </a:lnTo>
                    <a:lnTo>
                      <a:pt x="30" y="37"/>
                    </a:lnTo>
                    <a:lnTo>
                      <a:pt x="44" y="50"/>
                    </a:lnTo>
                    <a:lnTo>
                      <a:pt x="57" y="60"/>
                    </a:lnTo>
                    <a:lnTo>
                      <a:pt x="70" y="70"/>
                    </a:lnTo>
                    <a:lnTo>
                      <a:pt x="83" y="79"/>
                    </a:lnTo>
                    <a:lnTo>
                      <a:pt x="94" y="87"/>
                    </a:lnTo>
                    <a:lnTo>
                      <a:pt x="104" y="93"/>
                    </a:lnTo>
                    <a:lnTo>
                      <a:pt x="110" y="83"/>
                    </a:lnTo>
                    <a:lnTo>
                      <a:pt x="100" y="77"/>
                    </a:lnTo>
                    <a:lnTo>
                      <a:pt x="89" y="68"/>
                    </a:lnTo>
                    <a:lnTo>
                      <a:pt x="78" y="60"/>
                    </a:lnTo>
                    <a:lnTo>
                      <a:pt x="65" y="50"/>
                    </a:lnTo>
                    <a:lnTo>
                      <a:pt x="52" y="39"/>
                    </a:lnTo>
                    <a:lnTo>
                      <a:pt x="38" y="27"/>
                    </a:lnTo>
                    <a:lnTo>
                      <a:pt x="23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3" name="Freeform 383"/>
              <p:cNvSpPr>
                <a:spLocks/>
              </p:cNvSpPr>
              <p:nvPr/>
            </p:nvSpPr>
            <p:spPr bwMode="auto">
              <a:xfrm>
                <a:off x="4308" y="3903"/>
                <a:ext cx="1" cy="2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4" y="30"/>
                  </a:cxn>
                  <a:cxn ang="0">
                    <a:pos x="14" y="23"/>
                  </a:cxn>
                  <a:cxn ang="0">
                    <a:pos x="15" y="15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25" y="2"/>
                  </a:cxn>
                  <a:cxn ang="0">
                    <a:pos x="11" y="0"/>
                  </a:cxn>
                  <a:cxn ang="0">
                    <a:pos x="3" y="11"/>
                  </a:cxn>
                  <a:cxn ang="0">
                    <a:pos x="0" y="23"/>
                  </a:cxn>
                  <a:cxn ang="0">
                    <a:pos x="4" y="36"/>
                  </a:cxn>
                  <a:cxn ang="0">
                    <a:pos x="4" y="37"/>
                  </a:cxn>
                  <a:cxn ang="0">
                    <a:pos x="14" y="29"/>
                  </a:cxn>
                </a:cxnLst>
                <a:rect l="0" t="0" r="r" b="b"/>
                <a:pathLst>
                  <a:path w="25" h="37">
                    <a:moveTo>
                      <a:pt x="14" y="29"/>
                    </a:moveTo>
                    <a:lnTo>
                      <a:pt x="14" y="30"/>
                    </a:lnTo>
                    <a:lnTo>
                      <a:pt x="14" y="23"/>
                    </a:lnTo>
                    <a:lnTo>
                      <a:pt x="15" y="15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5" y="2"/>
                    </a:lnTo>
                    <a:lnTo>
                      <a:pt x="11" y="0"/>
                    </a:lnTo>
                    <a:lnTo>
                      <a:pt x="3" y="11"/>
                    </a:lnTo>
                    <a:lnTo>
                      <a:pt x="0" y="23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4" name="Freeform 384"/>
              <p:cNvSpPr>
                <a:spLocks/>
              </p:cNvSpPr>
              <p:nvPr/>
            </p:nvSpPr>
            <p:spPr bwMode="auto">
              <a:xfrm>
                <a:off x="4308" y="3905"/>
                <a:ext cx="2" cy="2"/>
              </a:xfrm>
              <a:custGeom>
                <a:avLst/>
                <a:gdLst/>
                <a:ahLst/>
                <a:cxnLst>
                  <a:cxn ang="0">
                    <a:pos x="55" y="34"/>
                  </a:cxn>
                  <a:cxn ang="0">
                    <a:pos x="55" y="34"/>
                  </a:cxn>
                  <a:cxn ang="0">
                    <a:pos x="49" y="29"/>
                  </a:cxn>
                  <a:cxn ang="0">
                    <a:pos x="42" y="25"/>
                  </a:cxn>
                  <a:cxn ang="0">
                    <a:pos x="36" y="21"/>
                  </a:cxn>
                  <a:cxn ang="0">
                    <a:pos x="30" y="16"/>
                  </a:cxn>
                  <a:cxn ang="0">
                    <a:pos x="24" y="12"/>
                  </a:cxn>
                  <a:cxn ang="0">
                    <a:pos x="19" y="8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11" y="18"/>
                  </a:cxn>
                  <a:cxn ang="0">
                    <a:pos x="18" y="23"/>
                  </a:cxn>
                  <a:cxn ang="0">
                    <a:pos x="24" y="27"/>
                  </a:cxn>
                  <a:cxn ang="0">
                    <a:pos x="30" y="31"/>
                  </a:cxn>
                  <a:cxn ang="0">
                    <a:pos x="36" y="35"/>
                  </a:cxn>
                  <a:cxn ang="0">
                    <a:pos x="41" y="39"/>
                  </a:cxn>
                  <a:cxn ang="0">
                    <a:pos x="47" y="44"/>
                  </a:cxn>
                  <a:cxn ang="0">
                    <a:pos x="47" y="44"/>
                  </a:cxn>
                  <a:cxn ang="0">
                    <a:pos x="55" y="34"/>
                  </a:cxn>
                </a:cxnLst>
                <a:rect l="0" t="0" r="r" b="b"/>
                <a:pathLst>
                  <a:path w="55" h="44">
                    <a:moveTo>
                      <a:pt x="55" y="34"/>
                    </a:moveTo>
                    <a:lnTo>
                      <a:pt x="55" y="34"/>
                    </a:lnTo>
                    <a:lnTo>
                      <a:pt x="49" y="29"/>
                    </a:lnTo>
                    <a:lnTo>
                      <a:pt x="42" y="25"/>
                    </a:lnTo>
                    <a:lnTo>
                      <a:pt x="36" y="21"/>
                    </a:lnTo>
                    <a:lnTo>
                      <a:pt x="30" y="16"/>
                    </a:lnTo>
                    <a:lnTo>
                      <a:pt x="24" y="12"/>
                    </a:lnTo>
                    <a:lnTo>
                      <a:pt x="19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1" y="18"/>
                    </a:lnTo>
                    <a:lnTo>
                      <a:pt x="18" y="23"/>
                    </a:lnTo>
                    <a:lnTo>
                      <a:pt x="24" y="27"/>
                    </a:lnTo>
                    <a:lnTo>
                      <a:pt x="30" y="31"/>
                    </a:lnTo>
                    <a:lnTo>
                      <a:pt x="36" y="35"/>
                    </a:lnTo>
                    <a:lnTo>
                      <a:pt x="41" y="39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55" y="3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5" name="Freeform 385"/>
              <p:cNvSpPr>
                <a:spLocks/>
              </p:cNvSpPr>
              <p:nvPr/>
            </p:nvSpPr>
            <p:spPr bwMode="auto">
              <a:xfrm>
                <a:off x="4308" y="3906"/>
                <a:ext cx="7" cy="10"/>
              </a:xfrm>
              <a:custGeom>
                <a:avLst/>
                <a:gdLst/>
                <a:ahLst/>
                <a:cxnLst>
                  <a:cxn ang="0">
                    <a:pos x="37" y="75"/>
                  </a:cxn>
                  <a:cxn ang="0">
                    <a:pos x="55" y="88"/>
                  </a:cxn>
                  <a:cxn ang="0">
                    <a:pos x="71" y="103"/>
                  </a:cxn>
                  <a:cxn ang="0">
                    <a:pos x="87" y="118"/>
                  </a:cxn>
                  <a:cxn ang="0">
                    <a:pos x="101" y="133"/>
                  </a:cxn>
                  <a:cxn ang="0">
                    <a:pos x="114" y="150"/>
                  </a:cxn>
                  <a:cxn ang="0">
                    <a:pos x="126" y="168"/>
                  </a:cxn>
                  <a:cxn ang="0">
                    <a:pos x="137" y="186"/>
                  </a:cxn>
                  <a:cxn ang="0">
                    <a:pos x="146" y="206"/>
                  </a:cxn>
                  <a:cxn ang="0">
                    <a:pos x="150" y="173"/>
                  </a:cxn>
                  <a:cxn ang="0">
                    <a:pos x="144" y="143"/>
                  </a:cxn>
                  <a:cxn ang="0">
                    <a:pos x="130" y="114"/>
                  </a:cxn>
                  <a:cxn ang="0">
                    <a:pos x="110" y="88"/>
                  </a:cxn>
                  <a:cxn ang="0">
                    <a:pos x="87" y="64"/>
                  </a:cxn>
                  <a:cxn ang="0">
                    <a:pos x="62" y="42"/>
                  </a:cxn>
                  <a:cxn ang="0">
                    <a:pos x="37" y="20"/>
                  </a:cxn>
                  <a:cxn ang="0">
                    <a:pos x="14" y="0"/>
                  </a:cxn>
                  <a:cxn ang="0">
                    <a:pos x="5" y="11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4" y="42"/>
                  </a:cxn>
                  <a:cxn ang="0">
                    <a:pos x="10" y="51"/>
                  </a:cxn>
                  <a:cxn ang="0">
                    <a:pos x="18" y="59"/>
                  </a:cxn>
                  <a:cxn ang="0">
                    <a:pos x="27" y="68"/>
                  </a:cxn>
                  <a:cxn ang="0">
                    <a:pos x="37" y="75"/>
                  </a:cxn>
                </a:cxnLst>
                <a:rect l="0" t="0" r="r" b="b"/>
                <a:pathLst>
                  <a:path w="150" h="206">
                    <a:moveTo>
                      <a:pt x="37" y="75"/>
                    </a:moveTo>
                    <a:lnTo>
                      <a:pt x="55" y="88"/>
                    </a:lnTo>
                    <a:lnTo>
                      <a:pt x="71" y="103"/>
                    </a:lnTo>
                    <a:lnTo>
                      <a:pt x="87" y="118"/>
                    </a:lnTo>
                    <a:lnTo>
                      <a:pt x="101" y="133"/>
                    </a:lnTo>
                    <a:lnTo>
                      <a:pt x="114" y="150"/>
                    </a:lnTo>
                    <a:lnTo>
                      <a:pt x="126" y="168"/>
                    </a:lnTo>
                    <a:lnTo>
                      <a:pt x="137" y="186"/>
                    </a:lnTo>
                    <a:lnTo>
                      <a:pt x="146" y="206"/>
                    </a:lnTo>
                    <a:lnTo>
                      <a:pt x="150" y="173"/>
                    </a:lnTo>
                    <a:lnTo>
                      <a:pt x="144" y="143"/>
                    </a:lnTo>
                    <a:lnTo>
                      <a:pt x="130" y="114"/>
                    </a:lnTo>
                    <a:lnTo>
                      <a:pt x="110" y="88"/>
                    </a:lnTo>
                    <a:lnTo>
                      <a:pt x="87" y="64"/>
                    </a:lnTo>
                    <a:lnTo>
                      <a:pt x="62" y="42"/>
                    </a:lnTo>
                    <a:lnTo>
                      <a:pt x="37" y="20"/>
                    </a:lnTo>
                    <a:lnTo>
                      <a:pt x="14" y="0"/>
                    </a:lnTo>
                    <a:lnTo>
                      <a:pt x="5" y="11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4" y="42"/>
                    </a:lnTo>
                    <a:lnTo>
                      <a:pt x="10" y="51"/>
                    </a:lnTo>
                    <a:lnTo>
                      <a:pt x="18" y="59"/>
                    </a:lnTo>
                    <a:lnTo>
                      <a:pt x="27" y="68"/>
                    </a:lnTo>
                    <a:lnTo>
                      <a:pt x="37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6" name="Freeform 386"/>
              <p:cNvSpPr>
                <a:spLocks/>
              </p:cNvSpPr>
              <p:nvPr/>
            </p:nvSpPr>
            <p:spPr bwMode="auto">
              <a:xfrm>
                <a:off x="4309" y="3910"/>
                <a:ext cx="6" cy="7"/>
              </a:xfrm>
              <a:custGeom>
                <a:avLst/>
                <a:gdLst/>
                <a:ahLst/>
                <a:cxnLst>
                  <a:cxn ang="0">
                    <a:pos x="107" y="135"/>
                  </a:cxn>
                  <a:cxn ang="0">
                    <a:pos x="119" y="134"/>
                  </a:cxn>
                  <a:cxn ang="0">
                    <a:pos x="110" y="113"/>
                  </a:cxn>
                  <a:cxn ang="0">
                    <a:pos x="98" y="94"/>
                  </a:cxn>
                  <a:cxn ang="0">
                    <a:pos x="86" y="76"/>
                  </a:cxn>
                  <a:cxn ang="0">
                    <a:pos x="73" y="59"/>
                  </a:cxn>
                  <a:cxn ang="0">
                    <a:pos x="58" y="42"/>
                  </a:cxn>
                  <a:cxn ang="0">
                    <a:pos x="42" y="28"/>
                  </a:cxn>
                  <a:cxn ang="0">
                    <a:pos x="26" y="13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18" y="24"/>
                  </a:cxn>
                  <a:cxn ang="0">
                    <a:pos x="34" y="38"/>
                  </a:cxn>
                  <a:cxn ang="0">
                    <a:pos x="50" y="53"/>
                  </a:cxn>
                  <a:cxn ang="0">
                    <a:pos x="63" y="67"/>
                  </a:cxn>
                  <a:cxn ang="0">
                    <a:pos x="76" y="84"/>
                  </a:cxn>
                  <a:cxn ang="0">
                    <a:pos x="88" y="101"/>
                  </a:cxn>
                  <a:cxn ang="0">
                    <a:pos x="98" y="119"/>
                  </a:cxn>
                  <a:cxn ang="0">
                    <a:pos x="107" y="138"/>
                  </a:cxn>
                  <a:cxn ang="0">
                    <a:pos x="119" y="137"/>
                  </a:cxn>
                  <a:cxn ang="0">
                    <a:pos x="107" y="138"/>
                  </a:cxn>
                  <a:cxn ang="0">
                    <a:pos x="114" y="157"/>
                  </a:cxn>
                  <a:cxn ang="0">
                    <a:pos x="119" y="137"/>
                  </a:cxn>
                  <a:cxn ang="0">
                    <a:pos x="107" y="135"/>
                  </a:cxn>
                </a:cxnLst>
                <a:rect l="0" t="0" r="r" b="b"/>
                <a:pathLst>
                  <a:path w="119" h="157">
                    <a:moveTo>
                      <a:pt x="107" y="135"/>
                    </a:moveTo>
                    <a:lnTo>
                      <a:pt x="119" y="134"/>
                    </a:lnTo>
                    <a:lnTo>
                      <a:pt x="110" y="113"/>
                    </a:lnTo>
                    <a:lnTo>
                      <a:pt x="98" y="94"/>
                    </a:lnTo>
                    <a:lnTo>
                      <a:pt x="86" y="76"/>
                    </a:lnTo>
                    <a:lnTo>
                      <a:pt x="73" y="59"/>
                    </a:lnTo>
                    <a:lnTo>
                      <a:pt x="58" y="42"/>
                    </a:lnTo>
                    <a:lnTo>
                      <a:pt x="42" y="28"/>
                    </a:lnTo>
                    <a:lnTo>
                      <a:pt x="26" y="13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18" y="24"/>
                    </a:lnTo>
                    <a:lnTo>
                      <a:pt x="34" y="38"/>
                    </a:lnTo>
                    <a:lnTo>
                      <a:pt x="50" y="53"/>
                    </a:lnTo>
                    <a:lnTo>
                      <a:pt x="63" y="67"/>
                    </a:lnTo>
                    <a:lnTo>
                      <a:pt x="76" y="84"/>
                    </a:lnTo>
                    <a:lnTo>
                      <a:pt x="88" y="101"/>
                    </a:lnTo>
                    <a:lnTo>
                      <a:pt x="98" y="119"/>
                    </a:lnTo>
                    <a:lnTo>
                      <a:pt x="107" y="138"/>
                    </a:lnTo>
                    <a:lnTo>
                      <a:pt x="119" y="137"/>
                    </a:lnTo>
                    <a:lnTo>
                      <a:pt x="107" y="138"/>
                    </a:lnTo>
                    <a:lnTo>
                      <a:pt x="114" y="157"/>
                    </a:lnTo>
                    <a:lnTo>
                      <a:pt x="119" y="137"/>
                    </a:lnTo>
                    <a:lnTo>
                      <a:pt x="107" y="13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7" name="Freeform 387"/>
              <p:cNvSpPr>
                <a:spLocks/>
              </p:cNvSpPr>
              <p:nvPr/>
            </p:nvSpPr>
            <p:spPr bwMode="auto">
              <a:xfrm>
                <a:off x="4308" y="3906"/>
                <a:ext cx="7" cy="10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14"/>
                  </a:cxn>
                  <a:cxn ang="0">
                    <a:pos x="23" y="34"/>
                  </a:cxn>
                  <a:cxn ang="0">
                    <a:pos x="48" y="56"/>
                  </a:cxn>
                  <a:cxn ang="0">
                    <a:pos x="73" y="79"/>
                  </a:cxn>
                  <a:cxn ang="0">
                    <a:pos x="95" y="102"/>
                  </a:cxn>
                  <a:cxn ang="0">
                    <a:pos x="115" y="127"/>
                  </a:cxn>
                  <a:cxn ang="0">
                    <a:pos x="128" y="154"/>
                  </a:cxn>
                  <a:cxn ang="0">
                    <a:pos x="134" y="182"/>
                  </a:cxn>
                  <a:cxn ang="0">
                    <a:pos x="130" y="214"/>
                  </a:cxn>
                  <a:cxn ang="0">
                    <a:pos x="142" y="216"/>
                  </a:cxn>
                  <a:cxn ang="0">
                    <a:pos x="146" y="182"/>
                  </a:cxn>
                  <a:cxn ang="0">
                    <a:pos x="140" y="150"/>
                  </a:cxn>
                  <a:cxn ang="0">
                    <a:pos x="125" y="120"/>
                  </a:cxn>
                  <a:cxn ang="0">
                    <a:pos x="105" y="93"/>
                  </a:cxn>
                  <a:cxn ang="0">
                    <a:pos x="81" y="68"/>
                  </a:cxn>
                  <a:cxn ang="0">
                    <a:pos x="56" y="45"/>
                  </a:cxn>
                  <a:cxn ang="0">
                    <a:pos x="31" y="23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8" y="14"/>
                  </a:cxn>
                </a:cxnLst>
                <a:rect l="0" t="0" r="r" b="b"/>
                <a:pathLst>
                  <a:path w="146" h="216">
                    <a:moveTo>
                      <a:pt x="8" y="14"/>
                    </a:moveTo>
                    <a:lnTo>
                      <a:pt x="0" y="14"/>
                    </a:lnTo>
                    <a:lnTo>
                      <a:pt x="23" y="34"/>
                    </a:lnTo>
                    <a:lnTo>
                      <a:pt x="48" y="56"/>
                    </a:lnTo>
                    <a:lnTo>
                      <a:pt x="73" y="79"/>
                    </a:lnTo>
                    <a:lnTo>
                      <a:pt x="95" y="102"/>
                    </a:lnTo>
                    <a:lnTo>
                      <a:pt x="115" y="127"/>
                    </a:lnTo>
                    <a:lnTo>
                      <a:pt x="128" y="154"/>
                    </a:lnTo>
                    <a:lnTo>
                      <a:pt x="134" y="182"/>
                    </a:lnTo>
                    <a:lnTo>
                      <a:pt x="130" y="214"/>
                    </a:lnTo>
                    <a:lnTo>
                      <a:pt x="142" y="216"/>
                    </a:lnTo>
                    <a:lnTo>
                      <a:pt x="146" y="182"/>
                    </a:lnTo>
                    <a:lnTo>
                      <a:pt x="140" y="150"/>
                    </a:lnTo>
                    <a:lnTo>
                      <a:pt x="125" y="120"/>
                    </a:lnTo>
                    <a:lnTo>
                      <a:pt x="105" y="93"/>
                    </a:lnTo>
                    <a:lnTo>
                      <a:pt x="81" y="68"/>
                    </a:lnTo>
                    <a:lnTo>
                      <a:pt x="56" y="45"/>
                    </a:lnTo>
                    <a:lnTo>
                      <a:pt x="31" y="2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8" name="Freeform 388"/>
              <p:cNvSpPr>
                <a:spLocks/>
              </p:cNvSpPr>
              <p:nvPr/>
            </p:nvSpPr>
            <p:spPr bwMode="auto">
              <a:xfrm>
                <a:off x="4308" y="3906"/>
                <a:ext cx="2" cy="4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46" y="75"/>
                  </a:cxn>
                  <a:cxn ang="0">
                    <a:pos x="37" y="67"/>
                  </a:cxn>
                  <a:cxn ang="0">
                    <a:pos x="28" y="59"/>
                  </a:cxn>
                  <a:cxn ang="0">
                    <a:pos x="21" y="52"/>
                  </a:cxn>
                  <a:cxn ang="0">
                    <a:pos x="16" y="43"/>
                  </a:cxn>
                  <a:cxn ang="0">
                    <a:pos x="12" y="36"/>
                  </a:cxn>
                  <a:cxn ang="0">
                    <a:pos x="12" y="28"/>
                  </a:cxn>
                  <a:cxn ang="0">
                    <a:pos x="16" y="19"/>
                  </a:cxn>
                  <a:cxn ang="0">
                    <a:pos x="24" y="10"/>
                  </a:cxn>
                  <a:cxn ang="0">
                    <a:pos x="16" y="0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4" y="50"/>
                  </a:cxn>
                  <a:cxn ang="0">
                    <a:pos x="11" y="60"/>
                  </a:cxn>
                  <a:cxn ang="0">
                    <a:pos x="20" y="69"/>
                  </a:cxn>
                  <a:cxn ang="0">
                    <a:pos x="29" y="78"/>
                  </a:cxn>
                  <a:cxn ang="0">
                    <a:pos x="40" y="85"/>
                  </a:cxn>
                  <a:cxn ang="0">
                    <a:pos x="39" y="85"/>
                  </a:cxn>
                  <a:cxn ang="0">
                    <a:pos x="47" y="75"/>
                  </a:cxn>
                </a:cxnLst>
                <a:rect l="0" t="0" r="r" b="b"/>
                <a:pathLst>
                  <a:path w="47" h="85">
                    <a:moveTo>
                      <a:pt x="47" y="75"/>
                    </a:moveTo>
                    <a:lnTo>
                      <a:pt x="46" y="75"/>
                    </a:lnTo>
                    <a:lnTo>
                      <a:pt x="37" y="67"/>
                    </a:lnTo>
                    <a:lnTo>
                      <a:pt x="28" y="59"/>
                    </a:lnTo>
                    <a:lnTo>
                      <a:pt x="21" y="52"/>
                    </a:lnTo>
                    <a:lnTo>
                      <a:pt x="16" y="43"/>
                    </a:lnTo>
                    <a:lnTo>
                      <a:pt x="12" y="36"/>
                    </a:lnTo>
                    <a:lnTo>
                      <a:pt x="12" y="28"/>
                    </a:lnTo>
                    <a:lnTo>
                      <a:pt x="16" y="19"/>
                    </a:lnTo>
                    <a:lnTo>
                      <a:pt x="24" y="10"/>
                    </a:lnTo>
                    <a:lnTo>
                      <a:pt x="16" y="0"/>
                    </a:lnTo>
                    <a:lnTo>
                      <a:pt x="6" y="13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4" y="50"/>
                    </a:lnTo>
                    <a:lnTo>
                      <a:pt x="11" y="60"/>
                    </a:lnTo>
                    <a:lnTo>
                      <a:pt x="20" y="69"/>
                    </a:lnTo>
                    <a:lnTo>
                      <a:pt x="29" y="78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89" name="Freeform 389"/>
              <p:cNvSpPr>
                <a:spLocks/>
              </p:cNvSpPr>
              <p:nvPr/>
            </p:nvSpPr>
            <p:spPr bwMode="auto">
              <a:xfrm>
                <a:off x="4308" y="3910"/>
                <a:ext cx="6" cy="7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18" y="7"/>
                  </a:cxn>
                  <a:cxn ang="0">
                    <a:pos x="14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2" y="9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6" y="40"/>
                  </a:cxn>
                  <a:cxn ang="0">
                    <a:pos x="19" y="56"/>
                  </a:cxn>
                  <a:cxn ang="0">
                    <a:pos x="32" y="71"/>
                  </a:cxn>
                  <a:cxn ang="0">
                    <a:pos x="45" y="85"/>
                  </a:cxn>
                  <a:cxn ang="0">
                    <a:pos x="58" y="100"/>
                  </a:cxn>
                  <a:cxn ang="0">
                    <a:pos x="71" y="114"/>
                  </a:cxn>
                  <a:cxn ang="0">
                    <a:pos x="84" y="128"/>
                  </a:cxn>
                  <a:cxn ang="0">
                    <a:pos x="98" y="141"/>
                  </a:cxn>
                  <a:cxn ang="0">
                    <a:pos x="113" y="155"/>
                  </a:cxn>
                  <a:cxn ang="0">
                    <a:pos x="116" y="157"/>
                  </a:cxn>
                  <a:cxn ang="0">
                    <a:pos x="121" y="157"/>
                  </a:cxn>
                  <a:cxn ang="0">
                    <a:pos x="124" y="155"/>
                  </a:cxn>
                  <a:cxn ang="0">
                    <a:pos x="125" y="152"/>
                  </a:cxn>
                  <a:cxn ang="0">
                    <a:pos x="119" y="129"/>
                  </a:cxn>
                  <a:cxn ang="0">
                    <a:pos x="111" y="108"/>
                  </a:cxn>
                  <a:cxn ang="0">
                    <a:pos x="99" y="89"/>
                  </a:cxn>
                  <a:cxn ang="0">
                    <a:pos x="86" y="72"/>
                  </a:cxn>
                  <a:cxn ang="0">
                    <a:pos x="71" y="56"/>
                  </a:cxn>
                  <a:cxn ang="0">
                    <a:pos x="54" y="40"/>
                  </a:cxn>
                  <a:cxn ang="0">
                    <a:pos x="38" y="25"/>
                  </a:cxn>
                  <a:cxn ang="0">
                    <a:pos x="21" y="10"/>
                  </a:cxn>
                </a:cxnLst>
                <a:rect l="0" t="0" r="r" b="b"/>
                <a:pathLst>
                  <a:path w="125" h="157">
                    <a:moveTo>
                      <a:pt x="21" y="10"/>
                    </a:moveTo>
                    <a:lnTo>
                      <a:pt x="18" y="7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2" y="9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9" y="56"/>
                    </a:lnTo>
                    <a:lnTo>
                      <a:pt x="32" y="71"/>
                    </a:lnTo>
                    <a:lnTo>
                      <a:pt x="45" y="85"/>
                    </a:lnTo>
                    <a:lnTo>
                      <a:pt x="58" y="100"/>
                    </a:lnTo>
                    <a:lnTo>
                      <a:pt x="71" y="114"/>
                    </a:lnTo>
                    <a:lnTo>
                      <a:pt x="84" y="128"/>
                    </a:lnTo>
                    <a:lnTo>
                      <a:pt x="98" y="141"/>
                    </a:lnTo>
                    <a:lnTo>
                      <a:pt x="113" y="155"/>
                    </a:lnTo>
                    <a:lnTo>
                      <a:pt x="116" y="157"/>
                    </a:lnTo>
                    <a:lnTo>
                      <a:pt x="121" y="157"/>
                    </a:lnTo>
                    <a:lnTo>
                      <a:pt x="124" y="155"/>
                    </a:lnTo>
                    <a:lnTo>
                      <a:pt x="125" y="152"/>
                    </a:lnTo>
                    <a:lnTo>
                      <a:pt x="119" y="129"/>
                    </a:lnTo>
                    <a:lnTo>
                      <a:pt x="111" y="108"/>
                    </a:lnTo>
                    <a:lnTo>
                      <a:pt x="99" y="89"/>
                    </a:lnTo>
                    <a:lnTo>
                      <a:pt x="86" y="72"/>
                    </a:lnTo>
                    <a:lnTo>
                      <a:pt x="71" y="56"/>
                    </a:lnTo>
                    <a:lnTo>
                      <a:pt x="54" y="40"/>
                    </a:lnTo>
                    <a:lnTo>
                      <a:pt x="38" y="25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0" name="Freeform 390"/>
              <p:cNvSpPr>
                <a:spLocks/>
              </p:cNvSpPr>
              <p:nvPr/>
            </p:nvSpPr>
            <p:spPr bwMode="auto">
              <a:xfrm>
                <a:off x="4308" y="3909"/>
                <a:ext cx="1" cy="1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7" y="13"/>
                  </a:cxn>
                  <a:cxn ang="0">
                    <a:pos x="3" y="14"/>
                  </a:cxn>
                  <a:cxn ang="0">
                    <a:pos x="5" y="15"/>
                  </a:cxn>
                  <a:cxn ang="0">
                    <a:pos x="9" y="18"/>
                  </a:cxn>
                  <a:cxn ang="0">
                    <a:pos x="12" y="22"/>
                  </a:cxn>
                  <a:cxn ang="0">
                    <a:pos x="20" y="12"/>
                  </a:cxn>
                  <a:cxn ang="0">
                    <a:pos x="17" y="10"/>
                  </a:cxn>
                  <a:cxn ang="0">
                    <a:pos x="13" y="5"/>
                  </a:cxn>
                  <a:cxn ang="0">
                    <a:pos x="9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8" y="12"/>
                  </a:cxn>
                </a:cxnLst>
                <a:rect l="0" t="0" r="r" b="b"/>
                <a:pathLst>
                  <a:path w="20" h="22">
                    <a:moveTo>
                      <a:pt x="8" y="12"/>
                    </a:moveTo>
                    <a:lnTo>
                      <a:pt x="7" y="13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2" y="22"/>
                    </a:lnTo>
                    <a:lnTo>
                      <a:pt x="20" y="12"/>
                    </a:lnTo>
                    <a:lnTo>
                      <a:pt x="17" y="10"/>
                    </a:lnTo>
                    <a:lnTo>
                      <a:pt x="13" y="5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1" name="Freeform 391"/>
              <p:cNvSpPr>
                <a:spLocks/>
              </p:cNvSpPr>
              <p:nvPr/>
            </p:nvSpPr>
            <p:spPr bwMode="auto">
              <a:xfrm>
                <a:off x="4308" y="3909"/>
                <a:ext cx="1" cy="3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18" y="42"/>
                  </a:cxn>
                  <a:cxn ang="0">
                    <a:pos x="15" y="36"/>
                  </a:cxn>
                  <a:cxn ang="0">
                    <a:pos x="14" y="28"/>
                  </a:cxn>
                  <a:cxn ang="0">
                    <a:pos x="15" y="17"/>
                  </a:cxn>
                  <a:cxn ang="0">
                    <a:pos x="20" y="11"/>
                  </a:cxn>
                  <a:cxn ang="0">
                    <a:pos x="12" y="0"/>
                  </a:cxn>
                  <a:cxn ang="0">
                    <a:pos x="3" y="13"/>
                  </a:cxn>
                  <a:cxn ang="0">
                    <a:pos x="0" y="28"/>
                  </a:cxn>
                  <a:cxn ang="0">
                    <a:pos x="3" y="40"/>
                  </a:cxn>
                  <a:cxn ang="0">
                    <a:pos x="8" y="50"/>
                  </a:cxn>
                  <a:cxn ang="0">
                    <a:pos x="8" y="50"/>
                  </a:cxn>
                  <a:cxn ang="0">
                    <a:pos x="18" y="42"/>
                  </a:cxn>
                </a:cxnLst>
                <a:rect l="0" t="0" r="r" b="b"/>
                <a:pathLst>
                  <a:path w="20" h="50">
                    <a:moveTo>
                      <a:pt x="18" y="42"/>
                    </a:moveTo>
                    <a:lnTo>
                      <a:pt x="18" y="42"/>
                    </a:lnTo>
                    <a:lnTo>
                      <a:pt x="15" y="36"/>
                    </a:lnTo>
                    <a:lnTo>
                      <a:pt x="14" y="28"/>
                    </a:lnTo>
                    <a:lnTo>
                      <a:pt x="15" y="17"/>
                    </a:lnTo>
                    <a:lnTo>
                      <a:pt x="20" y="11"/>
                    </a:lnTo>
                    <a:lnTo>
                      <a:pt x="12" y="0"/>
                    </a:lnTo>
                    <a:lnTo>
                      <a:pt x="3" y="13"/>
                    </a:lnTo>
                    <a:lnTo>
                      <a:pt x="0" y="28"/>
                    </a:lnTo>
                    <a:lnTo>
                      <a:pt x="3" y="4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2" name="Freeform 392"/>
              <p:cNvSpPr>
                <a:spLocks/>
              </p:cNvSpPr>
              <p:nvPr/>
            </p:nvSpPr>
            <p:spPr bwMode="auto">
              <a:xfrm>
                <a:off x="4308" y="3911"/>
                <a:ext cx="6" cy="7"/>
              </a:xfrm>
              <a:custGeom>
                <a:avLst/>
                <a:gdLst/>
                <a:ahLst/>
                <a:cxnLst>
                  <a:cxn ang="0">
                    <a:pos x="116" y="115"/>
                  </a:cxn>
                  <a:cxn ang="0">
                    <a:pos x="116" y="114"/>
                  </a:cxn>
                  <a:cxn ang="0">
                    <a:pos x="101" y="100"/>
                  </a:cxn>
                  <a:cxn ang="0">
                    <a:pos x="87" y="87"/>
                  </a:cxn>
                  <a:cxn ang="0">
                    <a:pos x="75" y="74"/>
                  </a:cxn>
                  <a:cxn ang="0">
                    <a:pos x="62" y="60"/>
                  </a:cxn>
                  <a:cxn ang="0">
                    <a:pos x="49" y="45"/>
                  </a:cxn>
                  <a:cxn ang="0">
                    <a:pos x="36" y="30"/>
                  </a:cxn>
                  <a:cxn ang="0">
                    <a:pos x="23" y="16"/>
                  </a:cxn>
                  <a:cxn ang="0">
                    <a:pos x="10" y="0"/>
                  </a:cxn>
                  <a:cxn ang="0">
                    <a:pos x="0" y="8"/>
                  </a:cxn>
                  <a:cxn ang="0">
                    <a:pos x="13" y="24"/>
                  </a:cxn>
                  <a:cxn ang="0">
                    <a:pos x="26" y="39"/>
                  </a:cxn>
                  <a:cxn ang="0">
                    <a:pos x="39" y="53"/>
                  </a:cxn>
                  <a:cxn ang="0">
                    <a:pos x="52" y="68"/>
                  </a:cxn>
                  <a:cxn ang="0">
                    <a:pos x="65" y="82"/>
                  </a:cxn>
                  <a:cxn ang="0">
                    <a:pos x="79" y="97"/>
                  </a:cxn>
                  <a:cxn ang="0">
                    <a:pos x="93" y="111"/>
                  </a:cxn>
                  <a:cxn ang="0">
                    <a:pos x="108" y="124"/>
                  </a:cxn>
                  <a:cxn ang="0">
                    <a:pos x="108" y="123"/>
                  </a:cxn>
                  <a:cxn ang="0">
                    <a:pos x="116" y="115"/>
                  </a:cxn>
                </a:cxnLst>
                <a:rect l="0" t="0" r="r" b="b"/>
                <a:pathLst>
                  <a:path w="116" h="124">
                    <a:moveTo>
                      <a:pt x="116" y="115"/>
                    </a:moveTo>
                    <a:lnTo>
                      <a:pt x="116" y="114"/>
                    </a:lnTo>
                    <a:lnTo>
                      <a:pt x="101" y="100"/>
                    </a:lnTo>
                    <a:lnTo>
                      <a:pt x="87" y="87"/>
                    </a:lnTo>
                    <a:lnTo>
                      <a:pt x="75" y="74"/>
                    </a:lnTo>
                    <a:lnTo>
                      <a:pt x="62" y="60"/>
                    </a:lnTo>
                    <a:lnTo>
                      <a:pt x="49" y="45"/>
                    </a:lnTo>
                    <a:lnTo>
                      <a:pt x="36" y="30"/>
                    </a:lnTo>
                    <a:lnTo>
                      <a:pt x="23" y="16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13" y="24"/>
                    </a:lnTo>
                    <a:lnTo>
                      <a:pt x="26" y="39"/>
                    </a:lnTo>
                    <a:lnTo>
                      <a:pt x="39" y="53"/>
                    </a:lnTo>
                    <a:lnTo>
                      <a:pt x="52" y="68"/>
                    </a:lnTo>
                    <a:lnTo>
                      <a:pt x="65" y="82"/>
                    </a:lnTo>
                    <a:lnTo>
                      <a:pt x="79" y="97"/>
                    </a:lnTo>
                    <a:lnTo>
                      <a:pt x="93" y="111"/>
                    </a:lnTo>
                    <a:lnTo>
                      <a:pt x="108" y="124"/>
                    </a:lnTo>
                    <a:lnTo>
                      <a:pt x="108" y="123"/>
                    </a:lnTo>
                    <a:lnTo>
                      <a:pt x="116" y="11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3" name="Freeform 393"/>
              <p:cNvSpPr>
                <a:spLocks/>
              </p:cNvSpPr>
              <p:nvPr/>
            </p:nvSpPr>
            <p:spPr bwMode="auto">
              <a:xfrm>
                <a:off x="4313" y="3917"/>
                <a:ext cx="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6" y="12"/>
                  </a:cxn>
                  <a:cxn ang="0">
                    <a:pos x="13" y="12"/>
                  </a:cxn>
                  <a:cxn ang="0">
                    <a:pos x="20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" y="2"/>
                  </a:cxn>
                </a:cxnLst>
                <a:rect l="0" t="0" r="r" b="b"/>
                <a:pathLst>
                  <a:path w="22" h="12">
                    <a:moveTo>
                      <a:pt x="10" y="2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20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4" name="Freeform 394"/>
              <p:cNvSpPr>
                <a:spLocks/>
              </p:cNvSpPr>
              <p:nvPr/>
            </p:nvSpPr>
            <p:spPr bwMode="auto">
              <a:xfrm>
                <a:off x="4309" y="3910"/>
                <a:ext cx="5" cy="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7" y="25"/>
                  </a:cxn>
                  <a:cxn ang="0">
                    <a:pos x="33" y="41"/>
                  </a:cxn>
                  <a:cxn ang="0">
                    <a:pos x="50" y="56"/>
                  </a:cxn>
                  <a:cxn ang="0">
                    <a:pos x="64" y="71"/>
                  </a:cxn>
                  <a:cxn ang="0">
                    <a:pos x="77" y="88"/>
                  </a:cxn>
                  <a:cxn ang="0">
                    <a:pos x="88" y="106"/>
                  </a:cxn>
                  <a:cxn ang="0">
                    <a:pos x="96" y="126"/>
                  </a:cxn>
                  <a:cxn ang="0">
                    <a:pos x="102" y="148"/>
                  </a:cxn>
                  <a:cxn ang="0">
                    <a:pos x="114" y="146"/>
                  </a:cxn>
                  <a:cxn ang="0">
                    <a:pos x="108" y="122"/>
                  </a:cxn>
                  <a:cxn ang="0">
                    <a:pos x="100" y="100"/>
                  </a:cxn>
                  <a:cxn ang="0">
                    <a:pos x="87" y="80"/>
                  </a:cxn>
                  <a:cxn ang="0">
                    <a:pos x="74" y="62"/>
                  </a:cxn>
                  <a:cxn ang="0">
                    <a:pos x="58" y="46"/>
                  </a:cxn>
                  <a:cxn ang="0">
                    <a:pos x="41" y="30"/>
                  </a:cxn>
                  <a:cxn ang="0">
                    <a:pos x="25" y="1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0"/>
                  </a:cxn>
                </a:cxnLst>
                <a:rect l="0" t="0" r="r" b="b"/>
                <a:pathLst>
                  <a:path w="114" h="148">
                    <a:moveTo>
                      <a:pt x="0" y="10"/>
                    </a:moveTo>
                    <a:lnTo>
                      <a:pt x="0" y="10"/>
                    </a:lnTo>
                    <a:lnTo>
                      <a:pt x="17" y="25"/>
                    </a:lnTo>
                    <a:lnTo>
                      <a:pt x="33" y="41"/>
                    </a:lnTo>
                    <a:lnTo>
                      <a:pt x="50" y="56"/>
                    </a:lnTo>
                    <a:lnTo>
                      <a:pt x="64" y="71"/>
                    </a:lnTo>
                    <a:lnTo>
                      <a:pt x="77" y="88"/>
                    </a:lnTo>
                    <a:lnTo>
                      <a:pt x="88" y="106"/>
                    </a:lnTo>
                    <a:lnTo>
                      <a:pt x="96" y="126"/>
                    </a:lnTo>
                    <a:lnTo>
                      <a:pt x="102" y="148"/>
                    </a:lnTo>
                    <a:lnTo>
                      <a:pt x="114" y="146"/>
                    </a:lnTo>
                    <a:lnTo>
                      <a:pt x="108" y="122"/>
                    </a:lnTo>
                    <a:lnTo>
                      <a:pt x="100" y="100"/>
                    </a:lnTo>
                    <a:lnTo>
                      <a:pt x="87" y="80"/>
                    </a:lnTo>
                    <a:lnTo>
                      <a:pt x="74" y="62"/>
                    </a:lnTo>
                    <a:lnTo>
                      <a:pt x="58" y="46"/>
                    </a:lnTo>
                    <a:lnTo>
                      <a:pt x="41" y="30"/>
                    </a:lnTo>
                    <a:lnTo>
                      <a:pt x="25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5" name="Freeform 395"/>
              <p:cNvSpPr>
                <a:spLocks/>
              </p:cNvSpPr>
              <p:nvPr/>
            </p:nvSpPr>
            <p:spPr bwMode="auto">
              <a:xfrm>
                <a:off x="4305" y="3905"/>
                <a:ext cx="3" cy="7"/>
              </a:xfrm>
              <a:custGeom>
                <a:avLst/>
                <a:gdLst/>
                <a:ahLst/>
                <a:cxnLst>
                  <a:cxn ang="0">
                    <a:pos x="58" y="106"/>
                  </a:cxn>
                  <a:cxn ang="0">
                    <a:pos x="53" y="97"/>
                  </a:cxn>
                  <a:cxn ang="0">
                    <a:pos x="45" y="94"/>
                  </a:cxn>
                  <a:cxn ang="0">
                    <a:pos x="37" y="95"/>
                  </a:cxn>
                  <a:cxn ang="0">
                    <a:pos x="28" y="97"/>
                  </a:cxn>
                  <a:cxn ang="0">
                    <a:pos x="36" y="83"/>
                  </a:cxn>
                  <a:cxn ang="0">
                    <a:pos x="43" y="69"/>
                  </a:cxn>
                  <a:cxn ang="0">
                    <a:pos x="49" y="52"/>
                  </a:cxn>
                  <a:cxn ang="0">
                    <a:pos x="52" y="36"/>
                  </a:cxn>
                  <a:cxn ang="0">
                    <a:pos x="51" y="23"/>
                  </a:cxn>
                  <a:cxn ang="0">
                    <a:pos x="46" y="10"/>
                  </a:cxn>
                  <a:cxn ang="0">
                    <a:pos x="37" y="3"/>
                  </a:cxn>
                  <a:cxn ang="0">
                    <a:pos x="23" y="0"/>
                  </a:cxn>
                  <a:cxn ang="0">
                    <a:pos x="11" y="7"/>
                  </a:cxn>
                  <a:cxn ang="0">
                    <a:pos x="9" y="24"/>
                  </a:cxn>
                  <a:cxn ang="0">
                    <a:pos x="13" y="46"/>
                  </a:cxn>
                  <a:cxn ang="0">
                    <a:pos x="18" y="67"/>
                  </a:cxn>
                  <a:cxn ang="0">
                    <a:pos x="8" y="70"/>
                  </a:cxn>
                  <a:cxn ang="0">
                    <a:pos x="2" y="79"/>
                  </a:cxn>
                  <a:cxn ang="0">
                    <a:pos x="0" y="90"/>
                  </a:cxn>
                  <a:cxn ang="0">
                    <a:pos x="1" y="101"/>
                  </a:cxn>
                  <a:cxn ang="0">
                    <a:pos x="3" y="107"/>
                  </a:cxn>
                  <a:cxn ang="0">
                    <a:pos x="6" y="113"/>
                  </a:cxn>
                  <a:cxn ang="0">
                    <a:pos x="9" y="120"/>
                  </a:cxn>
                  <a:cxn ang="0">
                    <a:pos x="12" y="125"/>
                  </a:cxn>
                  <a:cxn ang="0">
                    <a:pos x="16" y="129"/>
                  </a:cxn>
                  <a:cxn ang="0">
                    <a:pos x="21" y="133"/>
                  </a:cxn>
                  <a:cxn ang="0">
                    <a:pos x="27" y="137"/>
                  </a:cxn>
                  <a:cxn ang="0">
                    <a:pos x="33" y="140"/>
                  </a:cxn>
                  <a:cxn ang="0">
                    <a:pos x="43" y="141"/>
                  </a:cxn>
                  <a:cxn ang="0">
                    <a:pos x="51" y="137"/>
                  </a:cxn>
                  <a:cxn ang="0">
                    <a:pos x="57" y="130"/>
                  </a:cxn>
                  <a:cxn ang="0">
                    <a:pos x="61" y="121"/>
                  </a:cxn>
                  <a:cxn ang="0">
                    <a:pos x="62" y="116"/>
                  </a:cxn>
                  <a:cxn ang="0">
                    <a:pos x="61" y="113"/>
                  </a:cxn>
                  <a:cxn ang="0">
                    <a:pos x="59" y="110"/>
                  </a:cxn>
                  <a:cxn ang="0">
                    <a:pos x="58" y="106"/>
                  </a:cxn>
                </a:cxnLst>
                <a:rect l="0" t="0" r="r" b="b"/>
                <a:pathLst>
                  <a:path w="62" h="141">
                    <a:moveTo>
                      <a:pt x="58" y="106"/>
                    </a:moveTo>
                    <a:lnTo>
                      <a:pt x="53" y="97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8" y="97"/>
                    </a:lnTo>
                    <a:lnTo>
                      <a:pt x="36" y="83"/>
                    </a:lnTo>
                    <a:lnTo>
                      <a:pt x="43" y="69"/>
                    </a:lnTo>
                    <a:lnTo>
                      <a:pt x="49" y="52"/>
                    </a:lnTo>
                    <a:lnTo>
                      <a:pt x="52" y="36"/>
                    </a:lnTo>
                    <a:lnTo>
                      <a:pt x="51" y="23"/>
                    </a:lnTo>
                    <a:lnTo>
                      <a:pt x="46" y="10"/>
                    </a:lnTo>
                    <a:lnTo>
                      <a:pt x="37" y="3"/>
                    </a:lnTo>
                    <a:lnTo>
                      <a:pt x="23" y="0"/>
                    </a:lnTo>
                    <a:lnTo>
                      <a:pt x="11" y="7"/>
                    </a:lnTo>
                    <a:lnTo>
                      <a:pt x="9" y="24"/>
                    </a:lnTo>
                    <a:lnTo>
                      <a:pt x="13" y="46"/>
                    </a:lnTo>
                    <a:lnTo>
                      <a:pt x="18" y="67"/>
                    </a:lnTo>
                    <a:lnTo>
                      <a:pt x="8" y="70"/>
                    </a:lnTo>
                    <a:lnTo>
                      <a:pt x="2" y="79"/>
                    </a:lnTo>
                    <a:lnTo>
                      <a:pt x="0" y="90"/>
                    </a:lnTo>
                    <a:lnTo>
                      <a:pt x="1" y="101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9" y="120"/>
                    </a:lnTo>
                    <a:lnTo>
                      <a:pt x="12" y="125"/>
                    </a:lnTo>
                    <a:lnTo>
                      <a:pt x="16" y="129"/>
                    </a:lnTo>
                    <a:lnTo>
                      <a:pt x="21" y="133"/>
                    </a:lnTo>
                    <a:lnTo>
                      <a:pt x="27" y="137"/>
                    </a:lnTo>
                    <a:lnTo>
                      <a:pt x="33" y="140"/>
                    </a:lnTo>
                    <a:lnTo>
                      <a:pt x="43" y="141"/>
                    </a:lnTo>
                    <a:lnTo>
                      <a:pt x="51" y="137"/>
                    </a:lnTo>
                    <a:lnTo>
                      <a:pt x="57" y="130"/>
                    </a:lnTo>
                    <a:lnTo>
                      <a:pt x="61" y="121"/>
                    </a:lnTo>
                    <a:lnTo>
                      <a:pt x="62" y="116"/>
                    </a:lnTo>
                    <a:lnTo>
                      <a:pt x="61" y="113"/>
                    </a:lnTo>
                    <a:lnTo>
                      <a:pt x="59" y="110"/>
                    </a:lnTo>
                    <a:lnTo>
                      <a:pt x="58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6" name="Freeform 396"/>
              <p:cNvSpPr>
                <a:spLocks/>
              </p:cNvSpPr>
              <p:nvPr/>
            </p:nvSpPr>
            <p:spPr bwMode="auto">
              <a:xfrm>
                <a:off x="4306" y="3909"/>
                <a:ext cx="2" cy="1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6" y="16"/>
                  </a:cxn>
                  <a:cxn ang="0">
                    <a:pos x="25" y="14"/>
                  </a:cxn>
                  <a:cxn ang="0">
                    <a:pos x="32" y="13"/>
                  </a:cxn>
                  <a:cxn ang="0">
                    <a:pos x="36" y="14"/>
                  </a:cxn>
                  <a:cxn ang="0">
                    <a:pos x="39" y="21"/>
                  </a:cxn>
                  <a:cxn ang="0">
                    <a:pos x="51" y="17"/>
                  </a:cxn>
                  <a:cxn ang="0">
                    <a:pos x="44" y="5"/>
                  </a:cxn>
                  <a:cxn ang="0">
                    <a:pos x="32" y="0"/>
                  </a:cxn>
                  <a:cxn ang="0">
                    <a:pos x="23" y="1"/>
                  </a:cxn>
                  <a:cxn ang="0">
                    <a:pos x="14" y="3"/>
                  </a:cxn>
                  <a:cxn ang="0">
                    <a:pos x="20" y="13"/>
                  </a:cxn>
                  <a:cxn ang="0">
                    <a:pos x="10" y="7"/>
                  </a:cxn>
                  <a:cxn ang="0">
                    <a:pos x="0" y="20"/>
                  </a:cxn>
                  <a:cxn ang="0">
                    <a:pos x="16" y="16"/>
                  </a:cxn>
                  <a:cxn ang="0">
                    <a:pos x="10" y="7"/>
                  </a:cxn>
                </a:cxnLst>
                <a:rect l="0" t="0" r="r" b="b"/>
                <a:pathLst>
                  <a:path w="51" h="21">
                    <a:moveTo>
                      <a:pt x="10" y="7"/>
                    </a:moveTo>
                    <a:lnTo>
                      <a:pt x="16" y="16"/>
                    </a:lnTo>
                    <a:lnTo>
                      <a:pt x="25" y="14"/>
                    </a:lnTo>
                    <a:lnTo>
                      <a:pt x="32" y="13"/>
                    </a:lnTo>
                    <a:lnTo>
                      <a:pt x="36" y="14"/>
                    </a:lnTo>
                    <a:lnTo>
                      <a:pt x="39" y="21"/>
                    </a:lnTo>
                    <a:lnTo>
                      <a:pt x="51" y="17"/>
                    </a:lnTo>
                    <a:lnTo>
                      <a:pt x="44" y="5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4" y="3"/>
                    </a:lnTo>
                    <a:lnTo>
                      <a:pt x="20" y="13"/>
                    </a:lnTo>
                    <a:lnTo>
                      <a:pt x="10" y="7"/>
                    </a:lnTo>
                    <a:lnTo>
                      <a:pt x="0" y="20"/>
                    </a:lnTo>
                    <a:lnTo>
                      <a:pt x="16" y="16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7" name="Freeform 397"/>
              <p:cNvSpPr>
                <a:spLocks/>
              </p:cNvSpPr>
              <p:nvPr/>
            </p:nvSpPr>
            <p:spPr bwMode="auto">
              <a:xfrm>
                <a:off x="4306" y="3904"/>
                <a:ext cx="2" cy="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12" y="17"/>
                  </a:cxn>
                  <a:cxn ang="0">
                    <a:pos x="18" y="21"/>
                  </a:cxn>
                  <a:cxn ang="0">
                    <a:pos x="21" y="32"/>
                  </a:cxn>
                  <a:cxn ang="0">
                    <a:pos x="22" y="44"/>
                  </a:cxn>
                  <a:cxn ang="0">
                    <a:pos x="19" y="59"/>
                  </a:cxn>
                  <a:cxn ang="0">
                    <a:pos x="14" y="74"/>
                  </a:cxn>
                  <a:cxn ang="0">
                    <a:pos x="7" y="88"/>
                  </a:cxn>
                  <a:cxn ang="0">
                    <a:pos x="0" y="102"/>
                  </a:cxn>
                  <a:cxn ang="0">
                    <a:pos x="10" y="108"/>
                  </a:cxn>
                  <a:cxn ang="0">
                    <a:pos x="19" y="94"/>
                  </a:cxn>
                  <a:cxn ang="0">
                    <a:pos x="27" y="79"/>
                  </a:cxn>
                  <a:cxn ang="0">
                    <a:pos x="32" y="61"/>
                  </a:cxn>
                  <a:cxn ang="0">
                    <a:pos x="35" y="44"/>
                  </a:cxn>
                  <a:cxn ang="0">
                    <a:pos x="34" y="30"/>
                  </a:cxn>
                  <a:cxn ang="0">
                    <a:pos x="29" y="15"/>
                  </a:cxn>
                  <a:cxn ang="0">
                    <a:pos x="16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</a:cxnLst>
                <a:rect l="0" t="0" r="r" b="b"/>
                <a:pathLst>
                  <a:path w="35" h="108">
                    <a:moveTo>
                      <a:pt x="0" y="15"/>
                    </a:moveTo>
                    <a:lnTo>
                      <a:pt x="0" y="15"/>
                    </a:lnTo>
                    <a:lnTo>
                      <a:pt x="12" y="17"/>
                    </a:lnTo>
                    <a:lnTo>
                      <a:pt x="18" y="21"/>
                    </a:lnTo>
                    <a:lnTo>
                      <a:pt x="21" y="32"/>
                    </a:lnTo>
                    <a:lnTo>
                      <a:pt x="22" y="44"/>
                    </a:lnTo>
                    <a:lnTo>
                      <a:pt x="19" y="59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102"/>
                    </a:lnTo>
                    <a:lnTo>
                      <a:pt x="10" y="108"/>
                    </a:lnTo>
                    <a:lnTo>
                      <a:pt x="19" y="94"/>
                    </a:lnTo>
                    <a:lnTo>
                      <a:pt x="27" y="79"/>
                    </a:lnTo>
                    <a:lnTo>
                      <a:pt x="32" y="61"/>
                    </a:lnTo>
                    <a:lnTo>
                      <a:pt x="35" y="44"/>
                    </a:lnTo>
                    <a:lnTo>
                      <a:pt x="34" y="30"/>
                    </a:lnTo>
                    <a:lnTo>
                      <a:pt x="29" y="15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8" name="Freeform 398"/>
              <p:cNvSpPr>
                <a:spLocks/>
              </p:cNvSpPr>
              <p:nvPr/>
            </p:nvSpPr>
            <p:spPr bwMode="auto">
              <a:xfrm>
                <a:off x="4305" y="3904"/>
                <a:ext cx="1" cy="4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21" y="74"/>
                  </a:cxn>
                  <a:cxn ang="0">
                    <a:pos x="16" y="53"/>
                  </a:cxn>
                  <a:cxn ang="0">
                    <a:pos x="12" y="32"/>
                  </a:cxn>
                  <a:cxn ang="0">
                    <a:pos x="13" y="18"/>
                  </a:cxn>
                  <a:cxn ang="0">
                    <a:pos x="20" y="15"/>
                  </a:cxn>
                  <a:cxn ang="0">
                    <a:pos x="20" y="0"/>
                  </a:cxn>
                  <a:cxn ang="0">
                    <a:pos x="3" y="12"/>
                  </a:cxn>
                  <a:cxn ang="0">
                    <a:pos x="0" y="32"/>
                  </a:cxn>
                  <a:cxn ang="0">
                    <a:pos x="4" y="55"/>
                  </a:cxn>
                  <a:cxn ang="0">
                    <a:pos x="9" y="77"/>
                  </a:cxn>
                  <a:cxn ang="0">
                    <a:pos x="16" y="69"/>
                  </a:cxn>
                  <a:cxn ang="0">
                    <a:pos x="14" y="82"/>
                  </a:cxn>
                  <a:cxn ang="0">
                    <a:pos x="24" y="84"/>
                  </a:cxn>
                  <a:cxn ang="0">
                    <a:pos x="21" y="74"/>
                  </a:cxn>
                  <a:cxn ang="0">
                    <a:pos x="14" y="82"/>
                  </a:cxn>
                </a:cxnLst>
                <a:rect l="0" t="0" r="r" b="b"/>
                <a:pathLst>
                  <a:path w="24" h="84">
                    <a:moveTo>
                      <a:pt x="14" y="82"/>
                    </a:moveTo>
                    <a:lnTo>
                      <a:pt x="21" y="74"/>
                    </a:lnTo>
                    <a:lnTo>
                      <a:pt x="16" y="53"/>
                    </a:lnTo>
                    <a:lnTo>
                      <a:pt x="12" y="32"/>
                    </a:lnTo>
                    <a:lnTo>
                      <a:pt x="13" y="18"/>
                    </a:lnTo>
                    <a:lnTo>
                      <a:pt x="20" y="15"/>
                    </a:lnTo>
                    <a:lnTo>
                      <a:pt x="20" y="0"/>
                    </a:lnTo>
                    <a:lnTo>
                      <a:pt x="3" y="12"/>
                    </a:lnTo>
                    <a:lnTo>
                      <a:pt x="0" y="32"/>
                    </a:lnTo>
                    <a:lnTo>
                      <a:pt x="4" y="55"/>
                    </a:lnTo>
                    <a:lnTo>
                      <a:pt x="9" y="77"/>
                    </a:lnTo>
                    <a:lnTo>
                      <a:pt x="16" y="69"/>
                    </a:lnTo>
                    <a:lnTo>
                      <a:pt x="14" y="82"/>
                    </a:lnTo>
                    <a:lnTo>
                      <a:pt x="24" y="84"/>
                    </a:lnTo>
                    <a:lnTo>
                      <a:pt x="21" y="74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599" name="Freeform 399"/>
              <p:cNvSpPr>
                <a:spLocks/>
              </p:cNvSpPr>
              <p:nvPr/>
            </p:nvSpPr>
            <p:spPr bwMode="auto">
              <a:xfrm>
                <a:off x="4305" y="3908"/>
                <a:ext cx="1" cy="2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4" y="39"/>
                  </a:cxn>
                  <a:cxn ang="0">
                    <a:pos x="14" y="29"/>
                  </a:cxn>
                  <a:cxn ang="0">
                    <a:pos x="15" y="20"/>
                  </a:cxn>
                  <a:cxn ang="0">
                    <a:pos x="18" y="14"/>
                  </a:cxn>
                  <a:cxn ang="0">
                    <a:pos x="24" y="13"/>
                  </a:cxn>
                  <a:cxn ang="0">
                    <a:pos x="26" y="0"/>
                  </a:cxn>
                  <a:cxn ang="0">
                    <a:pos x="12" y="3"/>
                  </a:cxn>
                  <a:cxn ang="0">
                    <a:pos x="3" y="16"/>
                  </a:cxn>
                  <a:cxn ang="0">
                    <a:pos x="0" y="29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14" y="39"/>
                  </a:cxn>
                </a:cxnLst>
                <a:rect l="0" t="0" r="r" b="b"/>
                <a:pathLst>
                  <a:path w="26" h="41">
                    <a:moveTo>
                      <a:pt x="14" y="39"/>
                    </a:moveTo>
                    <a:lnTo>
                      <a:pt x="14" y="39"/>
                    </a:lnTo>
                    <a:lnTo>
                      <a:pt x="14" y="29"/>
                    </a:lnTo>
                    <a:lnTo>
                      <a:pt x="15" y="20"/>
                    </a:lnTo>
                    <a:lnTo>
                      <a:pt x="18" y="14"/>
                    </a:lnTo>
                    <a:lnTo>
                      <a:pt x="24" y="13"/>
                    </a:lnTo>
                    <a:lnTo>
                      <a:pt x="26" y="0"/>
                    </a:lnTo>
                    <a:lnTo>
                      <a:pt x="12" y="3"/>
                    </a:lnTo>
                    <a:lnTo>
                      <a:pt x="3" y="16"/>
                    </a:lnTo>
                    <a:lnTo>
                      <a:pt x="0" y="29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0" name="Freeform 400"/>
              <p:cNvSpPr>
                <a:spLocks/>
              </p:cNvSpPr>
              <p:nvPr/>
            </p:nvSpPr>
            <p:spPr bwMode="auto">
              <a:xfrm>
                <a:off x="4305" y="3910"/>
                <a:ext cx="2" cy="2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34"/>
                  </a:cxn>
                  <a:cxn ang="0">
                    <a:pos x="35" y="31"/>
                  </a:cxn>
                  <a:cxn ang="0">
                    <a:pos x="30" y="28"/>
                  </a:cxn>
                  <a:cxn ang="0">
                    <a:pos x="25" y="24"/>
                  </a:cxn>
                  <a:cxn ang="0">
                    <a:pos x="22" y="21"/>
                  </a:cxn>
                  <a:cxn ang="0">
                    <a:pos x="20" y="16"/>
                  </a:cxn>
                  <a:cxn ang="0">
                    <a:pos x="17" y="10"/>
                  </a:cxn>
                  <a:cxn ang="0">
                    <a:pos x="14" y="5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2" y="9"/>
                  </a:cxn>
                  <a:cxn ang="0">
                    <a:pos x="5" y="16"/>
                  </a:cxn>
                  <a:cxn ang="0">
                    <a:pos x="8" y="23"/>
                  </a:cxn>
                  <a:cxn ang="0">
                    <a:pos x="12" y="29"/>
                  </a:cxn>
                  <a:cxn ang="0">
                    <a:pos x="17" y="34"/>
                  </a:cxn>
                  <a:cxn ang="0">
                    <a:pos x="22" y="38"/>
                  </a:cxn>
                  <a:cxn ang="0">
                    <a:pos x="29" y="44"/>
                  </a:cxn>
                  <a:cxn ang="0">
                    <a:pos x="36" y="47"/>
                  </a:cxn>
                  <a:cxn ang="0">
                    <a:pos x="36" y="47"/>
                  </a:cxn>
                  <a:cxn ang="0">
                    <a:pos x="40" y="34"/>
                  </a:cxn>
                </a:cxnLst>
                <a:rect l="0" t="0" r="r" b="b"/>
                <a:pathLst>
                  <a:path w="40" h="47">
                    <a:moveTo>
                      <a:pt x="40" y="34"/>
                    </a:moveTo>
                    <a:lnTo>
                      <a:pt x="40" y="34"/>
                    </a:lnTo>
                    <a:lnTo>
                      <a:pt x="35" y="31"/>
                    </a:lnTo>
                    <a:lnTo>
                      <a:pt x="30" y="28"/>
                    </a:lnTo>
                    <a:lnTo>
                      <a:pt x="25" y="24"/>
                    </a:lnTo>
                    <a:lnTo>
                      <a:pt x="22" y="21"/>
                    </a:lnTo>
                    <a:lnTo>
                      <a:pt x="20" y="16"/>
                    </a:lnTo>
                    <a:lnTo>
                      <a:pt x="17" y="10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5" y="16"/>
                    </a:lnTo>
                    <a:lnTo>
                      <a:pt x="8" y="23"/>
                    </a:lnTo>
                    <a:lnTo>
                      <a:pt x="12" y="29"/>
                    </a:lnTo>
                    <a:lnTo>
                      <a:pt x="17" y="34"/>
                    </a:lnTo>
                    <a:lnTo>
                      <a:pt x="22" y="38"/>
                    </a:lnTo>
                    <a:lnTo>
                      <a:pt x="29" y="44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1" name="Freeform 401"/>
              <p:cNvSpPr>
                <a:spLocks/>
              </p:cNvSpPr>
              <p:nvPr/>
            </p:nvSpPr>
            <p:spPr bwMode="auto">
              <a:xfrm>
                <a:off x="4306" y="3911"/>
                <a:ext cx="2" cy="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2"/>
                  </a:cxn>
                  <a:cxn ang="0">
                    <a:pos x="21" y="10"/>
                  </a:cxn>
                  <a:cxn ang="0">
                    <a:pos x="15" y="15"/>
                  </a:cxn>
                  <a:cxn ang="0">
                    <a:pos x="11" y="18"/>
                  </a:cxn>
                  <a:cxn ang="0">
                    <a:pos x="4" y="17"/>
                  </a:cxn>
                  <a:cxn ang="0">
                    <a:pos x="0" y="30"/>
                  </a:cxn>
                  <a:cxn ang="0">
                    <a:pos x="13" y="31"/>
                  </a:cxn>
                  <a:cxn ang="0">
                    <a:pos x="24" y="25"/>
                  </a:cxn>
                  <a:cxn ang="0">
                    <a:pos x="31" y="16"/>
                  </a:cxn>
                  <a:cxn ang="0">
                    <a:pos x="36" y="6"/>
                  </a:cxn>
                  <a:cxn ang="0">
                    <a:pos x="35" y="7"/>
                  </a:cxn>
                  <a:cxn ang="0">
                    <a:pos x="25" y="0"/>
                  </a:cxn>
                </a:cxnLst>
                <a:rect l="0" t="0" r="r" b="b"/>
                <a:pathLst>
                  <a:path w="36" h="31">
                    <a:moveTo>
                      <a:pt x="25" y="0"/>
                    </a:moveTo>
                    <a:lnTo>
                      <a:pt x="24" y="2"/>
                    </a:lnTo>
                    <a:lnTo>
                      <a:pt x="21" y="10"/>
                    </a:lnTo>
                    <a:lnTo>
                      <a:pt x="15" y="15"/>
                    </a:lnTo>
                    <a:lnTo>
                      <a:pt x="11" y="18"/>
                    </a:lnTo>
                    <a:lnTo>
                      <a:pt x="4" y="17"/>
                    </a:lnTo>
                    <a:lnTo>
                      <a:pt x="0" y="30"/>
                    </a:lnTo>
                    <a:lnTo>
                      <a:pt x="13" y="31"/>
                    </a:lnTo>
                    <a:lnTo>
                      <a:pt x="24" y="25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35" y="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2" name="Freeform 402"/>
              <p:cNvSpPr>
                <a:spLocks/>
              </p:cNvSpPr>
              <p:nvPr/>
            </p:nvSpPr>
            <p:spPr bwMode="auto">
              <a:xfrm>
                <a:off x="4307" y="3910"/>
                <a:ext cx="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0" y="4"/>
                  </a:cxn>
                </a:cxnLst>
                <a:rect l="0" t="0" r="r" b="b"/>
                <a:pathLst>
                  <a:path w="17" h="20">
                    <a:moveTo>
                      <a:pt x="0" y="4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14" y="20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3" name="Freeform 403"/>
              <p:cNvSpPr>
                <a:spLocks/>
              </p:cNvSpPr>
              <p:nvPr/>
            </p:nvSpPr>
            <p:spPr bwMode="auto">
              <a:xfrm>
                <a:off x="4304" y="3904"/>
                <a:ext cx="1" cy="4"/>
              </a:xfrm>
              <a:custGeom>
                <a:avLst/>
                <a:gdLst/>
                <a:ahLst/>
                <a:cxnLst>
                  <a:cxn ang="0">
                    <a:pos x="7" y="58"/>
                  </a:cxn>
                  <a:cxn ang="0">
                    <a:pos x="10" y="62"/>
                  </a:cxn>
                  <a:cxn ang="0">
                    <a:pos x="13" y="66"/>
                  </a:cxn>
                  <a:cxn ang="0">
                    <a:pos x="17" y="69"/>
                  </a:cxn>
                  <a:cxn ang="0">
                    <a:pos x="20" y="73"/>
                  </a:cxn>
                  <a:cxn ang="0">
                    <a:pos x="20" y="55"/>
                  </a:cxn>
                  <a:cxn ang="0">
                    <a:pos x="18" y="36"/>
                  </a:cxn>
                  <a:cxn ang="0">
                    <a:pos x="16" y="17"/>
                  </a:cxn>
                  <a:cxn ang="0">
                    <a:pos x="16" y="0"/>
                  </a:cxn>
                  <a:cxn ang="0">
                    <a:pos x="5" y="11"/>
                  </a:cxn>
                  <a:cxn ang="0">
                    <a:pos x="0" y="26"/>
                  </a:cxn>
                  <a:cxn ang="0">
                    <a:pos x="1" y="42"/>
                  </a:cxn>
                  <a:cxn ang="0">
                    <a:pos x="7" y="58"/>
                  </a:cxn>
                </a:cxnLst>
                <a:rect l="0" t="0" r="r" b="b"/>
                <a:pathLst>
                  <a:path w="20" h="73">
                    <a:moveTo>
                      <a:pt x="7" y="58"/>
                    </a:moveTo>
                    <a:lnTo>
                      <a:pt x="10" y="62"/>
                    </a:lnTo>
                    <a:lnTo>
                      <a:pt x="13" y="66"/>
                    </a:lnTo>
                    <a:lnTo>
                      <a:pt x="17" y="69"/>
                    </a:lnTo>
                    <a:lnTo>
                      <a:pt x="20" y="73"/>
                    </a:lnTo>
                    <a:lnTo>
                      <a:pt x="20" y="55"/>
                    </a:lnTo>
                    <a:lnTo>
                      <a:pt x="18" y="36"/>
                    </a:lnTo>
                    <a:lnTo>
                      <a:pt x="16" y="17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26"/>
                    </a:lnTo>
                    <a:lnTo>
                      <a:pt x="1" y="42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4" name="Freeform 404"/>
              <p:cNvSpPr>
                <a:spLocks/>
              </p:cNvSpPr>
              <p:nvPr/>
            </p:nvSpPr>
            <p:spPr bwMode="auto">
              <a:xfrm>
                <a:off x="4304" y="3907"/>
                <a:ext cx="1" cy="2"/>
              </a:xfrm>
              <a:custGeom>
                <a:avLst/>
                <a:gdLst/>
                <a:ahLst/>
                <a:cxnLst>
                  <a:cxn ang="0">
                    <a:pos x="13" y="18"/>
                  </a:cxn>
                  <a:cxn ang="0">
                    <a:pos x="24" y="14"/>
                  </a:cxn>
                  <a:cxn ang="0">
                    <a:pos x="20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4" y="11"/>
                  </a:cxn>
                  <a:cxn ang="0">
                    <a:pos x="8" y="15"/>
                  </a:cxn>
                  <a:cxn ang="0">
                    <a:pos x="12" y="18"/>
                  </a:cxn>
                  <a:cxn ang="0">
                    <a:pos x="14" y="23"/>
                  </a:cxn>
                  <a:cxn ang="0">
                    <a:pos x="25" y="18"/>
                  </a:cxn>
                  <a:cxn ang="0">
                    <a:pos x="14" y="23"/>
                  </a:cxn>
                  <a:cxn ang="0">
                    <a:pos x="24" y="37"/>
                  </a:cxn>
                  <a:cxn ang="0">
                    <a:pos x="25" y="18"/>
                  </a:cxn>
                  <a:cxn ang="0">
                    <a:pos x="13" y="18"/>
                  </a:cxn>
                </a:cxnLst>
                <a:rect l="0" t="0" r="r" b="b"/>
                <a:pathLst>
                  <a:path w="25" h="37">
                    <a:moveTo>
                      <a:pt x="13" y="18"/>
                    </a:moveTo>
                    <a:lnTo>
                      <a:pt x="24" y="14"/>
                    </a:lnTo>
                    <a:lnTo>
                      <a:pt x="20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4" y="11"/>
                    </a:lnTo>
                    <a:lnTo>
                      <a:pt x="8" y="15"/>
                    </a:lnTo>
                    <a:lnTo>
                      <a:pt x="12" y="18"/>
                    </a:lnTo>
                    <a:lnTo>
                      <a:pt x="14" y="23"/>
                    </a:lnTo>
                    <a:lnTo>
                      <a:pt x="25" y="18"/>
                    </a:lnTo>
                    <a:lnTo>
                      <a:pt x="14" y="23"/>
                    </a:lnTo>
                    <a:lnTo>
                      <a:pt x="24" y="37"/>
                    </a:lnTo>
                    <a:lnTo>
                      <a:pt x="25" y="18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5" name="Freeform 405"/>
              <p:cNvSpPr>
                <a:spLocks/>
              </p:cNvSpPr>
              <p:nvPr/>
            </p:nvSpPr>
            <p:spPr bwMode="auto">
              <a:xfrm>
                <a:off x="4304" y="3904"/>
                <a:ext cx="1" cy="4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0" y="14"/>
                  </a:cxn>
                  <a:cxn ang="0">
                    <a:pos x="0" y="31"/>
                  </a:cxn>
                  <a:cxn ang="0">
                    <a:pos x="2" y="50"/>
                  </a:cxn>
                  <a:cxn ang="0">
                    <a:pos x="4" y="69"/>
                  </a:cxn>
                  <a:cxn ang="0">
                    <a:pos x="4" y="87"/>
                  </a:cxn>
                  <a:cxn ang="0">
                    <a:pos x="16" y="87"/>
                  </a:cxn>
                  <a:cxn ang="0">
                    <a:pos x="16" y="69"/>
                  </a:cxn>
                  <a:cxn ang="0">
                    <a:pos x="14" y="50"/>
                  </a:cxn>
                  <a:cxn ang="0">
                    <a:pos x="12" y="31"/>
                  </a:cxn>
                  <a:cxn ang="0">
                    <a:pos x="12" y="14"/>
                  </a:cxn>
                  <a:cxn ang="0">
                    <a:pos x="3" y="8"/>
                  </a:cxn>
                  <a:cxn ang="0">
                    <a:pos x="12" y="14"/>
                  </a:cxn>
                  <a:cxn ang="0">
                    <a:pos x="14" y="0"/>
                  </a:cxn>
                  <a:cxn ang="0">
                    <a:pos x="3" y="8"/>
                  </a:cxn>
                  <a:cxn ang="0">
                    <a:pos x="9" y="19"/>
                  </a:cxn>
                </a:cxnLst>
                <a:rect l="0" t="0" r="r" b="b"/>
                <a:pathLst>
                  <a:path w="16" h="87">
                    <a:moveTo>
                      <a:pt x="9" y="19"/>
                    </a:moveTo>
                    <a:lnTo>
                      <a:pt x="0" y="14"/>
                    </a:lnTo>
                    <a:lnTo>
                      <a:pt x="0" y="31"/>
                    </a:lnTo>
                    <a:lnTo>
                      <a:pt x="2" y="50"/>
                    </a:lnTo>
                    <a:lnTo>
                      <a:pt x="4" y="69"/>
                    </a:lnTo>
                    <a:lnTo>
                      <a:pt x="4" y="87"/>
                    </a:lnTo>
                    <a:lnTo>
                      <a:pt x="16" y="87"/>
                    </a:lnTo>
                    <a:lnTo>
                      <a:pt x="16" y="69"/>
                    </a:lnTo>
                    <a:lnTo>
                      <a:pt x="14" y="50"/>
                    </a:lnTo>
                    <a:lnTo>
                      <a:pt x="12" y="31"/>
                    </a:lnTo>
                    <a:lnTo>
                      <a:pt x="12" y="14"/>
                    </a:lnTo>
                    <a:lnTo>
                      <a:pt x="3" y="8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3" y="8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6" name="Freeform 406"/>
              <p:cNvSpPr>
                <a:spLocks/>
              </p:cNvSpPr>
              <p:nvPr/>
            </p:nvSpPr>
            <p:spPr bwMode="auto">
              <a:xfrm>
                <a:off x="4304" y="3904"/>
                <a:ext cx="1" cy="3"/>
              </a:xfrm>
              <a:custGeom>
                <a:avLst/>
                <a:gdLst/>
                <a:ahLst/>
                <a:cxnLst>
                  <a:cxn ang="0">
                    <a:pos x="19" y="61"/>
                  </a:cxn>
                  <a:cxn ang="0">
                    <a:pos x="19" y="61"/>
                  </a:cxn>
                  <a:cxn ang="0">
                    <a:pos x="13" y="47"/>
                  </a:cxn>
                  <a:cxn ang="0">
                    <a:pos x="12" y="32"/>
                  </a:cxn>
                  <a:cxn ang="0">
                    <a:pos x="16" y="20"/>
                  </a:cxn>
                  <a:cxn ang="0">
                    <a:pos x="25" y="11"/>
                  </a:cxn>
                  <a:cxn ang="0">
                    <a:pos x="19" y="0"/>
                  </a:cxn>
                  <a:cxn ang="0">
                    <a:pos x="6" y="14"/>
                  </a:cxn>
                  <a:cxn ang="0">
                    <a:pos x="0" y="32"/>
                  </a:cxn>
                  <a:cxn ang="0">
                    <a:pos x="1" y="49"/>
                  </a:cxn>
                  <a:cxn ang="0">
                    <a:pos x="7" y="67"/>
                  </a:cxn>
                  <a:cxn ang="0">
                    <a:pos x="7" y="67"/>
                  </a:cxn>
                  <a:cxn ang="0">
                    <a:pos x="19" y="61"/>
                  </a:cxn>
                </a:cxnLst>
                <a:rect l="0" t="0" r="r" b="b"/>
                <a:pathLst>
                  <a:path w="25" h="67">
                    <a:moveTo>
                      <a:pt x="19" y="61"/>
                    </a:moveTo>
                    <a:lnTo>
                      <a:pt x="19" y="61"/>
                    </a:lnTo>
                    <a:lnTo>
                      <a:pt x="13" y="47"/>
                    </a:lnTo>
                    <a:lnTo>
                      <a:pt x="12" y="32"/>
                    </a:lnTo>
                    <a:lnTo>
                      <a:pt x="16" y="20"/>
                    </a:lnTo>
                    <a:lnTo>
                      <a:pt x="25" y="11"/>
                    </a:lnTo>
                    <a:lnTo>
                      <a:pt x="19" y="0"/>
                    </a:lnTo>
                    <a:lnTo>
                      <a:pt x="6" y="14"/>
                    </a:lnTo>
                    <a:lnTo>
                      <a:pt x="0" y="32"/>
                    </a:lnTo>
                    <a:lnTo>
                      <a:pt x="1" y="4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7" name="Freeform 407"/>
              <p:cNvSpPr>
                <a:spLocks/>
              </p:cNvSpPr>
              <p:nvPr/>
            </p:nvSpPr>
            <p:spPr bwMode="auto">
              <a:xfrm>
                <a:off x="4306" y="3899"/>
                <a:ext cx="2" cy="5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11" y="69"/>
                  </a:cxn>
                  <a:cxn ang="0">
                    <a:pos x="15" y="80"/>
                  </a:cxn>
                  <a:cxn ang="0">
                    <a:pos x="19" y="87"/>
                  </a:cxn>
                  <a:cxn ang="0">
                    <a:pos x="25" y="89"/>
                  </a:cxn>
                  <a:cxn ang="0">
                    <a:pos x="38" y="83"/>
                  </a:cxn>
                  <a:cxn ang="0">
                    <a:pos x="45" y="72"/>
                  </a:cxn>
                  <a:cxn ang="0">
                    <a:pos x="49" y="59"/>
                  </a:cxn>
                  <a:cxn ang="0">
                    <a:pos x="49" y="43"/>
                  </a:cxn>
                  <a:cxn ang="0">
                    <a:pos x="45" y="29"/>
                  </a:cxn>
                  <a:cxn ang="0">
                    <a:pos x="39" y="15"/>
                  </a:cxn>
                  <a:cxn ang="0">
                    <a:pos x="30" y="5"/>
                  </a:cxn>
                  <a:cxn ang="0">
                    <a:pos x="20" y="0"/>
                  </a:cxn>
                  <a:cxn ang="0">
                    <a:pos x="6" y="4"/>
                  </a:cxn>
                  <a:cxn ang="0">
                    <a:pos x="0" y="19"/>
                  </a:cxn>
                  <a:cxn ang="0">
                    <a:pos x="0" y="40"/>
                  </a:cxn>
                  <a:cxn ang="0">
                    <a:pos x="7" y="59"/>
                  </a:cxn>
                </a:cxnLst>
                <a:rect l="0" t="0" r="r" b="b"/>
                <a:pathLst>
                  <a:path w="49" h="89">
                    <a:moveTo>
                      <a:pt x="7" y="59"/>
                    </a:moveTo>
                    <a:lnTo>
                      <a:pt x="11" y="69"/>
                    </a:lnTo>
                    <a:lnTo>
                      <a:pt x="15" y="80"/>
                    </a:lnTo>
                    <a:lnTo>
                      <a:pt x="19" y="87"/>
                    </a:lnTo>
                    <a:lnTo>
                      <a:pt x="25" y="89"/>
                    </a:lnTo>
                    <a:lnTo>
                      <a:pt x="38" y="83"/>
                    </a:lnTo>
                    <a:lnTo>
                      <a:pt x="45" y="72"/>
                    </a:lnTo>
                    <a:lnTo>
                      <a:pt x="49" y="59"/>
                    </a:lnTo>
                    <a:lnTo>
                      <a:pt x="49" y="43"/>
                    </a:lnTo>
                    <a:lnTo>
                      <a:pt x="45" y="29"/>
                    </a:lnTo>
                    <a:lnTo>
                      <a:pt x="39" y="15"/>
                    </a:lnTo>
                    <a:lnTo>
                      <a:pt x="30" y="5"/>
                    </a:lnTo>
                    <a:lnTo>
                      <a:pt x="20" y="0"/>
                    </a:lnTo>
                    <a:lnTo>
                      <a:pt x="6" y="4"/>
                    </a:lnTo>
                    <a:lnTo>
                      <a:pt x="0" y="19"/>
                    </a:lnTo>
                    <a:lnTo>
                      <a:pt x="0" y="40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8" name="Freeform 408"/>
              <p:cNvSpPr>
                <a:spLocks/>
              </p:cNvSpPr>
              <p:nvPr/>
            </p:nvSpPr>
            <p:spPr bwMode="auto">
              <a:xfrm>
                <a:off x="4306" y="3902"/>
                <a:ext cx="1" cy="2"/>
              </a:xfrm>
              <a:custGeom>
                <a:avLst/>
                <a:gdLst/>
                <a:ahLst/>
                <a:cxnLst>
                  <a:cxn ang="0">
                    <a:pos x="23" y="27"/>
                  </a:cxn>
                  <a:cxn ang="0">
                    <a:pos x="23" y="27"/>
                  </a:cxn>
                  <a:cxn ang="0">
                    <a:pos x="22" y="26"/>
                  </a:cxn>
                  <a:cxn ang="0">
                    <a:pos x="20" y="22"/>
                  </a:cxn>
                  <a:cxn ang="0">
                    <a:pos x="16" y="11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4" y="15"/>
                  </a:cxn>
                  <a:cxn ang="0">
                    <a:pos x="8" y="26"/>
                  </a:cxn>
                  <a:cxn ang="0">
                    <a:pos x="14" y="36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3" y="27"/>
                  </a:cxn>
                </a:cxnLst>
                <a:rect l="0" t="0" r="r" b="b"/>
                <a:pathLst>
                  <a:path w="25" h="39">
                    <a:moveTo>
                      <a:pt x="23" y="27"/>
                    </a:moveTo>
                    <a:lnTo>
                      <a:pt x="23" y="27"/>
                    </a:lnTo>
                    <a:lnTo>
                      <a:pt x="22" y="26"/>
                    </a:lnTo>
                    <a:lnTo>
                      <a:pt x="20" y="22"/>
                    </a:lnTo>
                    <a:lnTo>
                      <a:pt x="16" y="11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4" y="15"/>
                    </a:lnTo>
                    <a:lnTo>
                      <a:pt x="8" y="26"/>
                    </a:lnTo>
                    <a:lnTo>
                      <a:pt x="14" y="36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09" name="Freeform 409"/>
              <p:cNvSpPr>
                <a:spLocks/>
              </p:cNvSpPr>
              <p:nvPr/>
            </p:nvSpPr>
            <p:spPr bwMode="auto">
              <a:xfrm>
                <a:off x="4307" y="3899"/>
                <a:ext cx="1" cy="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7" y="17"/>
                  </a:cxn>
                  <a:cxn ang="0">
                    <a:pos x="15" y="25"/>
                  </a:cxn>
                  <a:cxn ang="0">
                    <a:pos x="20" y="38"/>
                  </a:cxn>
                  <a:cxn ang="0">
                    <a:pos x="24" y="50"/>
                  </a:cxn>
                  <a:cxn ang="0">
                    <a:pos x="24" y="66"/>
                  </a:cxn>
                  <a:cxn ang="0">
                    <a:pos x="20" y="76"/>
                  </a:cxn>
                  <a:cxn ang="0">
                    <a:pos x="15" y="85"/>
                  </a:cxn>
                  <a:cxn ang="0">
                    <a:pos x="5" y="90"/>
                  </a:cxn>
                  <a:cxn ang="0">
                    <a:pos x="7" y="102"/>
                  </a:cxn>
                  <a:cxn ang="0">
                    <a:pos x="23" y="95"/>
                  </a:cxn>
                  <a:cxn ang="0">
                    <a:pos x="32" y="83"/>
                  </a:cxn>
                  <a:cxn ang="0">
                    <a:pos x="36" y="66"/>
                  </a:cxn>
                  <a:cxn ang="0">
                    <a:pos x="36" y="50"/>
                  </a:cxn>
                  <a:cxn ang="0">
                    <a:pos x="32" y="34"/>
                  </a:cxn>
                  <a:cxn ang="0">
                    <a:pos x="25" y="19"/>
                  </a:cxn>
                  <a:cxn ang="0">
                    <a:pos x="16" y="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36" h="102">
                    <a:moveTo>
                      <a:pt x="0" y="13"/>
                    </a:moveTo>
                    <a:lnTo>
                      <a:pt x="0" y="13"/>
                    </a:lnTo>
                    <a:lnTo>
                      <a:pt x="7" y="17"/>
                    </a:lnTo>
                    <a:lnTo>
                      <a:pt x="15" y="25"/>
                    </a:lnTo>
                    <a:lnTo>
                      <a:pt x="20" y="38"/>
                    </a:lnTo>
                    <a:lnTo>
                      <a:pt x="24" y="50"/>
                    </a:lnTo>
                    <a:lnTo>
                      <a:pt x="24" y="66"/>
                    </a:lnTo>
                    <a:lnTo>
                      <a:pt x="20" y="76"/>
                    </a:lnTo>
                    <a:lnTo>
                      <a:pt x="15" y="85"/>
                    </a:lnTo>
                    <a:lnTo>
                      <a:pt x="5" y="90"/>
                    </a:lnTo>
                    <a:lnTo>
                      <a:pt x="7" y="102"/>
                    </a:lnTo>
                    <a:lnTo>
                      <a:pt x="23" y="95"/>
                    </a:lnTo>
                    <a:lnTo>
                      <a:pt x="32" y="83"/>
                    </a:lnTo>
                    <a:lnTo>
                      <a:pt x="36" y="66"/>
                    </a:lnTo>
                    <a:lnTo>
                      <a:pt x="36" y="50"/>
                    </a:lnTo>
                    <a:lnTo>
                      <a:pt x="32" y="34"/>
                    </a:lnTo>
                    <a:lnTo>
                      <a:pt x="25" y="19"/>
                    </a:lnTo>
                    <a:lnTo>
                      <a:pt x="16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0" name="Freeform 410"/>
              <p:cNvSpPr>
                <a:spLocks/>
              </p:cNvSpPr>
              <p:nvPr/>
            </p:nvSpPr>
            <p:spPr bwMode="auto">
              <a:xfrm>
                <a:off x="4305" y="3899"/>
                <a:ext cx="2" cy="4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18" y="63"/>
                  </a:cxn>
                  <a:cxn ang="0">
                    <a:pos x="12" y="46"/>
                  </a:cxn>
                  <a:cxn ang="0">
                    <a:pos x="12" y="27"/>
                  </a:cxn>
                  <a:cxn ang="0">
                    <a:pos x="16" y="16"/>
                  </a:cxn>
                  <a:cxn ang="0">
                    <a:pos x="25" y="13"/>
                  </a:cxn>
                  <a:cxn ang="0">
                    <a:pos x="27" y="0"/>
                  </a:cxn>
                  <a:cxn ang="0">
                    <a:pos x="8" y="6"/>
                  </a:cxn>
                  <a:cxn ang="0">
                    <a:pos x="0" y="25"/>
                  </a:cxn>
                  <a:cxn ang="0">
                    <a:pos x="0" y="48"/>
                  </a:cxn>
                  <a:cxn ang="0">
                    <a:pos x="8" y="69"/>
                  </a:cxn>
                  <a:cxn ang="0">
                    <a:pos x="7" y="69"/>
                  </a:cxn>
                  <a:cxn ang="0">
                    <a:pos x="19" y="63"/>
                  </a:cxn>
                </a:cxnLst>
                <a:rect l="0" t="0" r="r" b="b"/>
                <a:pathLst>
                  <a:path w="27" h="69">
                    <a:moveTo>
                      <a:pt x="19" y="63"/>
                    </a:moveTo>
                    <a:lnTo>
                      <a:pt x="18" y="63"/>
                    </a:lnTo>
                    <a:lnTo>
                      <a:pt x="12" y="46"/>
                    </a:lnTo>
                    <a:lnTo>
                      <a:pt x="12" y="27"/>
                    </a:lnTo>
                    <a:lnTo>
                      <a:pt x="16" y="16"/>
                    </a:lnTo>
                    <a:lnTo>
                      <a:pt x="25" y="13"/>
                    </a:lnTo>
                    <a:lnTo>
                      <a:pt x="27" y="0"/>
                    </a:lnTo>
                    <a:lnTo>
                      <a:pt x="8" y="6"/>
                    </a:lnTo>
                    <a:lnTo>
                      <a:pt x="0" y="25"/>
                    </a:lnTo>
                    <a:lnTo>
                      <a:pt x="0" y="48"/>
                    </a:lnTo>
                    <a:lnTo>
                      <a:pt x="8" y="69"/>
                    </a:lnTo>
                    <a:lnTo>
                      <a:pt x="7" y="69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1" name="Freeform 411"/>
              <p:cNvSpPr>
                <a:spLocks/>
              </p:cNvSpPr>
              <p:nvPr/>
            </p:nvSpPr>
            <p:spPr bwMode="auto">
              <a:xfrm>
                <a:off x="4304" y="3896"/>
                <a:ext cx="2" cy="8"/>
              </a:xfrm>
              <a:custGeom>
                <a:avLst/>
                <a:gdLst/>
                <a:ahLst/>
                <a:cxnLst>
                  <a:cxn ang="0">
                    <a:pos x="4" y="99"/>
                  </a:cxn>
                  <a:cxn ang="0">
                    <a:pos x="7" y="114"/>
                  </a:cxn>
                  <a:cxn ang="0">
                    <a:pos x="11" y="128"/>
                  </a:cxn>
                  <a:cxn ang="0">
                    <a:pos x="16" y="142"/>
                  </a:cxn>
                  <a:cxn ang="0">
                    <a:pos x="24" y="153"/>
                  </a:cxn>
                  <a:cxn ang="0">
                    <a:pos x="27" y="154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32" y="149"/>
                  </a:cxn>
                  <a:cxn ang="0">
                    <a:pos x="26" y="124"/>
                  </a:cxn>
                  <a:cxn ang="0">
                    <a:pos x="21" y="100"/>
                  </a:cxn>
                  <a:cxn ang="0">
                    <a:pos x="22" y="76"/>
                  </a:cxn>
                  <a:cxn ang="0">
                    <a:pos x="34" y="52"/>
                  </a:cxn>
                  <a:cxn ang="0">
                    <a:pos x="35" y="43"/>
                  </a:cxn>
                  <a:cxn ang="0">
                    <a:pos x="31" y="30"/>
                  </a:cxn>
                  <a:cxn ang="0">
                    <a:pos x="25" y="15"/>
                  </a:cxn>
                  <a:cxn ang="0">
                    <a:pos x="19" y="0"/>
                  </a:cxn>
                  <a:cxn ang="0">
                    <a:pos x="14" y="20"/>
                  </a:cxn>
                  <a:cxn ang="0">
                    <a:pos x="13" y="40"/>
                  </a:cxn>
                  <a:cxn ang="0">
                    <a:pos x="10" y="60"/>
                  </a:cxn>
                  <a:cxn ang="0">
                    <a:pos x="1" y="80"/>
                  </a:cxn>
                  <a:cxn ang="0">
                    <a:pos x="0" y="84"/>
                  </a:cxn>
                  <a:cxn ang="0">
                    <a:pos x="1" y="90"/>
                  </a:cxn>
                  <a:cxn ang="0">
                    <a:pos x="2" y="94"/>
                  </a:cxn>
                  <a:cxn ang="0">
                    <a:pos x="4" y="99"/>
                  </a:cxn>
                </a:cxnLst>
                <a:rect l="0" t="0" r="r" b="b"/>
                <a:pathLst>
                  <a:path w="35" h="154">
                    <a:moveTo>
                      <a:pt x="4" y="99"/>
                    </a:moveTo>
                    <a:lnTo>
                      <a:pt x="7" y="114"/>
                    </a:lnTo>
                    <a:lnTo>
                      <a:pt x="11" y="128"/>
                    </a:lnTo>
                    <a:lnTo>
                      <a:pt x="16" y="142"/>
                    </a:lnTo>
                    <a:lnTo>
                      <a:pt x="24" y="153"/>
                    </a:lnTo>
                    <a:lnTo>
                      <a:pt x="27" y="154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26" y="124"/>
                    </a:lnTo>
                    <a:lnTo>
                      <a:pt x="21" y="100"/>
                    </a:lnTo>
                    <a:lnTo>
                      <a:pt x="22" y="76"/>
                    </a:lnTo>
                    <a:lnTo>
                      <a:pt x="34" y="52"/>
                    </a:lnTo>
                    <a:lnTo>
                      <a:pt x="35" y="43"/>
                    </a:lnTo>
                    <a:lnTo>
                      <a:pt x="31" y="30"/>
                    </a:lnTo>
                    <a:lnTo>
                      <a:pt x="25" y="15"/>
                    </a:lnTo>
                    <a:lnTo>
                      <a:pt x="19" y="0"/>
                    </a:lnTo>
                    <a:lnTo>
                      <a:pt x="14" y="20"/>
                    </a:lnTo>
                    <a:lnTo>
                      <a:pt x="13" y="40"/>
                    </a:lnTo>
                    <a:lnTo>
                      <a:pt x="10" y="60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1" y="90"/>
                    </a:lnTo>
                    <a:lnTo>
                      <a:pt x="2" y="94"/>
                    </a:lnTo>
                    <a:lnTo>
                      <a:pt x="4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2" name="Freeform 412"/>
              <p:cNvSpPr>
                <a:spLocks/>
              </p:cNvSpPr>
              <p:nvPr/>
            </p:nvSpPr>
            <p:spPr bwMode="auto">
              <a:xfrm>
                <a:off x="4304" y="3901"/>
                <a:ext cx="2" cy="3"/>
              </a:xfrm>
              <a:custGeom>
                <a:avLst/>
                <a:gdLst/>
                <a:ahLst/>
                <a:cxnLst>
                  <a:cxn ang="0">
                    <a:pos x="30" y="50"/>
                  </a:cxn>
                  <a:cxn ang="0">
                    <a:pos x="30" y="51"/>
                  </a:cxn>
                  <a:cxn ang="0">
                    <a:pos x="24" y="41"/>
                  </a:cxn>
                  <a:cxn ang="0">
                    <a:pos x="19" y="28"/>
                  </a:cxn>
                  <a:cxn ang="0">
                    <a:pos x="15" y="14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3" y="17"/>
                  </a:cxn>
                  <a:cxn ang="0">
                    <a:pos x="7" y="32"/>
                  </a:cxn>
                  <a:cxn ang="0">
                    <a:pos x="12" y="47"/>
                  </a:cxn>
                  <a:cxn ang="0">
                    <a:pos x="22" y="59"/>
                  </a:cxn>
                  <a:cxn ang="0">
                    <a:pos x="22" y="60"/>
                  </a:cxn>
                  <a:cxn ang="0">
                    <a:pos x="30" y="50"/>
                  </a:cxn>
                </a:cxnLst>
                <a:rect l="0" t="0" r="r" b="b"/>
                <a:pathLst>
                  <a:path w="30" h="60">
                    <a:moveTo>
                      <a:pt x="30" y="50"/>
                    </a:moveTo>
                    <a:lnTo>
                      <a:pt x="30" y="51"/>
                    </a:lnTo>
                    <a:lnTo>
                      <a:pt x="24" y="41"/>
                    </a:lnTo>
                    <a:lnTo>
                      <a:pt x="19" y="28"/>
                    </a:lnTo>
                    <a:lnTo>
                      <a:pt x="15" y="14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3" y="17"/>
                    </a:lnTo>
                    <a:lnTo>
                      <a:pt x="7" y="32"/>
                    </a:lnTo>
                    <a:lnTo>
                      <a:pt x="12" y="47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3" name="Freeform 413"/>
              <p:cNvSpPr>
                <a:spLocks/>
              </p:cNvSpPr>
              <p:nvPr/>
            </p:nvSpPr>
            <p:spPr bwMode="auto">
              <a:xfrm>
                <a:off x="4305" y="3903"/>
                <a:ext cx="1" cy="1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0" y="12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8" y="8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6" y="4"/>
                  </a:cxn>
                </a:cxnLst>
                <a:rect l="0" t="0" r="r" b="b"/>
                <a:pathLst>
                  <a:path w="18" h="15">
                    <a:moveTo>
                      <a:pt x="6" y="4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0" y="12"/>
                    </a:lnTo>
                    <a:lnTo>
                      <a:pt x="7" y="15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4" name="Freeform 414"/>
              <p:cNvSpPr>
                <a:spLocks/>
              </p:cNvSpPr>
              <p:nvPr/>
            </p:nvSpPr>
            <p:spPr bwMode="auto">
              <a:xfrm>
                <a:off x="4305" y="3899"/>
                <a:ext cx="1" cy="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" y="27"/>
                  </a:cxn>
                  <a:cxn ang="0">
                    <a:pos x="0" y="52"/>
                  </a:cxn>
                  <a:cxn ang="0">
                    <a:pos x="5" y="77"/>
                  </a:cxn>
                  <a:cxn ang="0">
                    <a:pos x="11" y="102"/>
                  </a:cxn>
                  <a:cxn ang="0">
                    <a:pos x="23" y="100"/>
                  </a:cxn>
                  <a:cxn ang="0">
                    <a:pos x="17" y="75"/>
                  </a:cxn>
                  <a:cxn ang="0">
                    <a:pos x="12" y="52"/>
                  </a:cxn>
                  <a:cxn ang="0">
                    <a:pos x="13" y="29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4" y="0"/>
                  </a:cxn>
                </a:cxnLst>
                <a:rect l="0" t="0" r="r" b="b"/>
                <a:pathLst>
                  <a:path w="24" h="102">
                    <a:moveTo>
                      <a:pt x="14" y="0"/>
                    </a:moveTo>
                    <a:lnTo>
                      <a:pt x="14" y="0"/>
                    </a:lnTo>
                    <a:lnTo>
                      <a:pt x="1" y="27"/>
                    </a:lnTo>
                    <a:lnTo>
                      <a:pt x="0" y="52"/>
                    </a:lnTo>
                    <a:lnTo>
                      <a:pt x="5" y="77"/>
                    </a:lnTo>
                    <a:lnTo>
                      <a:pt x="11" y="102"/>
                    </a:lnTo>
                    <a:lnTo>
                      <a:pt x="23" y="100"/>
                    </a:lnTo>
                    <a:lnTo>
                      <a:pt x="17" y="75"/>
                    </a:lnTo>
                    <a:lnTo>
                      <a:pt x="12" y="52"/>
                    </a:lnTo>
                    <a:lnTo>
                      <a:pt x="13" y="29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5" name="Freeform 415"/>
              <p:cNvSpPr>
                <a:spLocks/>
              </p:cNvSpPr>
              <p:nvPr/>
            </p:nvSpPr>
            <p:spPr bwMode="auto">
              <a:xfrm>
                <a:off x="4305" y="3895"/>
                <a:ext cx="1" cy="4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0" y="22"/>
                  </a:cxn>
                  <a:cxn ang="0">
                    <a:pos x="6" y="37"/>
                  </a:cxn>
                  <a:cxn ang="0">
                    <a:pos x="12" y="52"/>
                  </a:cxn>
                  <a:cxn ang="0">
                    <a:pos x="16" y="63"/>
                  </a:cxn>
                  <a:cxn ang="0">
                    <a:pos x="16" y="68"/>
                  </a:cxn>
                  <a:cxn ang="0">
                    <a:pos x="26" y="76"/>
                  </a:cxn>
                  <a:cxn ang="0">
                    <a:pos x="28" y="63"/>
                  </a:cxn>
                  <a:cxn ang="0">
                    <a:pos x="24" y="48"/>
                  </a:cxn>
                  <a:cxn ang="0">
                    <a:pos x="18" y="32"/>
                  </a:cxn>
                  <a:cxn ang="0">
                    <a:pos x="12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2" y="22"/>
                  </a:cxn>
                </a:cxnLst>
                <a:rect l="0" t="0" r="r" b="b"/>
                <a:pathLst>
                  <a:path w="28" h="76">
                    <a:moveTo>
                      <a:pt x="12" y="22"/>
                    </a:moveTo>
                    <a:lnTo>
                      <a:pt x="0" y="22"/>
                    </a:lnTo>
                    <a:lnTo>
                      <a:pt x="6" y="37"/>
                    </a:lnTo>
                    <a:lnTo>
                      <a:pt x="12" y="52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26" y="76"/>
                    </a:lnTo>
                    <a:lnTo>
                      <a:pt x="28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6" name="Freeform 416"/>
              <p:cNvSpPr>
                <a:spLocks/>
              </p:cNvSpPr>
              <p:nvPr/>
            </p:nvSpPr>
            <p:spPr bwMode="auto">
              <a:xfrm>
                <a:off x="4304" y="3896"/>
                <a:ext cx="1" cy="4"/>
              </a:xfrm>
              <a:custGeom>
                <a:avLst/>
                <a:gdLst/>
                <a:ahLst/>
                <a:cxnLst>
                  <a:cxn ang="0">
                    <a:pos x="10" y="85"/>
                  </a:cxn>
                  <a:cxn ang="0">
                    <a:pos x="10" y="85"/>
                  </a:cxn>
                  <a:cxn ang="0">
                    <a:pos x="20" y="64"/>
                  </a:cxn>
                  <a:cxn ang="0">
                    <a:pos x="23" y="42"/>
                  </a:cxn>
                  <a:cxn ang="0">
                    <a:pos x="24" y="23"/>
                  </a:cxn>
                  <a:cxn ang="0">
                    <a:pos x="29" y="4"/>
                  </a:cxn>
                  <a:cxn ang="0">
                    <a:pos x="17" y="0"/>
                  </a:cxn>
                  <a:cxn ang="0">
                    <a:pos x="12" y="21"/>
                  </a:cxn>
                  <a:cxn ang="0">
                    <a:pos x="11" y="42"/>
                  </a:cxn>
                  <a:cxn ang="0">
                    <a:pos x="8" y="60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10" y="85"/>
                  </a:cxn>
                </a:cxnLst>
                <a:rect l="0" t="0" r="r" b="b"/>
                <a:pathLst>
                  <a:path w="29" h="85">
                    <a:moveTo>
                      <a:pt x="10" y="85"/>
                    </a:moveTo>
                    <a:lnTo>
                      <a:pt x="10" y="85"/>
                    </a:lnTo>
                    <a:lnTo>
                      <a:pt x="20" y="64"/>
                    </a:lnTo>
                    <a:lnTo>
                      <a:pt x="23" y="42"/>
                    </a:lnTo>
                    <a:lnTo>
                      <a:pt x="24" y="23"/>
                    </a:lnTo>
                    <a:lnTo>
                      <a:pt x="29" y="4"/>
                    </a:lnTo>
                    <a:lnTo>
                      <a:pt x="17" y="0"/>
                    </a:lnTo>
                    <a:lnTo>
                      <a:pt x="12" y="21"/>
                    </a:lnTo>
                    <a:lnTo>
                      <a:pt x="11" y="42"/>
                    </a:lnTo>
                    <a:lnTo>
                      <a:pt x="8" y="60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10" y="8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7" name="Freeform 417"/>
              <p:cNvSpPr>
                <a:spLocks/>
              </p:cNvSpPr>
              <p:nvPr/>
            </p:nvSpPr>
            <p:spPr bwMode="auto">
              <a:xfrm>
                <a:off x="4304" y="3900"/>
                <a:ext cx="1" cy="1"/>
              </a:xfrm>
              <a:custGeom>
                <a:avLst/>
                <a:gdLst/>
                <a:ahLst/>
                <a:cxnLst>
                  <a:cxn ang="0">
                    <a:pos x="17" y="21"/>
                  </a:cxn>
                  <a:cxn ang="0">
                    <a:pos x="17" y="20"/>
                  </a:cxn>
                  <a:cxn ang="0">
                    <a:pos x="15" y="15"/>
                  </a:cxn>
                  <a:cxn ang="0">
                    <a:pos x="14" y="12"/>
                  </a:cxn>
                  <a:cxn ang="0">
                    <a:pos x="14" y="7"/>
                  </a:cxn>
                  <a:cxn ang="0">
                    <a:pos x="13" y="6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5" y="24"/>
                  </a:cxn>
                  <a:cxn ang="0">
                    <a:pos x="5" y="23"/>
                  </a:cxn>
                  <a:cxn ang="0">
                    <a:pos x="17" y="21"/>
                  </a:cxn>
                </a:cxnLst>
                <a:rect l="0" t="0" r="r" b="b"/>
                <a:pathLst>
                  <a:path w="17" h="24">
                    <a:moveTo>
                      <a:pt x="17" y="21"/>
                    </a:moveTo>
                    <a:lnTo>
                      <a:pt x="17" y="20"/>
                    </a:lnTo>
                    <a:lnTo>
                      <a:pt x="15" y="15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8" name="Freeform 418"/>
              <p:cNvSpPr>
                <a:spLocks/>
              </p:cNvSpPr>
              <p:nvPr/>
            </p:nvSpPr>
            <p:spPr bwMode="auto">
              <a:xfrm>
                <a:off x="4302" y="3898"/>
                <a:ext cx="2" cy="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0" y="2"/>
                  </a:cxn>
                  <a:cxn ang="0">
                    <a:pos x="13" y="8"/>
                  </a:cxn>
                  <a:cxn ang="0">
                    <a:pos x="7" y="16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11" y="34"/>
                  </a:cxn>
                  <a:cxn ang="0">
                    <a:pos x="18" y="34"/>
                  </a:cxn>
                  <a:cxn ang="0">
                    <a:pos x="25" y="34"/>
                  </a:cxn>
                  <a:cxn ang="0">
                    <a:pos x="31" y="33"/>
                  </a:cxn>
                  <a:cxn ang="0">
                    <a:pos x="37" y="32"/>
                  </a:cxn>
                  <a:cxn ang="0">
                    <a:pos x="43" y="25"/>
                  </a:cxn>
                  <a:cxn ang="0">
                    <a:pos x="41" y="14"/>
                  </a:cxn>
                  <a:cxn ang="0">
                    <a:pos x="35" y="4"/>
                  </a:cxn>
                  <a:cxn ang="0">
                    <a:pos x="28" y="0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lnTo>
                      <a:pt x="20" y="2"/>
                    </a:lnTo>
                    <a:lnTo>
                      <a:pt x="13" y="8"/>
                    </a:lnTo>
                    <a:lnTo>
                      <a:pt x="7" y="16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5" y="32"/>
                    </a:lnTo>
                    <a:lnTo>
                      <a:pt x="11" y="34"/>
                    </a:lnTo>
                    <a:lnTo>
                      <a:pt x="18" y="34"/>
                    </a:lnTo>
                    <a:lnTo>
                      <a:pt x="25" y="34"/>
                    </a:lnTo>
                    <a:lnTo>
                      <a:pt x="31" y="33"/>
                    </a:lnTo>
                    <a:lnTo>
                      <a:pt x="37" y="32"/>
                    </a:lnTo>
                    <a:lnTo>
                      <a:pt x="43" y="25"/>
                    </a:lnTo>
                    <a:lnTo>
                      <a:pt x="41" y="14"/>
                    </a:lnTo>
                    <a:lnTo>
                      <a:pt x="35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19" name="Freeform 419"/>
              <p:cNvSpPr>
                <a:spLocks/>
              </p:cNvSpPr>
              <p:nvPr/>
            </p:nvSpPr>
            <p:spPr bwMode="auto">
              <a:xfrm>
                <a:off x="4302" y="3898"/>
                <a:ext cx="1" cy="2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10" y="36"/>
                  </a:cxn>
                  <a:cxn ang="0">
                    <a:pos x="15" y="28"/>
                  </a:cxn>
                  <a:cxn ang="0">
                    <a:pos x="21" y="20"/>
                  </a:cxn>
                  <a:cxn ang="0">
                    <a:pos x="26" y="16"/>
                  </a:cxn>
                  <a:cxn ang="0">
                    <a:pos x="31" y="15"/>
                  </a:cxn>
                  <a:cxn ang="0">
                    <a:pos x="31" y="0"/>
                  </a:cxn>
                  <a:cxn ang="0">
                    <a:pos x="20" y="3"/>
                  </a:cxn>
                  <a:cxn ang="0">
                    <a:pos x="11" y="12"/>
                  </a:cxn>
                  <a:cxn ang="0">
                    <a:pos x="5" y="2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0" y="36"/>
                  </a:cxn>
                </a:cxnLst>
                <a:rect l="0" t="0" r="r" b="b"/>
                <a:pathLst>
                  <a:path w="31" h="36">
                    <a:moveTo>
                      <a:pt x="10" y="36"/>
                    </a:moveTo>
                    <a:lnTo>
                      <a:pt x="10" y="36"/>
                    </a:lnTo>
                    <a:lnTo>
                      <a:pt x="15" y="28"/>
                    </a:lnTo>
                    <a:lnTo>
                      <a:pt x="21" y="20"/>
                    </a:lnTo>
                    <a:lnTo>
                      <a:pt x="26" y="16"/>
                    </a:lnTo>
                    <a:lnTo>
                      <a:pt x="31" y="15"/>
                    </a:lnTo>
                    <a:lnTo>
                      <a:pt x="31" y="0"/>
                    </a:lnTo>
                    <a:lnTo>
                      <a:pt x="20" y="3"/>
                    </a:lnTo>
                    <a:lnTo>
                      <a:pt x="11" y="12"/>
                    </a:lnTo>
                    <a:lnTo>
                      <a:pt x="5" y="20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0" name="Freeform 420"/>
              <p:cNvSpPr>
                <a:spLocks/>
              </p:cNvSpPr>
              <p:nvPr/>
            </p:nvSpPr>
            <p:spPr bwMode="auto">
              <a:xfrm>
                <a:off x="4301" y="3899"/>
                <a:ext cx="2" cy="1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41" y="7"/>
                  </a:cxn>
                  <a:cxn ang="0">
                    <a:pos x="36" y="8"/>
                  </a:cxn>
                  <a:cxn ang="0">
                    <a:pos x="31" y="9"/>
                  </a:cxn>
                  <a:cxn ang="0">
                    <a:pos x="24" y="8"/>
                  </a:cxn>
                  <a:cxn ang="0">
                    <a:pos x="18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12" y="10"/>
                  </a:cxn>
                  <a:cxn ang="0">
                    <a:pos x="13" y="9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3" y="16"/>
                  </a:cxn>
                  <a:cxn ang="0">
                    <a:pos x="9" y="19"/>
                  </a:cxn>
                  <a:cxn ang="0">
                    <a:pos x="16" y="21"/>
                  </a:cxn>
                  <a:cxn ang="0">
                    <a:pos x="24" y="22"/>
                  </a:cxn>
                  <a:cxn ang="0">
                    <a:pos x="31" y="21"/>
                  </a:cxn>
                  <a:cxn ang="0">
                    <a:pos x="38" y="20"/>
                  </a:cxn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7"/>
                  </a:cxn>
                </a:cxnLst>
                <a:rect l="0" t="0" r="r" b="b"/>
                <a:pathLst>
                  <a:path w="45" h="22">
                    <a:moveTo>
                      <a:pt x="42" y="7"/>
                    </a:moveTo>
                    <a:lnTo>
                      <a:pt x="41" y="7"/>
                    </a:lnTo>
                    <a:lnTo>
                      <a:pt x="36" y="8"/>
                    </a:lnTo>
                    <a:lnTo>
                      <a:pt x="31" y="9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" y="16"/>
                    </a:lnTo>
                    <a:lnTo>
                      <a:pt x="9" y="19"/>
                    </a:lnTo>
                    <a:lnTo>
                      <a:pt x="16" y="21"/>
                    </a:lnTo>
                    <a:lnTo>
                      <a:pt x="24" y="22"/>
                    </a:lnTo>
                    <a:lnTo>
                      <a:pt x="31" y="21"/>
                    </a:lnTo>
                    <a:lnTo>
                      <a:pt x="38" y="20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1" name="Freeform 421"/>
              <p:cNvSpPr>
                <a:spLocks/>
              </p:cNvSpPr>
              <p:nvPr/>
            </p:nvSpPr>
            <p:spPr bwMode="auto">
              <a:xfrm>
                <a:off x="4303" y="3898"/>
                <a:ext cx="1" cy="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2" y="16"/>
                  </a:cxn>
                  <a:cxn ang="0">
                    <a:pos x="7" y="24"/>
                  </a:cxn>
                  <a:cxn ang="0">
                    <a:pos x="9" y="32"/>
                  </a:cxn>
                  <a:cxn ang="0">
                    <a:pos x="8" y="34"/>
                  </a:cxn>
                  <a:cxn ang="0">
                    <a:pos x="10" y="46"/>
                  </a:cxn>
                  <a:cxn ang="0">
                    <a:pos x="21" y="34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</a:cxnLst>
                <a:rect l="0" t="0" r="r" b="b"/>
                <a:pathLst>
                  <a:path w="21" h="46">
                    <a:moveTo>
                      <a:pt x="0" y="15"/>
                    </a:moveTo>
                    <a:lnTo>
                      <a:pt x="0" y="15"/>
                    </a:lnTo>
                    <a:lnTo>
                      <a:pt x="2" y="16"/>
                    </a:lnTo>
                    <a:lnTo>
                      <a:pt x="7" y="24"/>
                    </a:lnTo>
                    <a:lnTo>
                      <a:pt x="9" y="32"/>
                    </a:lnTo>
                    <a:lnTo>
                      <a:pt x="8" y="34"/>
                    </a:lnTo>
                    <a:lnTo>
                      <a:pt x="10" y="46"/>
                    </a:lnTo>
                    <a:lnTo>
                      <a:pt x="21" y="34"/>
                    </a:lnTo>
                    <a:lnTo>
                      <a:pt x="19" y="20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2" name="Freeform 422"/>
              <p:cNvSpPr>
                <a:spLocks/>
              </p:cNvSpPr>
              <p:nvPr/>
            </p:nvSpPr>
            <p:spPr bwMode="auto">
              <a:xfrm>
                <a:off x="4303" y="3897"/>
                <a:ext cx="1" cy="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24"/>
                  </a:cxn>
                  <a:cxn ang="0">
                    <a:pos x="10" y="27"/>
                  </a:cxn>
                  <a:cxn ang="0">
                    <a:pos x="18" y="30"/>
                  </a:cxn>
                  <a:cxn ang="0">
                    <a:pos x="26" y="37"/>
                  </a:cxn>
                  <a:cxn ang="0">
                    <a:pos x="29" y="39"/>
                  </a:cxn>
                  <a:cxn ang="0">
                    <a:pos x="31" y="38"/>
                  </a:cxn>
                  <a:cxn ang="0">
                    <a:pos x="33" y="36"/>
                  </a:cxn>
                  <a:cxn ang="0">
                    <a:pos x="34" y="33"/>
                  </a:cxn>
                  <a:cxn ang="0">
                    <a:pos x="35" y="21"/>
                  </a:cxn>
                  <a:cxn ang="0">
                    <a:pos x="34" y="9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17" y="5"/>
                  </a:cxn>
                  <a:cxn ang="0">
                    <a:pos x="8" y="9"/>
                  </a:cxn>
                  <a:cxn ang="0">
                    <a:pos x="1" y="13"/>
                  </a:cxn>
                  <a:cxn ang="0">
                    <a:pos x="0" y="20"/>
                  </a:cxn>
                </a:cxnLst>
                <a:rect l="0" t="0" r="r" b="b"/>
                <a:pathLst>
                  <a:path w="35" h="39">
                    <a:moveTo>
                      <a:pt x="0" y="20"/>
                    </a:moveTo>
                    <a:lnTo>
                      <a:pt x="4" y="24"/>
                    </a:lnTo>
                    <a:lnTo>
                      <a:pt x="10" y="27"/>
                    </a:lnTo>
                    <a:lnTo>
                      <a:pt x="18" y="30"/>
                    </a:lnTo>
                    <a:lnTo>
                      <a:pt x="26" y="37"/>
                    </a:lnTo>
                    <a:lnTo>
                      <a:pt x="29" y="39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5" y="21"/>
                    </a:lnTo>
                    <a:lnTo>
                      <a:pt x="34" y="9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7" y="5"/>
                    </a:lnTo>
                    <a:lnTo>
                      <a:pt x="8" y="9"/>
                    </a:lnTo>
                    <a:lnTo>
                      <a:pt x="1" y="1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3" name="Freeform 423"/>
              <p:cNvSpPr>
                <a:spLocks/>
              </p:cNvSpPr>
              <p:nvPr/>
            </p:nvSpPr>
            <p:spPr bwMode="auto">
              <a:xfrm>
                <a:off x="4303" y="3898"/>
                <a:ext cx="1" cy="1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7" y="14"/>
                  </a:cxn>
                  <a:cxn ang="0">
                    <a:pos x="27" y="5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7" y="11"/>
                  </a:cxn>
                  <a:cxn ang="0">
                    <a:pos x="14" y="14"/>
                  </a:cxn>
                  <a:cxn ang="0">
                    <a:pos x="21" y="16"/>
                  </a:cxn>
                  <a:cxn ang="0">
                    <a:pos x="27" y="22"/>
                  </a:cxn>
                  <a:cxn ang="0">
                    <a:pos x="27" y="22"/>
                  </a:cxn>
                  <a:cxn ang="0">
                    <a:pos x="37" y="14"/>
                  </a:cxn>
                </a:cxnLst>
                <a:rect l="0" t="0" r="r" b="b"/>
                <a:pathLst>
                  <a:path w="37" h="22">
                    <a:moveTo>
                      <a:pt x="37" y="14"/>
                    </a:moveTo>
                    <a:lnTo>
                      <a:pt x="37" y="14"/>
                    </a:lnTo>
                    <a:lnTo>
                      <a:pt x="27" y="5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7" y="11"/>
                    </a:lnTo>
                    <a:lnTo>
                      <a:pt x="14" y="14"/>
                    </a:lnTo>
                    <a:lnTo>
                      <a:pt x="21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37" y="1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4" name="Freeform 424"/>
              <p:cNvSpPr>
                <a:spLocks/>
              </p:cNvSpPr>
              <p:nvPr/>
            </p:nvSpPr>
            <p:spPr bwMode="auto">
              <a:xfrm>
                <a:off x="4304" y="3898"/>
                <a:ext cx="1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0" y="9"/>
                  </a:cxn>
                  <a:cxn ang="0">
                    <a:pos x="7" y="13"/>
                  </a:cxn>
                  <a:cxn ang="0">
                    <a:pos x="14" y="11"/>
                  </a:cxn>
                  <a:cxn ang="0">
                    <a:pos x="18" y="7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7" y="0"/>
                  </a:cxn>
                </a:cxnLst>
                <a:rect l="0" t="0" r="r" b="b"/>
                <a:pathLst>
                  <a:path w="20" h="13">
                    <a:moveTo>
                      <a:pt x="7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0" y="9"/>
                    </a:lnTo>
                    <a:lnTo>
                      <a:pt x="7" y="13"/>
                    </a:lnTo>
                    <a:lnTo>
                      <a:pt x="14" y="11"/>
                    </a:lnTo>
                    <a:lnTo>
                      <a:pt x="18" y="7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5" name="Freeform 425"/>
              <p:cNvSpPr>
                <a:spLocks/>
              </p:cNvSpPr>
              <p:nvPr/>
            </p:nvSpPr>
            <p:spPr bwMode="auto">
              <a:xfrm>
                <a:off x="4304" y="3897"/>
                <a:ext cx="1" cy="1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7" y="15"/>
                  </a:cxn>
                  <a:cxn ang="0">
                    <a:pos x="7" y="26"/>
                  </a:cxn>
                  <a:cxn ang="0">
                    <a:pos x="7" y="37"/>
                  </a:cxn>
                  <a:cxn ang="0">
                    <a:pos x="19" y="39"/>
                  </a:cxn>
                  <a:cxn ang="0">
                    <a:pos x="21" y="26"/>
                  </a:cxn>
                  <a:cxn ang="0">
                    <a:pos x="19" y="13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11"/>
                  </a:cxn>
                </a:cxnLst>
                <a:rect l="0" t="0" r="r" b="b"/>
                <a:pathLst>
                  <a:path w="21" h="39">
                    <a:moveTo>
                      <a:pt x="8" y="11"/>
                    </a:moveTo>
                    <a:lnTo>
                      <a:pt x="8" y="11"/>
                    </a:lnTo>
                    <a:lnTo>
                      <a:pt x="6" y="11"/>
                    </a:lnTo>
                    <a:lnTo>
                      <a:pt x="7" y="15"/>
                    </a:lnTo>
                    <a:lnTo>
                      <a:pt x="7" y="26"/>
                    </a:lnTo>
                    <a:lnTo>
                      <a:pt x="7" y="37"/>
                    </a:lnTo>
                    <a:lnTo>
                      <a:pt x="19" y="39"/>
                    </a:lnTo>
                    <a:lnTo>
                      <a:pt x="21" y="26"/>
                    </a:lnTo>
                    <a:lnTo>
                      <a:pt x="19" y="1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6" name="Freeform 426"/>
              <p:cNvSpPr>
                <a:spLocks/>
              </p:cNvSpPr>
              <p:nvPr/>
            </p:nvSpPr>
            <p:spPr bwMode="auto">
              <a:xfrm>
                <a:off x="4303" y="3897"/>
                <a:ext cx="1" cy="1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7" y="20"/>
                  </a:cxn>
                  <a:cxn ang="0">
                    <a:pos x="25" y="16"/>
                  </a:cxn>
                  <a:cxn ang="0">
                    <a:pos x="35" y="11"/>
                  </a:cxn>
                  <a:cxn ang="0">
                    <a:pos x="27" y="0"/>
                  </a:cxn>
                  <a:cxn ang="0">
                    <a:pos x="21" y="3"/>
                  </a:cxn>
                  <a:cxn ang="0">
                    <a:pos x="11" y="8"/>
                  </a:cxn>
                  <a:cxn ang="0">
                    <a:pos x="2" y="14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12" y="24"/>
                  </a:cxn>
                </a:cxnLst>
                <a:rect l="0" t="0" r="r" b="b"/>
                <a:pathLst>
                  <a:path w="35" h="26">
                    <a:moveTo>
                      <a:pt x="12" y="24"/>
                    </a:moveTo>
                    <a:lnTo>
                      <a:pt x="12" y="24"/>
                    </a:lnTo>
                    <a:lnTo>
                      <a:pt x="12" y="22"/>
                    </a:lnTo>
                    <a:lnTo>
                      <a:pt x="17" y="20"/>
                    </a:lnTo>
                    <a:lnTo>
                      <a:pt x="25" y="16"/>
                    </a:lnTo>
                    <a:lnTo>
                      <a:pt x="35" y="11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1" y="8"/>
                    </a:lnTo>
                    <a:lnTo>
                      <a:pt x="2" y="1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7" name="Freeform 427"/>
              <p:cNvSpPr>
                <a:spLocks/>
              </p:cNvSpPr>
              <p:nvPr/>
            </p:nvSpPr>
            <p:spPr bwMode="auto">
              <a:xfrm>
                <a:off x="4302" y="3895"/>
                <a:ext cx="2" cy="2"/>
              </a:xfrm>
              <a:custGeom>
                <a:avLst/>
                <a:gdLst/>
                <a:ahLst/>
                <a:cxnLst>
                  <a:cxn ang="0">
                    <a:pos x="33" y="20"/>
                  </a:cxn>
                  <a:cxn ang="0">
                    <a:pos x="33" y="17"/>
                  </a:cxn>
                  <a:cxn ang="0">
                    <a:pos x="32" y="12"/>
                  </a:cxn>
                  <a:cxn ang="0">
                    <a:pos x="30" y="7"/>
                  </a:cxn>
                  <a:cxn ang="0">
                    <a:pos x="29" y="5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19" y="1"/>
                  </a:cxn>
                  <a:cxn ang="0">
                    <a:pos x="15" y="2"/>
                  </a:cxn>
                  <a:cxn ang="0">
                    <a:pos x="9" y="3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33"/>
                  </a:cxn>
                  <a:cxn ang="0">
                    <a:pos x="12" y="35"/>
                  </a:cxn>
                  <a:cxn ang="0">
                    <a:pos x="17" y="35"/>
                  </a:cxn>
                  <a:cxn ang="0">
                    <a:pos x="23" y="32"/>
                  </a:cxn>
                  <a:cxn ang="0">
                    <a:pos x="28" y="27"/>
                  </a:cxn>
                  <a:cxn ang="0">
                    <a:pos x="33" y="20"/>
                  </a:cxn>
                </a:cxnLst>
                <a:rect l="0" t="0" r="r" b="b"/>
                <a:pathLst>
                  <a:path w="33" h="35">
                    <a:moveTo>
                      <a:pt x="33" y="20"/>
                    </a:moveTo>
                    <a:lnTo>
                      <a:pt x="33" y="17"/>
                    </a:lnTo>
                    <a:lnTo>
                      <a:pt x="32" y="12"/>
                    </a:lnTo>
                    <a:lnTo>
                      <a:pt x="30" y="7"/>
                    </a:lnTo>
                    <a:lnTo>
                      <a:pt x="29" y="5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5" y="2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7" y="35"/>
                    </a:lnTo>
                    <a:lnTo>
                      <a:pt x="23" y="32"/>
                    </a:lnTo>
                    <a:lnTo>
                      <a:pt x="28" y="27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8" name="Freeform 428"/>
              <p:cNvSpPr>
                <a:spLocks/>
              </p:cNvSpPr>
              <p:nvPr/>
            </p:nvSpPr>
            <p:spPr bwMode="auto">
              <a:xfrm>
                <a:off x="4303" y="3895"/>
                <a:ext cx="1" cy="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16" y="23"/>
                  </a:cxn>
                  <a:cxn ang="0">
                    <a:pos x="16" y="17"/>
                  </a:cxn>
                  <a:cxn ang="0">
                    <a:pos x="15" y="11"/>
                  </a:cxn>
                  <a:cxn ang="0">
                    <a:pos x="13" y="5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0" y="7"/>
                  </a:cxn>
                </a:cxnLst>
                <a:rect l="0" t="0" r="r" b="b"/>
                <a:pathLst>
                  <a:path w="16" h="23">
                    <a:moveTo>
                      <a:pt x="0" y="7"/>
                    </a:moveTo>
                    <a:lnTo>
                      <a:pt x="2" y="9"/>
                    </a:lnTo>
                    <a:lnTo>
                      <a:pt x="1" y="9"/>
                    </a:lnTo>
                    <a:lnTo>
                      <a:pt x="3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6" y="23"/>
                    </a:lnTo>
                    <a:lnTo>
                      <a:pt x="16" y="17"/>
                    </a:lnTo>
                    <a:lnTo>
                      <a:pt x="15" y="11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29" name="Freeform 429"/>
              <p:cNvSpPr>
                <a:spLocks/>
              </p:cNvSpPr>
              <p:nvPr/>
            </p:nvSpPr>
            <p:spPr bwMode="auto">
              <a:xfrm>
                <a:off x="4303" y="3895"/>
                <a:ext cx="1" cy="1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2" y="16"/>
                  </a:cxn>
                  <a:cxn ang="0">
                    <a:pos x="6" y="15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21" y="9"/>
                  </a:cxn>
                  <a:cxn ang="0">
                    <a:pos x="17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6"/>
                  </a:cxn>
                </a:cxnLst>
                <a:rect l="0" t="0" r="r" b="b"/>
                <a:pathLst>
                  <a:path w="21" h="16">
                    <a:moveTo>
                      <a:pt x="1" y="16"/>
                    </a:moveTo>
                    <a:lnTo>
                      <a:pt x="2" y="16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21" y="9"/>
                    </a:lnTo>
                    <a:lnTo>
                      <a:pt x="17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0" name="Freeform 430"/>
              <p:cNvSpPr>
                <a:spLocks/>
              </p:cNvSpPr>
              <p:nvPr/>
            </p:nvSpPr>
            <p:spPr bwMode="auto">
              <a:xfrm>
                <a:off x="4302" y="3895"/>
                <a:ext cx="1" cy="1"/>
              </a:xfrm>
              <a:custGeom>
                <a:avLst/>
                <a:gdLst/>
                <a:ahLst/>
                <a:cxnLst>
                  <a:cxn ang="0">
                    <a:pos x="12" y="20"/>
                  </a:cxn>
                  <a:cxn ang="0">
                    <a:pos x="12" y="19"/>
                  </a:cxn>
                  <a:cxn ang="0">
                    <a:pos x="12" y="15"/>
                  </a:cxn>
                  <a:cxn ang="0">
                    <a:pos x="13" y="16"/>
                  </a:cxn>
                  <a:cxn ang="0">
                    <a:pos x="16" y="14"/>
                  </a:cxn>
                  <a:cxn ang="0">
                    <a:pos x="21" y="13"/>
                  </a:cxn>
                  <a:cxn ang="0">
                    <a:pos x="21" y="0"/>
                  </a:cxn>
                  <a:cxn ang="0">
                    <a:pos x="14" y="1"/>
                  </a:cxn>
                  <a:cxn ang="0">
                    <a:pos x="7" y="3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2" y="20"/>
                  </a:cxn>
                </a:cxnLst>
                <a:rect l="0" t="0" r="r" b="b"/>
                <a:pathLst>
                  <a:path w="21" h="21">
                    <a:moveTo>
                      <a:pt x="12" y="20"/>
                    </a:moveTo>
                    <a:lnTo>
                      <a:pt x="12" y="19"/>
                    </a:lnTo>
                    <a:lnTo>
                      <a:pt x="12" y="15"/>
                    </a:lnTo>
                    <a:lnTo>
                      <a:pt x="13" y="16"/>
                    </a:lnTo>
                    <a:lnTo>
                      <a:pt x="16" y="14"/>
                    </a:lnTo>
                    <a:lnTo>
                      <a:pt x="21" y="13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1" name="Freeform 431"/>
              <p:cNvSpPr>
                <a:spLocks/>
              </p:cNvSpPr>
              <p:nvPr/>
            </p:nvSpPr>
            <p:spPr bwMode="auto">
              <a:xfrm>
                <a:off x="4302" y="3896"/>
                <a:ext cx="2" cy="1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7"/>
                  </a:cxn>
                  <a:cxn ang="0">
                    <a:pos x="26" y="10"/>
                  </a:cxn>
                  <a:cxn ang="0">
                    <a:pos x="22" y="12"/>
                  </a:cxn>
                  <a:cxn ang="0">
                    <a:pos x="19" y="12"/>
                  </a:cxn>
                  <a:cxn ang="0">
                    <a:pos x="18" y="11"/>
                  </a:cxn>
                  <a:cxn ang="0">
                    <a:pos x="15" y="8"/>
                  </a:cxn>
                  <a:cxn ang="0">
                    <a:pos x="1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5" y="17"/>
                  </a:cxn>
                  <a:cxn ang="0">
                    <a:pos x="10" y="22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2" y="21"/>
                  </a:cxn>
                  <a:cxn ang="0">
                    <a:pos x="39" y="16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33" y="1"/>
                  </a:cxn>
                </a:cxnLst>
                <a:rect l="0" t="0" r="r" b="b"/>
                <a:pathLst>
                  <a:path w="45" h="25">
                    <a:moveTo>
                      <a:pt x="33" y="1"/>
                    </a:moveTo>
                    <a:lnTo>
                      <a:pt x="33" y="1"/>
                    </a:lnTo>
                    <a:lnTo>
                      <a:pt x="29" y="7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0" y="22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2" y="21"/>
                    </a:lnTo>
                    <a:lnTo>
                      <a:pt x="39" y="16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2" name="Freeform 432"/>
              <p:cNvSpPr>
                <a:spLocks/>
              </p:cNvSpPr>
              <p:nvPr/>
            </p:nvSpPr>
            <p:spPr bwMode="auto">
              <a:xfrm>
                <a:off x="4301" y="3896"/>
                <a:ext cx="1" cy="3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17" y="7"/>
                  </a:cxn>
                  <a:cxn ang="0">
                    <a:pos x="14" y="2"/>
                  </a:cxn>
                  <a:cxn ang="0">
                    <a:pos x="11" y="0"/>
                  </a:cxn>
                  <a:cxn ang="0">
                    <a:pos x="7" y="4"/>
                  </a:cxn>
                  <a:cxn ang="0">
                    <a:pos x="2" y="16"/>
                  </a:cxn>
                  <a:cxn ang="0">
                    <a:pos x="0" y="28"/>
                  </a:cxn>
                  <a:cxn ang="0">
                    <a:pos x="2" y="40"/>
                  </a:cxn>
                  <a:cxn ang="0">
                    <a:pos x="8" y="46"/>
                  </a:cxn>
                  <a:cxn ang="0">
                    <a:pos x="15" y="42"/>
                  </a:cxn>
                  <a:cxn ang="0">
                    <a:pos x="21" y="39"/>
                  </a:cxn>
                  <a:cxn ang="0">
                    <a:pos x="25" y="36"/>
                  </a:cxn>
                  <a:cxn ang="0">
                    <a:pos x="28" y="34"/>
                  </a:cxn>
                  <a:cxn ang="0">
                    <a:pos x="30" y="30"/>
                  </a:cxn>
                  <a:cxn ang="0">
                    <a:pos x="29" y="26"/>
                  </a:cxn>
                  <a:cxn ang="0">
                    <a:pos x="26" y="20"/>
                  </a:cxn>
                  <a:cxn ang="0">
                    <a:pos x="21" y="13"/>
                  </a:cxn>
                </a:cxnLst>
                <a:rect l="0" t="0" r="r" b="b"/>
                <a:pathLst>
                  <a:path w="30" h="46">
                    <a:moveTo>
                      <a:pt x="21" y="13"/>
                    </a:moveTo>
                    <a:lnTo>
                      <a:pt x="17" y="7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2" y="16"/>
                    </a:lnTo>
                    <a:lnTo>
                      <a:pt x="0" y="28"/>
                    </a:lnTo>
                    <a:lnTo>
                      <a:pt x="2" y="40"/>
                    </a:lnTo>
                    <a:lnTo>
                      <a:pt x="8" y="46"/>
                    </a:lnTo>
                    <a:lnTo>
                      <a:pt x="15" y="42"/>
                    </a:lnTo>
                    <a:lnTo>
                      <a:pt x="21" y="39"/>
                    </a:lnTo>
                    <a:lnTo>
                      <a:pt x="25" y="36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9" y="26"/>
                    </a:lnTo>
                    <a:lnTo>
                      <a:pt x="26" y="2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3" name="Freeform 433"/>
              <p:cNvSpPr>
                <a:spLocks/>
              </p:cNvSpPr>
              <p:nvPr/>
            </p:nvSpPr>
            <p:spPr bwMode="auto">
              <a:xfrm>
                <a:off x="4301" y="3896"/>
                <a:ext cx="1" cy="1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2" y="13"/>
                  </a:cxn>
                  <a:cxn ang="0">
                    <a:pos x="11" y="12"/>
                  </a:cxn>
                  <a:cxn ang="0">
                    <a:pos x="8" y="12"/>
                  </a:cxn>
                  <a:cxn ang="0">
                    <a:pos x="11" y="18"/>
                  </a:cxn>
                  <a:cxn ang="0">
                    <a:pos x="15" y="23"/>
                  </a:cxn>
                  <a:cxn ang="0">
                    <a:pos x="25" y="15"/>
                  </a:cxn>
                  <a:cxn ang="0">
                    <a:pos x="21" y="9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1" y="13"/>
                  </a:cxn>
                </a:cxnLst>
                <a:rect l="0" t="0" r="r" b="b"/>
                <a:pathLst>
                  <a:path w="25" h="23">
                    <a:moveTo>
                      <a:pt x="11" y="13"/>
                    </a:moveTo>
                    <a:lnTo>
                      <a:pt x="12" y="13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11" y="18"/>
                    </a:lnTo>
                    <a:lnTo>
                      <a:pt x="15" y="23"/>
                    </a:lnTo>
                    <a:lnTo>
                      <a:pt x="25" y="15"/>
                    </a:lnTo>
                    <a:lnTo>
                      <a:pt x="21" y="9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4" name="Freeform 434"/>
              <p:cNvSpPr>
                <a:spLocks/>
              </p:cNvSpPr>
              <p:nvPr/>
            </p:nvSpPr>
            <p:spPr bwMode="auto">
              <a:xfrm>
                <a:off x="4301" y="3897"/>
                <a:ext cx="1" cy="2"/>
              </a:xfrm>
              <a:custGeom>
                <a:avLst/>
                <a:gdLst/>
                <a:ahLst/>
                <a:cxnLst>
                  <a:cxn ang="0">
                    <a:pos x="12" y="40"/>
                  </a:cxn>
                  <a:cxn ang="0">
                    <a:pos x="17" y="39"/>
                  </a:cxn>
                  <a:cxn ang="0">
                    <a:pos x="15" y="37"/>
                  </a:cxn>
                  <a:cxn ang="0">
                    <a:pos x="14" y="27"/>
                  </a:cxn>
                  <a:cxn ang="0">
                    <a:pos x="15" y="17"/>
                  </a:cxn>
                  <a:cxn ang="0">
                    <a:pos x="19" y="6"/>
                  </a:cxn>
                  <a:cxn ang="0">
                    <a:pos x="9" y="0"/>
                  </a:cxn>
                  <a:cxn ang="0">
                    <a:pos x="3" y="13"/>
                  </a:cxn>
                  <a:cxn ang="0">
                    <a:pos x="0" y="27"/>
                  </a:cxn>
                  <a:cxn ang="0">
                    <a:pos x="3" y="41"/>
                  </a:cxn>
                  <a:cxn ang="0">
                    <a:pos x="13" y="51"/>
                  </a:cxn>
                  <a:cxn ang="0">
                    <a:pos x="18" y="50"/>
                  </a:cxn>
                  <a:cxn ang="0">
                    <a:pos x="13" y="51"/>
                  </a:cxn>
                  <a:cxn ang="0">
                    <a:pos x="15" y="52"/>
                  </a:cxn>
                  <a:cxn ang="0">
                    <a:pos x="18" y="50"/>
                  </a:cxn>
                  <a:cxn ang="0">
                    <a:pos x="12" y="40"/>
                  </a:cxn>
                </a:cxnLst>
                <a:rect l="0" t="0" r="r" b="b"/>
                <a:pathLst>
                  <a:path w="19" h="52">
                    <a:moveTo>
                      <a:pt x="12" y="40"/>
                    </a:moveTo>
                    <a:lnTo>
                      <a:pt x="17" y="39"/>
                    </a:lnTo>
                    <a:lnTo>
                      <a:pt x="15" y="37"/>
                    </a:lnTo>
                    <a:lnTo>
                      <a:pt x="14" y="27"/>
                    </a:lnTo>
                    <a:lnTo>
                      <a:pt x="15" y="17"/>
                    </a:lnTo>
                    <a:lnTo>
                      <a:pt x="19" y="6"/>
                    </a:lnTo>
                    <a:lnTo>
                      <a:pt x="9" y="0"/>
                    </a:lnTo>
                    <a:lnTo>
                      <a:pt x="3" y="13"/>
                    </a:lnTo>
                    <a:lnTo>
                      <a:pt x="0" y="27"/>
                    </a:lnTo>
                    <a:lnTo>
                      <a:pt x="3" y="41"/>
                    </a:lnTo>
                    <a:lnTo>
                      <a:pt x="13" y="51"/>
                    </a:lnTo>
                    <a:lnTo>
                      <a:pt x="18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8" y="50"/>
                    </a:lnTo>
                    <a:lnTo>
                      <a:pt x="12" y="4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5" name="Freeform 435"/>
              <p:cNvSpPr>
                <a:spLocks/>
              </p:cNvSpPr>
              <p:nvPr/>
            </p:nvSpPr>
            <p:spPr bwMode="auto">
              <a:xfrm>
                <a:off x="4301" y="3897"/>
                <a:ext cx="2" cy="2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1" y="8"/>
                  </a:cxn>
                  <a:cxn ang="0">
                    <a:pos x="16" y="14"/>
                  </a:cxn>
                  <a:cxn ang="0">
                    <a:pos x="18" y="19"/>
                  </a:cxn>
                  <a:cxn ang="0">
                    <a:pos x="19" y="21"/>
                  </a:cxn>
                  <a:cxn ang="0">
                    <a:pos x="19" y="20"/>
                  </a:cxn>
                  <a:cxn ang="0">
                    <a:pos x="16" y="21"/>
                  </a:cxn>
                  <a:cxn ang="0">
                    <a:pos x="13" y="25"/>
                  </a:cxn>
                  <a:cxn ang="0">
                    <a:pos x="7" y="27"/>
                  </a:cxn>
                  <a:cxn ang="0">
                    <a:pos x="0" y="32"/>
                  </a:cxn>
                  <a:cxn ang="0">
                    <a:pos x="6" y="42"/>
                  </a:cxn>
                  <a:cxn ang="0">
                    <a:pos x="13" y="39"/>
                  </a:cxn>
                  <a:cxn ang="0">
                    <a:pos x="19" y="35"/>
                  </a:cxn>
                  <a:cxn ang="0">
                    <a:pos x="24" y="32"/>
                  </a:cxn>
                  <a:cxn ang="0">
                    <a:pos x="27" y="29"/>
                  </a:cxn>
                  <a:cxn ang="0">
                    <a:pos x="31" y="21"/>
                  </a:cxn>
                  <a:cxn ang="0">
                    <a:pos x="30" y="15"/>
                  </a:cxn>
                  <a:cxn ang="0">
                    <a:pos x="26" y="8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1" y="8"/>
                  </a:cxn>
                </a:cxnLst>
                <a:rect l="0" t="0" r="r" b="b"/>
                <a:pathLst>
                  <a:path w="31" h="42">
                    <a:moveTo>
                      <a:pt x="11" y="8"/>
                    </a:moveTo>
                    <a:lnTo>
                      <a:pt x="11" y="8"/>
                    </a:lnTo>
                    <a:lnTo>
                      <a:pt x="16" y="14"/>
                    </a:lnTo>
                    <a:lnTo>
                      <a:pt x="18" y="19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6" y="21"/>
                    </a:lnTo>
                    <a:lnTo>
                      <a:pt x="13" y="25"/>
                    </a:lnTo>
                    <a:lnTo>
                      <a:pt x="7" y="27"/>
                    </a:lnTo>
                    <a:lnTo>
                      <a:pt x="0" y="32"/>
                    </a:lnTo>
                    <a:lnTo>
                      <a:pt x="6" y="42"/>
                    </a:lnTo>
                    <a:lnTo>
                      <a:pt x="13" y="39"/>
                    </a:lnTo>
                    <a:lnTo>
                      <a:pt x="19" y="35"/>
                    </a:lnTo>
                    <a:lnTo>
                      <a:pt x="24" y="32"/>
                    </a:lnTo>
                    <a:lnTo>
                      <a:pt x="27" y="29"/>
                    </a:lnTo>
                    <a:lnTo>
                      <a:pt x="31" y="21"/>
                    </a:lnTo>
                    <a:lnTo>
                      <a:pt x="30" y="15"/>
                    </a:lnTo>
                    <a:lnTo>
                      <a:pt x="26" y="8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6" name="Freeform 436"/>
              <p:cNvSpPr>
                <a:spLocks/>
              </p:cNvSpPr>
              <p:nvPr/>
            </p:nvSpPr>
            <p:spPr bwMode="auto">
              <a:xfrm>
                <a:off x="4300" y="3892"/>
                <a:ext cx="4" cy="3"/>
              </a:xfrm>
              <a:custGeom>
                <a:avLst/>
                <a:gdLst/>
                <a:ahLst/>
                <a:cxnLst>
                  <a:cxn ang="0">
                    <a:pos x="44" y="60"/>
                  </a:cxn>
                  <a:cxn ang="0">
                    <a:pos x="45" y="60"/>
                  </a:cxn>
                  <a:cxn ang="0">
                    <a:pos x="46" y="59"/>
                  </a:cxn>
                  <a:cxn ang="0">
                    <a:pos x="46" y="59"/>
                  </a:cxn>
                  <a:cxn ang="0">
                    <a:pos x="47" y="59"/>
                  </a:cxn>
                  <a:cxn ang="0">
                    <a:pos x="55" y="59"/>
                  </a:cxn>
                  <a:cxn ang="0">
                    <a:pos x="58" y="59"/>
                  </a:cxn>
                  <a:cxn ang="0">
                    <a:pos x="60" y="54"/>
                  </a:cxn>
                  <a:cxn ang="0">
                    <a:pos x="66" y="37"/>
                  </a:cxn>
                  <a:cxn ang="0">
                    <a:pos x="67" y="30"/>
                  </a:cxn>
                  <a:cxn ang="0">
                    <a:pos x="66" y="23"/>
                  </a:cxn>
                  <a:cxn ang="0">
                    <a:pos x="62" y="15"/>
                  </a:cxn>
                  <a:cxn ang="0">
                    <a:pos x="56" y="9"/>
                  </a:cxn>
                  <a:cxn ang="0">
                    <a:pos x="49" y="4"/>
                  </a:cxn>
                  <a:cxn ang="0">
                    <a:pos x="42" y="1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9" y="4"/>
                  </a:cxn>
                  <a:cxn ang="0">
                    <a:pos x="13" y="10"/>
                  </a:cxn>
                  <a:cxn ang="0">
                    <a:pos x="7" y="16"/>
                  </a:cxn>
                  <a:cxn ang="0">
                    <a:pos x="3" y="24"/>
                  </a:cxn>
                  <a:cxn ang="0">
                    <a:pos x="0" y="36"/>
                  </a:cxn>
                  <a:cxn ang="0">
                    <a:pos x="4" y="46"/>
                  </a:cxn>
                  <a:cxn ang="0">
                    <a:pos x="12" y="54"/>
                  </a:cxn>
                  <a:cxn ang="0">
                    <a:pos x="22" y="62"/>
                  </a:cxn>
                  <a:cxn ang="0">
                    <a:pos x="27" y="63"/>
                  </a:cxn>
                  <a:cxn ang="0">
                    <a:pos x="33" y="62"/>
                  </a:cxn>
                  <a:cxn ang="0">
                    <a:pos x="40" y="61"/>
                  </a:cxn>
                  <a:cxn ang="0">
                    <a:pos x="44" y="60"/>
                  </a:cxn>
                </a:cxnLst>
                <a:rect l="0" t="0" r="r" b="b"/>
                <a:pathLst>
                  <a:path w="67" h="63">
                    <a:moveTo>
                      <a:pt x="44" y="60"/>
                    </a:moveTo>
                    <a:lnTo>
                      <a:pt x="45" y="60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55" y="59"/>
                    </a:lnTo>
                    <a:lnTo>
                      <a:pt x="58" y="59"/>
                    </a:lnTo>
                    <a:lnTo>
                      <a:pt x="60" y="54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6" y="23"/>
                    </a:lnTo>
                    <a:lnTo>
                      <a:pt x="62" y="15"/>
                    </a:lnTo>
                    <a:lnTo>
                      <a:pt x="56" y="9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9" y="4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4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12" y="54"/>
                    </a:lnTo>
                    <a:lnTo>
                      <a:pt x="22" y="62"/>
                    </a:lnTo>
                    <a:lnTo>
                      <a:pt x="27" y="63"/>
                    </a:lnTo>
                    <a:lnTo>
                      <a:pt x="33" y="62"/>
                    </a:lnTo>
                    <a:lnTo>
                      <a:pt x="40" y="61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7" name="Freeform 437"/>
              <p:cNvSpPr>
                <a:spLocks/>
              </p:cNvSpPr>
              <p:nvPr/>
            </p:nvSpPr>
            <p:spPr bwMode="auto">
              <a:xfrm>
                <a:off x="4302" y="3895"/>
                <a:ext cx="1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15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4" y="14"/>
                  </a:cxn>
                  <a:cxn ang="0">
                    <a:pos x="5" y="14"/>
                  </a:cxn>
                  <a:cxn ang="0">
                    <a:pos x="6" y="13"/>
                  </a:cxn>
                  <a:cxn ang="0">
                    <a:pos x="4" y="1"/>
                  </a:cxn>
                </a:cxnLst>
                <a:rect l="0" t="0" r="r" b="b"/>
                <a:pathLst>
                  <a:path w="8" h="15">
                    <a:moveTo>
                      <a:pt x="4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15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8" name="Freeform 438"/>
              <p:cNvSpPr>
                <a:spLocks/>
              </p:cNvSpPr>
              <p:nvPr/>
            </p:nvSpPr>
            <p:spPr bwMode="auto">
              <a:xfrm>
                <a:off x="4303" y="3894"/>
                <a:ext cx="1" cy="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17"/>
                  </a:cxn>
                  <a:cxn ang="0">
                    <a:pos x="0" y="18"/>
                  </a:cxn>
                  <a:cxn ang="0">
                    <a:pos x="2" y="30"/>
                  </a:cxn>
                  <a:cxn ang="0">
                    <a:pos x="9" y="31"/>
                  </a:cxn>
                  <a:cxn ang="0">
                    <a:pos x="16" y="28"/>
                  </a:cxn>
                  <a:cxn ang="0">
                    <a:pos x="20" y="21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14" y="0"/>
                  </a:cxn>
                </a:cxnLst>
                <a:rect l="0" t="0" r="r" b="b"/>
                <a:pathLst>
                  <a:path w="26" h="31">
                    <a:moveTo>
                      <a:pt x="14" y="0"/>
                    </a:moveTo>
                    <a:lnTo>
                      <a:pt x="14" y="0"/>
                    </a:lnTo>
                    <a:lnTo>
                      <a:pt x="8" y="17"/>
                    </a:lnTo>
                    <a:lnTo>
                      <a:pt x="8" y="20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2" y="30"/>
                    </a:lnTo>
                    <a:lnTo>
                      <a:pt x="9" y="31"/>
                    </a:lnTo>
                    <a:lnTo>
                      <a:pt x="16" y="28"/>
                    </a:lnTo>
                    <a:lnTo>
                      <a:pt x="20" y="21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39" name="Freeform 439"/>
              <p:cNvSpPr>
                <a:spLocks/>
              </p:cNvSpPr>
              <p:nvPr/>
            </p:nvSpPr>
            <p:spPr bwMode="auto">
              <a:xfrm>
                <a:off x="4302" y="3892"/>
                <a:ext cx="2" cy="2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2" y="15"/>
                  </a:cxn>
                  <a:cxn ang="0">
                    <a:pos x="9" y="15"/>
                  </a:cxn>
                  <a:cxn ang="0">
                    <a:pos x="16" y="15"/>
                  </a:cxn>
                  <a:cxn ang="0">
                    <a:pos x="21" y="18"/>
                  </a:cxn>
                  <a:cxn ang="0">
                    <a:pos x="27" y="22"/>
                  </a:cxn>
                  <a:cxn ang="0">
                    <a:pos x="32" y="27"/>
                  </a:cxn>
                  <a:cxn ang="0">
                    <a:pos x="35" y="33"/>
                  </a:cxn>
                  <a:cxn ang="0">
                    <a:pos x="35" y="38"/>
                  </a:cxn>
                  <a:cxn ang="0">
                    <a:pos x="35" y="43"/>
                  </a:cxn>
                  <a:cxn ang="0">
                    <a:pos x="47" y="47"/>
                  </a:cxn>
                  <a:cxn ang="0">
                    <a:pos x="49" y="38"/>
                  </a:cxn>
                  <a:cxn ang="0">
                    <a:pos x="47" y="29"/>
                  </a:cxn>
                  <a:cxn ang="0">
                    <a:pos x="42" y="19"/>
                  </a:cxn>
                  <a:cxn ang="0">
                    <a:pos x="35" y="12"/>
                  </a:cxn>
                  <a:cxn ang="0">
                    <a:pos x="27" y="6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15"/>
                  </a:cxn>
                </a:cxnLst>
                <a:rect l="0" t="0" r="r" b="b"/>
                <a:pathLst>
                  <a:path w="49" h="47">
                    <a:moveTo>
                      <a:pt x="2" y="15"/>
                    </a:moveTo>
                    <a:lnTo>
                      <a:pt x="2" y="15"/>
                    </a:lnTo>
                    <a:lnTo>
                      <a:pt x="9" y="15"/>
                    </a:lnTo>
                    <a:lnTo>
                      <a:pt x="16" y="15"/>
                    </a:lnTo>
                    <a:lnTo>
                      <a:pt x="21" y="18"/>
                    </a:lnTo>
                    <a:lnTo>
                      <a:pt x="27" y="22"/>
                    </a:lnTo>
                    <a:lnTo>
                      <a:pt x="32" y="27"/>
                    </a:lnTo>
                    <a:lnTo>
                      <a:pt x="35" y="33"/>
                    </a:lnTo>
                    <a:lnTo>
                      <a:pt x="35" y="38"/>
                    </a:lnTo>
                    <a:lnTo>
                      <a:pt x="35" y="43"/>
                    </a:lnTo>
                    <a:lnTo>
                      <a:pt x="47" y="47"/>
                    </a:lnTo>
                    <a:lnTo>
                      <a:pt x="49" y="38"/>
                    </a:lnTo>
                    <a:lnTo>
                      <a:pt x="47" y="29"/>
                    </a:lnTo>
                    <a:lnTo>
                      <a:pt x="42" y="19"/>
                    </a:lnTo>
                    <a:lnTo>
                      <a:pt x="35" y="12"/>
                    </a:lnTo>
                    <a:lnTo>
                      <a:pt x="27" y="6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40" name="Freeform 440"/>
              <p:cNvSpPr>
                <a:spLocks/>
              </p:cNvSpPr>
              <p:nvPr/>
            </p:nvSpPr>
            <p:spPr bwMode="auto">
              <a:xfrm>
                <a:off x="4300" y="3892"/>
                <a:ext cx="2" cy="1"/>
              </a:xfrm>
              <a:custGeom>
                <a:avLst/>
                <a:gdLst/>
                <a:ahLst/>
                <a:cxnLst>
                  <a:cxn ang="0">
                    <a:pos x="12" y="33"/>
                  </a:cxn>
                  <a:cxn ang="0">
                    <a:pos x="12" y="33"/>
                  </a:cxn>
                  <a:cxn ang="0">
                    <a:pos x="15" y="27"/>
                  </a:cxn>
                  <a:cxn ang="0">
                    <a:pos x="20" y="20"/>
                  </a:cxn>
                  <a:cxn ang="0">
                    <a:pos x="25" y="15"/>
                  </a:cxn>
                  <a:cxn ang="0">
                    <a:pos x="30" y="13"/>
                  </a:cxn>
                  <a:cxn ang="0">
                    <a:pos x="28" y="0"/>
                  </a:cxn>
                  <a:cxn ang="0">
                    <a:pos x="19" y="5"/>
                  </a:cxn>
                  <a:cxn ang="0">
                    <a:pos x="12" y="12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12" y="33"/>
                  </a:cxn>
                </a:cxnLst>
                <a:rect l="0" t="0" r="r" b="b"/>
                <a:pathLst>
                  <a:path w="30" h="33">
                    <a:moveTo>
                      <a:pt x="12" y="33"/>
                    </a:moveTo>
                    <a:lnTo>
                      <a:pt x="12" y="33"/>
                    </a:lnTo>
                    <a:lnTo>
                      <a:pt x="15" y="27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0" y="13"/>
                    </a:lnTo>
                    <a:lnTo>
                      <a:pt x="28" y="0"/>
                    </a:lnTo>
                    <a:lnTo>
                      <a:pt x="19" y="5"/>
                    </a:lnTo>
                    <a:lnTo>
                      <a:pt x="12" y="12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41" name="Freeform 441"/>
              <p:cNvSpPr>
                <a:spLocks/>
              </p:cNvSpPr>
              <p:nvPr/>
            </p:nvSpPr>
            <p:spPr bwMode="auto">
              <a:xfrm>
                <a:off x="4300" y="3893"/>
                <a:ext cx="2" cy="2"/>
              </a:xfrm>
              <a:custGeom>
                <a:avLst/>
                <a:gdLst/>
                <a:ahLst/>
                <a:cxnLst>
                  <a:cxn ang="0">
                    <a:pos x="32" y="36"/>
                  </a:cxn>
                  <a:cxn ang="0">
                    <a:pos x="33" y="36"/>
                  </a:cxn>
                  <a:cxn ang="0">
                    <a:pos x="23" y="28"/>
                  </a:cxn>
                  <a:cxn ang="0">
                    <a:pos x="16" y="20"/>
                  </a:cxn>
                  <a:cxn ang="0">
                    <a:pos x="14" y="15"/>
                  </a:cxn>
                  <a:cxn ang="0">
                    <a:pos x="16" y="6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6" y="29"/>
                  </a:cxn>
                  <a:cxn ang="0">
                    <a:pos x="15" y="38"/>
                  </a:cxn>
                  <a:cxn ang="0">
                    <a:pos x="25" y="46"/>
                  </a:cxn>
                  <a:cxn ang="0">
                    <a:pos x="26" y="46"/>
                  </a:cxn>
                  <a:cxn ang="0">
                    <a:pos x="32" y="36"/>
                  </a:cxn>
                </a:cxnLst>
                <a:rect l="0" t="0" r="r" b="b"/>
                <a:pathLst>
                  <a:path w="33" h="46">
                    <a:moveTo>
                      <a:pt x="32" y="36"/>
                    </a:moveTo>
                    <a:lnTo>
                      <a:pt x="33" y="36"/>
                    </a:lnTo>
                    <a:lnTo>
                      <a:pt x="23" y="28"/>
                    </a:lnTo>
                    <a:lnTo>
                      <a:pt x="16" y="20"/>
                    </a:lnTo>
                    <a:lnTo>
                      <a:pt x="14" y="15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6" y="29"/>
                    </a:lnTo>
                    <a:lnTo>
                      <a:pt x="15" y="38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32" y="36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42" name="Freeform 442"/>
              <p:cNvSpPr>
                <a:spLocks/>
              </p:cNvSpPr>
              <p:nvPr/>
            </p:nvSpPr>
            <p:spPr bwMode="auto">
              <a:xfrm>
                <a:off x="4301" y="3895"/>
                <a:ext cx="2" cy="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1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0" y="14"/>
                  </a:cxn>
                  <a:cxn ang="0">
                    <a:pos x="8" y="18"/>
                  </a:cxn>
                  <a:cxn ang="0">
                    <a:pos x="15" y="15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5" y="14"/>
                  </a:cxn>
                  <a:cxn ang="0">
                    <a:pos x="25" y="0"/>
                  </a:cxn>
                </a:cxnLst>
                <a:rect l="0" t="0" r="r" b="b"/>
                <a:pathLst>
                  <a:path w="26" h="18">
                    <a:moveTo>
                      <a:pt x="25" y="0"/>
                    </a:moveTo>
                    <a:lnTo>
                      <a:pt x="24" y="1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0" y="14"/>
                    </a:lnTo>
                    <a:lnTo>
                      <a:pt x="8" y="18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5" y="1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16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643" name="Freeform 443"/>
              <p:cNvSpPr>
                <a:spLocks/>
              </p:cNvSpPr>
              <p:nvPr/>
            </p:nvSpPr>
            <p:spPr bwMode="auto">
              <a:xfrm>
                <a:off x="4304" y="3894"/>
                <a:ext cx="1" cy="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5" y="25"/>
                  </a:cxn>
                  <a:cxn ang="0">
                    <a:pos x="9" y="28"/>
                  </a:cxn>
                  <a:cxn ang="0">
                    <a:pos x="14" y="32"/>
                  </a:cxn>
                  <a:cxn ang="0">
                    <a:pos x="18" y="35"/>
                  </a:cxn>
                  <a:cxn ang="0">
                    <a:pos x="22" y="36"/>
                  </a:cxn>
                  <a:cxn ang="0">
                    <a:pos x="27" y="35"/>
                  </a:cxn>
                  <a:cxn ang="0">
                    <a:pos x="31" y="32"/>
                  </a:cxn>
                  <a:cxn ang="0">
                    <a:pos x="34" y="26"/>
                  </a:cxn>
                  <a:cxn ang="0">
                    <a:pos x="35" y="23"/>
                  </a:cxn>
                  <a:cxn ang="0">
                    <a:pos x="35" y="19"/>
                  </a:cxn>
                  <a:cxn ang="0">
                    <a:pos x="35" y="15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8" y="0"/>
                  </a:cxn>
                  <a:cxn ang="0">
                    <a:pos x="11" y="2"/>
                  </a:cxn>
                </a:cxnLst>
                <a:rect l="0" t="0" r="r" b="b"/>
                <a:pathLst>
                  <a:path w="35" h="36">
                    <a:moveTo>
                      <a:pt x="11" y="2"/>
                    </a:move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5"/>
                    </a:lnTo>
                    <a:lnTo>
                      <a:pt x="9" y="28"/>
                    </a:lnTo>
                    <a:lnTo>
                      <a:pt x="14" y="32"/>
                    </a:lnTo>
                    <a:lnTo>
                      <a:pt x="18" y="35"/>
                    </a:lnTo>
                    <a:lnTo>
                      <a:pt x="22" y="36"/>
                    </a:lnTo>
                    <a:lnTo>
                      <a:pt x="27" y="35"/>
                    </a:lnTo>
                    <a:lnTo>
                      <a:pt x="31" y="32"/>
                    </a:lnTo>
                    <a:lnTo>
                      <a:pt x="34" y="26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5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51644" name="Freeform 444"/>
            <p:cNvSpPr>
              <a:spLocks/>
            </p:cNvSpPr>
            <p:nvPr/>
          </p:nvSpPr>
          <p:spPr bwMode="auto">
            <a:xfrm>
              <a:off x="4303" y="3894"/>
              <a:ext cx="1" cy="1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4" y="21"/>
                </a:cxn>
                <a:cxn ang="0">
                  <a:pos x="14" y="20"/>
                </a:cxn>
                <a:cxn ang="0">
                  <a:pos x="14" y="17"/>
                </a:cxn>
                <a:cxn ang="0">
                  <a:pos x="17" y="15"/>
                </a:cxn>
                <a:cxn ang="0">
                  <a:pos x="20" y="13"/>
                </a:cxn>
                <a:cxn ang="0">
                  <a:pos x="16" y="0"/>
                </a:cxn>
                <a:cxn ang="0">
                  <a:pos x="9" y="4"/>
                </a:cxn>
                <a:cxn ang="0">
                  <a:pos x="4" y="11"/>
                </a:cxn>
                <a:cxn ang="0">
                  <a:pos x="0" y="20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14" y="21"/>
                </a:cxn>
              </a:cxnLst>
              <a:rect l="0" t="0" r="r" b="b"/>
              <a:pathLst>
                <a:path w="20" h="29">
                  <a:moveTo>
                    <a:pt x="14" y="21"/>
                  </a:moveTo>
                  <a:lnTo>
                    <a:pt x="14" y="21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16" y="0"/>
                  </a:lnTo>
                  <a:lnTo>
                    <a:pt x="9" y="4"/>
                  </a:lnTo>
                  <a:lnTo>
                    <a:pt x="4" y="11"/>
                  </a:lnTo>
                  <a:lnTo>
                    <a:pt x="0" y="2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45" name="Freeform 445"/>
            <p:cNvSpPr>
              <a:spLocks/>
            </p:cNvSpPr>
            <p:nvPr/>
          </p:nvSpPr>
          <p:spPr bwMode="auto">
            <a:xfrm>
              <a:off x="4303" y="3895"/>
              <a:ext cx="2" cy="1"/>
            </a:xfrm>
            <a:custGeom>
              <a:avLst/>
              <a:gdLst/>
              <a:ahLst/>
              <a:cxnLst>
                <a:cxn ang="0">
                  <a:pos x="31" y="8"/>
                </a:cxn>
                <a:cxn ang="0">
                  <a:pos x="31" y="7"/>
                </a:cxn>
                <a:cxn ang="0">
                  <a:pos x="29" y="10"/>
                </a:cxn>
                <a:cxn ang="0">
                  <a:pos x="28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0" y="9"/>
                </a:cxn>
                <a:cxn ang="0">
                  <a:pos x="15" y="6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4" y="13"/>
                </a:cxn>
                <a:cxn ang="0">
                  <a:pos x="9" y="17"/>
                </a:cxn>
                <a:cxn ang="0">
                  <a:pos x="14" y="20"/>
                </a:cxn>
                <a:cxn ang="0">
                  <a:pos x="18" y="24"/>
                </a:cxn>
                <a:cxn ang="0">
                  <a:pos x="25" y="26"/>
                </a:cxn>
                <a:cxn ang="0">
                  <a:pos x="32" y="24"/>
                </a:cxn>
                <a:cxn ang="0">
                  <a:pos x="39" y="19"/>
                </a:cxn>
                <a:cxn ang="0">
                  <a:pos x="43" y="11"/>
                </a:cxn>
                <a:cxn ang="0">
                  <a:pos x="43" y="10"/>
                </a:cxn>
                <a:cxn ang="0">
                  <a:pos x="31" y="8"/>
                </a:cxn>
              </a:cxnLst>
              <a:rect l="0" t="0" r="r" b="b"/>
              <a:pathLst>
                <a:path w="43" h="26">
                  <a:moveTo>
                    <a:pt x="31" y="8"/>
                  </a:moveTo>
                  <a:lnTo>
                    <a:pt x="31" y="7"/>
                  </a:lnTo>
                  <a:lnTo>
                    <a:pt x="29" y="10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0" y="9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0" y="8"/>
                  </a:lnTo>
                  <a:lnTo>
                    <a:pt x="4" y="13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5" y="26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46" name="Freeform 446"/>
            <p:cNvSpPr>
              <a:spLocks/>
            </p:cNvSpPr>
            <p:nvPr/>
          </p:nvSpPr>
          <p:spPr bwMode="auto">
            <a:xfrm>
              <a:off x="4305" y="3895"/>
              <a:ext cx="1" cy="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0" y="16"/>
                </a:cxn>
                <a:cxn ang="0">
                  <a:pos x="12" y="18"/>
                </a:cxn>
                <a:cxn ang="0">
                  <a:pos x="13" y="14"/>
                </a:cxn>
                <a:cxn ang="0">
                  <a:pos x="14" y="10"/>
                </a:cxn>
                <a:cxn ang="0">
                  <a:pos x="13" y="6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0" y="6"/>
                </a:cxn>
              </a:cxnLst>
              <a:rect l="0" t="0" r="r" b="b"/>
              <a:pathLst>
                <a:path w="14" h="18">
                  <a:moveTo>
                    <a:pt x="0" y="6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4" y="10"/>
                  </a:lnTo>
                  <a:lnTo>
                    <a:pt x="13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47" name="Freeform 447"/>
            <p:cNvSpPr>
              <a:spLocks/>
            </p:cNvSpPr>
            <p:nvPr/>
          </p:nvSpPr>
          <p:spPr bwMode="auto">
            <a:xfrm>
              <a:off x="4304" y="3894"/>
              <a:ext cx="1" cy="1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4" y="16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7" y="18"/>
                </a:cxn>
                <a:cxn ang="0">
                  <a:pos x="19" y="22"/>
                </a:cxn>
                <a:cxn ang="0">
                  <a:pos x="31" y="16"/>
                </a:cxn>
                <a:cxn ang="0">
                  <a:pos x="25" y="7"/>
                </a:cxn>
                <a:cxn ang="0">
                  <a:pos x="17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16"/>
                </a:cxn>
              </a:cxnLst>
              <a:rect l="0" t="0" r="r" b="b"/>
              <a:pathLst>
                <a:path w="31" h="22">
                  <a:moveTo>
                    <a:pt x="4" y="16"/>
                  </a:moveTo>
                  <a:lnTo>
                    <a:pt x="4" y="16"/>
                  </a:lnTo>
                  <a:lnTo>
                    <a:pt x="9" y="15"/>
                  </a:lnTo>
                  <a:lnTo>
                    <a:pt x="13" y="16"/>
                  </a:lnTo>
                  <a:lnTo>
                    <a:pt x="17" y="18"/>
                  </a:lnTo>
                  <a:lnTo>
                    <a:pt x="19" y="22"/>
                  </a:lnTo>
                  <a:lnTo>
                    <a:pt x="31" y="16"/>
                  </a:lnTo>
                  <a:lnTo>
                    <a:pt x="25" y="7"/>
                  </a:lnTo>
                  <a:lnTo>
                    <a:pt x="17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48" name="Freeform 448"/>
            <p:cNvSpPr>
              <a:spLocks/>
            </p:cNvSpPr>
            <p:nvPr/>
          </p:nvSpPr>
          <p:spPr bwMode="auto">
            <a:xfrm>
              <a:off x="4294" y="3895"/>
              <a:ext cx="7" cy="4"/>
            </a:xfrm>
            <a:custGeom>
              <a:avLst/>
              <a:gdLst/>
              <a:ahLst/>
              <a:cxnLst>
                <a:cxn ang="0">
                  <a:pos x="126" y="69"/>
                </a:cxn>
                <a:cxn ang="0">
                  <a:pos x="130" y="69"/>
                </a:cxn>
                <a:cxn ang="0">
                  <a:pos x="132" y="68"/>
                </a:cxn>
                <a:cxn ang="0">
                  <a:pos x="134" y="66"/>
                </a:cxn>
                <a:cxn ang="0">
                  <a:pos x="135" y="64"/>
                </a:cxn>
                <a:cxn ang="0">
                  <a:pos x="136" y="50"/>
                </a:cxn>
                <a:cxn ang="0">
                  <a:pos x="141" y="37"/>
                </a:cxn>
                <a:cxn ang="0">
                  <a:pos x="144" y="26"/>
                </a:cxn>
                <a:cxn ang="0">
                  <a:pos x="142" y="17"/>
                </a:cxn>
                <a:cxn ang="0">
                  <a:pos x="131" y="6"/>
                </a:cxn>
                <a:cxn ang="0">
                  <a:pos x="119" y="1"/>
                </a:cxn>
                <a:cxn ang="0">
                  <a:pos x="105" y="0"/>
                </a:cxn>
                <a:cxn ang="0">
                  <a:pos x="91" y="1"/>
                </a:cxn>
                <a:cxn ang="0">
                  <a:pos x="76" y="2"/>
                </a:cxn>
                <a:cxn ang="0">
                  <a:pos x="60" y="4"/>
                </a:cxn>
                <a:cxn ang="0">
                  <a:pos x="45" y="4"/>
                </a:cxn>
                <a:cxn ang="0">
                  <a:pos x="30" y="1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1" y="2"/>
                </a:cxn>
                <a:cxn ang="0">
                  <a:pos x="7" y="4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5"/>
                </a:cxn>
                <a:cxn ang="0">
                  <a:pos x="1" y="22"/>
                </a:cxn>
                <a:cxn ang="0">
                  <a:pos x="3" y="28"/>
                </a:cxn>
                <a:cxn ang="0">
                  <a:pos x="7" y="36"/>
                </a:cxn>
                <a:cxn ang="0">
                  <a:pos x="11" y="42"/>
                </a:cxn>
                <a:cxn ang="0">
                  <a:pos x="16" y="48"/>
                </a:cxn>
                <a:cxn ang="0">
                  <a:pos x="21" y="53"/>
                </a:cxn>
                <a:cxn ang="0">
                  <a:pos x="26" y="58"/>
                </a:cxn>
                <a:cxn ang="0">
                  <a:pos x="32" y="60"/>
                </a:cxn>
                <a:cxn ang="0">
                  <a:pos x="43" y="63"/>
                </a:cxn>
                <a:cxn ang="0">
                  <a:pos x="54" y="64"/>
                </a:cxn>
                <a:cxn ang="0">
                  <a:pos x="66" y="65"/>
                </a:cxn>
                <a:cxn ang="0">
                  <a:pos x="78" y="65"/>
                </a:cxn>
                <a:cxn ang="0">
                  <a:pos x="90" y="65"/>
                </a:cxn>
                <a:cxn ang="0">
                  <a:pos x="102" y="65"/>
                </a:cxn>
                <a:cxn ang="0">
                  <a:pos x="114" y="67"/>
                </a:cxn>
                <a:cxn ang="0">
                  <a:pos x="126" y="69"/>
                </a:cxn>
              </a:cxnLst>
              <a:rect l="0" t="0" r="r" b="b"/>
              <a:pathLst>
                <a:path w="144" h="69">
                  <a:moveTo>
                    <a:pt x="126" y="69"/>
                  </a:moveTo>
                  <a:lnTo>
                    <a:pt x="130" y="69"/>
                  </a:lnTo>
                  <a:lnTo>
                    <a:pt x="132" y="68"/>
                  </a:lnTo>
                  <a:lnTo>
                    <a:pt x="134" y="66"/>
                  </a:lnTo>
                  <a:lnTo>
                    <a:pt x="135" y="64"/>
                  </a:lnTo>
                  <a:lnTo>
                    <a:pt x="136" y="50"/>
                  </a:lnTo>
                  <a:lnTo>
                    <a:pt x="141" y="37"/>
                  </a:lnTo>
                  <a:lnTo>
                    <a:pt x="144" y="26"/>
                  </a:lnTo>
                  <a:lnTo>
                    <a:pt x="142" y="17"/>
                  </a:lnTo>
                  <a:lnTo>
                    <a:pt x="131" y="6"/>
                  </a:lnTo>
                  <a:lnTo>
                    <a:pt x="119" y="1"/>
                  </a:lnTo>
                  <a:lnTo>
                    <a:pt x="105" y="0"/>
                  </a:lnTo>
                  <a:lnTo>
                    <a:pt x="91" y="1"/>
                  </a:lnTo>
                  <a:lnTo>
                    <a:pt x="76" y="2"/>
                  </a:lnTo>
                  <a:lnTo>
                    <a:pt x="60" y="4"/>
                  </a:lnTo>
                  <a:lnTo>
                    <a:pt x="45" y="4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1" y="2"/>
                  </a:lnTo>
                  <a:lnTo>
                    <a:pt x="7" y="4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3" y="28"/>
                  </a:lnTo>
                  <a:lnTo>
                    <a:pt x="7" y="36"/>
                  </a:lnTo>
                  <a:lnTo>
                    <a:pt x="11" y="42"/>
                  </a:lnTo>
                  <a:lnTo>
                    <a:pt x="16" y="48"/>
                  </a:lnTo>
                  <a:lnTo>
                    <a:pt x="21" y="53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3" y="63"/>
                  </a:lnTo>
                  <a:lnTo>
                    <a:pt x="54" y="64"/>
                  </a:lnTo>
                  <a:lnTo>
                    <a:pt x="66" y="65"/>
                  </a:lnTo>
                  <a:lnTo>
                    <a:pt x="78" y="65"/>
                  </a:lnTo>
                  <a:lnTo>
                    <a:pt x="90" y="65"/>
                  </a:lnTo>
                  <a:lnTo>
                    <a:pt x="102" y="65"/>
                  </a:lnTo>
                  <a:lnTo>
                    <a:pt x="114" y="67"/>
                  </a:lnTo>
                  <a:lnTo>
                    <a:pt x="126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49" name="Freeform 449"/>
            <p:cNvSpPr>
              <a:spLocks/>
            </p:cNvSpPr>
            <p:nvPr/>
          </p:nvSpPr>
          <p:spPr bwMode="auto">
            <a:xfrm>
              <a:off x="4299" y="3892"/>
              <a:ext cx="1" cy="3"/>
            </a:xfrm>
            <a:custGeom>
              <a:avLst/>
              <a:gdLst/>
              <a:ahLst/>
              <a:cxnLst>
                <a:cxn ang="0">
                  <a:pos x="34" y="51"/>
                </a:cxn>
                <a:cxn ang="0">
                  <a:pos x="36" y="39"/>
                </a:cxn>
                <a:cxn ang="0">
                  <a:pos x="38" y="28"/>
                </a:cxn>
                <a:cxn ang="0">
                  <a:pos x="38" y="17"/>
                </a:cxn>
                <a:cxn ang="0">
                  <a:pos x="37" y="7"/>
                </a:cxn>
                <a:cxn ang="0">
                  <a:pos x="34" y="3"/>
                </a:cxn>
                <a:cxn ang="0">
                  <a:pos x="29" y="1"/>
                </a:cxn>
                <a:cxn ang="0">
                  <a:pos x="23" y="0"/>
                </a:cxn>
                <a:cxn ang="0">
                  <a:pos x="16" y="1"/>
                </a:cxn>
                <a:cxn ang="0">
                  <a:pos x="10" y="3"/>
                </a:cxn>
                <a:cxn ang="0">
                  <a:pos x="4" y="6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3" y="27"/>
                </a:cxn>
                <a:cxn ang="0">
                  <a:pos x="9" y="37"/>
                </a:cxn>
                <a:cxn ang="0">
                  <a:pos x="18" y="47"/>
                </a:cxn>
                <a:cxn ang="0">
                  <a:pos x="27" y="55"/>
                </a:cxn>
                <a:cxn ang="0">
                  <a:pos x="29" y="55"/>
                </a:cxn>
                <a:cxn ang="0">
                  <a:pos x="31" y="54"/>
                </a:cxn>
                <a:cxn ang="0">
                  <a:pos x="33" y="53"/>
                </a:cxn>
                <a:cxn ang="0">
                  <a:pos x="34" y="51"/>
                </a:cxn>
              </a:cxnLst>
              <a:rect l="0" t="0" r="r" b="b"/>
              <a:pathLst>
                <a:path w="38" h="55">
                  <a:moveTo>
                    <a:pt x="34" y="51"/>
                  </a:moveTo>
                  <a:lnTo>
                    <a:pt x="36" y="39"/>
                  </a:lnTo>
                  <a:lnTo>
                    <a:pt x="38" y="28"/>
                  </a:lnTo>
                  <a:lnTo>
                    <a:pt x="38" y="1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3" y="27"/>
                  </a:lnTo>
                  <a:lnTo>
                    <a:pt x="9" y="37"/>
                  </a:lnTo>
                  <a:lnTo>
                    <a:pt x="18" y="47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4"/>
                  </a:lnTo>
                  <a:lnTo>
                    <a:pt x="33" y="53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0" name="Freeform 450"/>
            <p:cNvSpPr>
              <a:spLocks/>
            </p:cNvSpPr>
            <p:nvPr/>
          </p:nvSpPr>
          <p:spPr bwMode="auto">
            <a:xfrm>
              <a:off x="4300" y="3892"/>
              <a:ext cx="1" cy="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3"/>
                </a:cxn>
                <a:cxn ang="0">
                  <a:pos x="3" y="12"/>
                </a:cxn>
                <a:cxn ang="0">
                  <a:pos x="4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12" y="47"/>
                </a:cxn>
                <a:cxn ang="0">
                  <a:pos x="14" y="35"/>
                </a:cxn>
                <a:cxn ang="0">
                  <a:pos x="16" y="23"/>
                </a:cxn>
                <a:cxn ang="0">
                  <a:pos x="17" y="12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3" y="4"/>
                </a:cxn>
              </a:cxnLst>
              <a:rect l="0" t="0" r="r" b="b"/>
              <a:pathLst>
                <a:path w="17" h="47">
                  <a:moveTo>
                    <a:pt x="3" y="4"/>
                  </a:moveTo>
                  <a:lnTo>
                    <a:pt x="3" y="3"/>
                  </a:lnTo>
                  <a:lnTo>
                    <a:pt x="3" y="12"/>
                  </a:lnTo>
                  <a:lnTo>
                    <a:pt x="4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12" y="47"/>
                  </a:lnTo>
                  <a:lnTo>
                    <a:pt x="14" y="35"/>
                  </a:lnTo>
                  <a:lnTo>
                    <a:pt x="16" y="23"/>
                  </a:lnTo>
                  <a:lnTo>
                    <a:pt x="17" y="1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1" name="Freeform 451"/>
            <p:cNvSpPr>
              <a:spLocks/>
            </p:cNvSpPr>
            <p:nvPr/>
          </p:nvSpPr>
          <p:spPr bwMode="auto">
            <a:xfrm>
              <a:off x="4298" y="3892"/>
              <a:ext cx="2" cy="1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3" y="20"/>
                </a:cxn>
                <a:cxn ang="0">
                  <a:pos x="14" y="19"/>
                </a:cxn>
                <a:cxn ang="0">
                  <a:pos x="18" y="17"/>
                </a:cxn>
                <a:cxn ang="0">
                  <a:pos x="23" y="15"/>
                </a:cxn>
                <a:cxn ang="0">
                  <a:pos x="29" y="15"/>
                </a:cxn>
                <a:cxn ang="0">
                  <a:pos x="34" y="15"/>
                </a:cxn>
                <a:cxn ang="0">
                  <a:pos x="36" y="16"/>
                </a:cxn>
                <a:cxn ang="0">
                  <a:pos x="37" y="17"/>
                </a:cxn>
                <a:cxn ang="0">
                  <a:pos x="49" y="13"/>
                </a:cxn>
                <a:cxn ang="0">
                  <a:pos x="44" y="6"/>
                </a:cxn>
                <a:cxn ang="0">
                  <a:pos x="36" y="3"/>
                </a:cxn>
                <a:cxn ang="0">
                  <a:pos x="29" y="0"/>
                </a:cxn>
                <a:cxn ang="0">
                  <a:pos x="21" y="3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1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</a:cxnLst>
              <a:rect l="0" t="0" r="r" b="b"/>
              <a:pathLst>
                <a:path w="49" h="24">
                  <a:moveTo>
                    <a:pt x="12" y="24"/>
                  </a:moveTo>
                  <a:lnTo>
                    <a:pt x="12" y="24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8" y="17"/>
                  </a:lnTo>
                  <a:lnTo>
                    <a:pt x="23" y="15"/>
                  </a:lnTo>
                  <a:lnTo>
                    <a:pt x="29" y="15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49" y="13"/>
                  </a:lnTo>
                  <a:lnTo>
                    <a:pt x="44" y="6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4" y="5"/>
                  </a:lnTo>
                  <a:lnTo>
                    <a:pt x="6" y="9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2" name="Freeform 452"/>
            <p:cNvSpPr>
              <a:spLocks/>
            </p:cNvSpPr>
            <p:nvPr/>
          </p:nvSpPr>
          <p:spPr bwMode="auto">
            <a:xfrm>
              <a:off x="4298" y="3893"/>
              <a:ext cx="2" cy="2"/>
            </a:xfrm>
            <a:custGeom>
              <a:avLst/>
              <a:gdLst/>
              <a:ahLst/>
              <a:cxnLst>
                <a:cxn ang="0">
                  <a:pos x="37" y="35"/>
                </a:cxn>
                <a:cxn ang="0">
                  <a:pos x="37" y="34"/>
                </a:cxn>
                <a:cxn ang="0">
                  <a:pos x="28" y="25"/>
                </a:cxn>
                <a:cxn ang="0">
                  <a:pos x="20" y="17"/>
                </a:cxn>
                <a:cxn ang="0">
                  <a:pos x="15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3" y="13"/>
                </a:cxn>
                <a:cxn ang="0">
                  <a:pos x="10" y="25"/>
                </a:cxn>
                <a:cxn ang="0">
                  <a:pos x="20" y="36"/>
                </a:cxn>
                <a:cxn ang="0">
                  <a:pos x="29" y="44"/>
                </a:cxn>
                <a:cxn ang="0">
                  <a:pos x="29" y="43"/>
                </a:cxn>
                <a:cxn ang="0">
                  <a:pos x="37" y="35"/>
                </a:cxn>
              </a:cxnLst>
              <a:rect l="0" t="0" r="r" b="b"/>
              <a:pathLst>
                <a:path w="37" h="44">
                  <a:moveTo>
                    <a:pt x="37" y="35"/>
                  </a:moveTo>
                  <a:lnTo>
                    <a:pt x="37" y="34"/>
                  </a:lnTo>
                  <a:lnTo>
                    <a:pt x="28" y="25"/>
                  </a:lnTo>
                  <a:lnTo>
                    <a:pt x="20" y="17"/>
                  </a:lnTo>
                  <a:lnTo>
                    <a:pt x="15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10" y="25"/>
                  </a:lnTo>
                  <a:lnTo>
                    <a:pt x="20" y="36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3" name="Freeform 453"/>
            <p:cNvSpPr>
              <a:spLocks/>
            </p:cNvSpPr>
            <p:nvPr/>
          </p:nvSpPr>
          <p:spPr bwMode="auto">
            <a:xfrm>
              <a:off x="4300" y="3895"/>
              <a:ext cx="1" cy="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4" y="9"/>
                </a:cxn>
                <a:cxn ang="0">
                  <a:pos x="18" y="3"/>
                </a:cxn>
                <a:cxn ang="0">
                  <a:pos x="17" y="4"/>
                </a:cxn>
                <a:cxn ang="0">
                  <a:pos x="5" y="2"/>
                </a:cxn>
              </a:cxnLst>
              <a:rect l="0" t="0" r="r" b="b"/>
              <a:pathLst>
                <a:path w="18" h="13">
                  <a:moveTo>
                    <a:pt x="5" y="2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0" y="11"/>
                  </a:lnTo>
                  <a:lnTo>
                    <a:pt x="7" y="13"/>
                  </a:lnTo>
                  <a:lnTo>
                    <a:pt x="11" y="12"/>
                  </a:lnTo>
                  <a:lnTo>
                    <a:pt x="14" y="9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4" name="Freeform 454"/>
            <p:cNvSpPr>
              <a:spLocks/>
            </p:cNvSpPr>
            <p:nvPr/>
          </p:nvSpPr>
          <p:spPr bwMode="auto">
            <a:xfrm>
              <a:off x="4295" y="3899"/>
              <a:ext cx="5" cy="3"/>
            </a:xfrm>
            <a:custGeom>
              <a:avLst/>
              <a:gdLst/>
              <a:ahLst/>
              <a:cxnLst>
                <a:cxn ang="0">
                  <a:pos x="73" y="55"/>
                </a:cxn>
                <a:cxn ang="0">
                  <a:pos x="81" y="51"/>
                </a:cxn>
                <a:cxn ang="0">
                  <a:pos x="87" y="46"/>
                </a:cxn>
                <a:cxn ang="0">
                  <a:pos x="91" y="39"/>
                </a:cxn>
                <a:cxn ang="0">
                  <a:pos x="94" y="30"/>
                </a:cxn>
                <a:cxn ang="0">
                  <a:pos x="94" y="18"/>
                </a:cxn>
                <a:cxn ang="0">
                  <a:pos x="88" y="9"/>
                </a:cxn>
                <a:cxn ang="0">
                  <a:pos x="79" y="4"/>
                </a:cxn>
                <a:cxn ang="0">
                  <a:pos x="68" y="1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6" y="0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3" y="11"/>
                </a:cxn>
                <a:cxn ang="0">
                  <a:pos x="0" y="20"/>
                </a:cxn>
                <a:cxn ang="0">
                  <a:pos x="1" y="30"/>
                </a:cxn>
                <a:cxn ang="0">
                  <a:pos x="7" y="40"/>
                </a:cxn>
                <a:cxn ang="0">
                  <a:pos x="14" y="48"/>
                </a:cxn>
                <a:cxn ang="0">
                  <a:pos x="23" y="53"/>
                </a:cxn>
                <a:cxn ang="0">
                  <a:pos x="32" y="57"/>
                </a:cxn>
                <a:cxn ang="0">
                  <a:pos x="43" y="59"/>
                </a:cxn>
                <a:cxn ang="0">
                  <a:pos x="53" y="59"/>
                </a:cxn>
                <a:cxn ang="0">
                  <a:pos x="64" y="58"/>
                </a:cxn>
                <a:cxn ang="0">
                  <a:pos x="73" y="55"/>
                </a:cxn>
              </a:cxnLst>
              <a:rect l="0" t="0" r="r" b="b"/>
              <a:pathLst>
                <a:path w="94" h="59">
                  <a:moveTo>
                    <a:pt x="73" y="55"/>
                  </a:moveTo>
                  <a:lnTo>
                    <a:pt x="81" y="51"/>
                  </a:lnTo>
                  <a:lnTo>
                    <a:pt x="87" y="46"/>
                  </a:lnTo>
                  <a:lnTo>
                    <a:pt x="91" y="39"/>
                  </a:lnTo>
                  <a:lnTo>
                    <a:pt x="94" y="30"/>
                  </a:lnTo>
                  <a:lnTo>
                    <a:pt x="94" y="18"/>
                  </a:lnTo>
                  <a:lnTo>
                    <a:pt x="88" y="9"/>
                  </a:lnTo>
                  <a:lnTo>
                    <a:pt x="79" y="4"/>
                  </a:lnTo>
                  <a:lnTo>
                    <a:pt x="68" y="1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1" y="30"/>
                  </a:lnTo>
                  <a:lnTo>
                    <a:pt x="7" y="40"/>
                  </a:lnTo>
                  <a:lnTo>
                    <a:pt x="14" y="48"/>
                  </a:lnTo>
                  <a:lnTo>
                    <a:pt x="23" y="53"/>
                  </a:lnTo>
                  <a:lnTo>
                    <a:pt x="32" y="57"/>
                  </a:lnTo>
                  <a:lnTo>
                    <a:pt x="43" y="59"/>
                  </a:lnTo>
                  <a:lnTo>
                    <a:pt x="53" y="59"/>
                  </a:lnTo>
                  <a:lnTo>
                    <a:pt x="64" y="58"/>
                  </a:lnTo>
                  <a:lnTo>
                    <a:pt x="7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5" name="Freeform 455"/>
            <p:cNvSpPr>
              <a:spLocks/>
            </p:cNvSpPr>
            <p:nvPr/>
          </p:nvSpPr>
          <p:spPr bwMode="auto">
            <a:xfrm>
              <a:off x="4298" y="3889"/>
              <a:ext cx="2" cy="3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43" y="33"/>
                </a:cxn>
                <a:cxn ang="0">
                  <a:pos x="43" y="26"/>
                </a:cxn>
                <a:cxn ang="0">
                  <a:pos x="41" y="20"/>
                </a:cxn>
                <a:cxn ang="0">
                  <a:pos x="37" y="14"/>
                </a:cxn>
                <a:cxn ang="0">
                  <a:pos x="32" y="9"/>
                </a:cxn>
                <a:cxn ang="0">
                  <a:pos x="26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6" y="4"/>
                </a:cxn>
                <a:cxn ang="0">
                  <a:pos x="2" y="15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6" y="50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6" y="49"/>
                </a:cxn>
                <a:cxn ang="0">
                  <a:pos x="32" y="47"/>
                </a:cxn>
                <a:cxn ang="0">
                  <a:pos x="38" y="43"/>
                </a:cxn>
                <a:cxn ang="0">
                  <a:pos x="41" y="39"/>
                </a:cxn>
              </a:cxnLst>
              <a:rect l="0" t="0" r="r" b="b"/>
              <a:pathLst>
                <a:path w="43" h="51">
                  <a:moveTo>
                    <a:pt x="41" y="39"/>
                  </a:moveTo>
                  <a:lnTo>
                    <a:pt x="43" y="33"/>
                  </a:lnTo>
                  <a:lnTo>
                    <a:pt x="43" y="26"/>
                  </a:lnTo>
                  <a:lnTo>
                    <a:pt x="41" y="20"/>
                  </a:lnTo>
                  <a:lnTo>
                    <a:pt x="37" y="14"/>
                  </a:lnTo>
                  <a:lnTo>
                    <a:pt x="32" y="9"/>
                  </a:lnTo>
                  <a:lnTo>
                    <a:pt x="26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6" y="4"/>
                  </a:lnTo>
                  <a:lnTo>
                    <a:pt x="2" y="15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6" y="49"/>
                  </a:lnTo>
                  <a:lnTo>
                    <a:pt x="32" y="47"/>
                  </a:lnTo>
                  <a:lnTo>
                    <a:pt x="38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6" name="Freeform 456"/>
            <p:cNvSpPr>
              <a:spLocks/>
            </p:cNvSpPr>
            <p:nvPr/>
          </p:nvSpPr>
          <p:spPr bwMode="auto">
            <a:xfrm>
              <a:off x="4299" y="3889"/>
              <a:ext cx="1" cy="2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13"/>
                </a:cxn>
                <a:cxn ang="0">
                  <a:pos x="4" y="15"/>
                </a:cxn>
                <a:cxn ang="0">
                  <a:pos x="9" y="17"/>
                </a:cxn>
                <a:cxn ang="0">
                  <a:pos x="14" y="20"/>
                </a:cxn>
                <a:cxn ang="0">
                  <a:pos x="18" y="24"/>
                </a:cxn>
                <a:cxn ang="0">
                  <a:pos x="21" y="29"/>
                </a:cxn>
                <a:cxn ang="0">
                  <a:pos x="23" y="34"/>
                </a:cxn>
                <a:cxn ang="0">
                  <a:pos x="23" y="38"/>
                </a:cxn>
                <a:cxn ang="0">
                  <a:pos x="22" y="42"/>
                </a:cxn>
                <a:cxn ang="0">
                  <a:pos x="32" y="48"/>
                </a:cxn>
                <a:cxn ang="0">
                  <a:pos x="35" y="40"/>
                </a:cxn>
                <a:cxn ang="0">
                  <a:pos x="35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10"/>
                </a:cxn>
                <a:cxn ang="0">
                  <a:pos x="15" y="4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3"/>
                </a:cxn>
              </a:cxnLst>
              <a:rect l="0" t="0" r="r" b="b"/>
              <a:pathLst>
                <a:path w="35" h="48">
                  <a:moveTo>
                    <a:pt x="1" y="13"/>
                  </a:moveTo>
                  <a:lnTo>
                    <a:pt x="0" y="13"/>
                  </a:lnTo>
                  <a:lnTo>
                    <a:pt x="4" y="15"/>
                  </a:lnTo>
                  <a:lnTo>
                    <a:pt x="9" y="17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1" y="29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2" y="42"/>
                  </a:lnTo>
                  <a:lnTo>
                    <a:pt x="32" y="48"/>
                  </a:lnTo>
                  <a:lnTo>
                    <a:pt x="35" y="40"/>
                  </a:lnTo>
                  <a:lnTo>
                    <a:pt x="35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10"/>
                  </a:lnTo>
                  <a:lnTo>
                    <a:pt x="15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7" name="Freeform 457"/>
            <p:cNvSpPr>
              <a:spLocks/>
            </p:cNvSpPr>
            <p:nvPr/>
          </p:nvSpPr>
          <p:spPr bwMode="auto">
            <a:xfrm>
              <a:off x="4298" y="3889"/>
              <a:ext cx="1" cy="2"/>
            </a:xfrm>
            <a:custGeom>
              <a:avLst/>
              <a:gdLst/>
              <a:ahLst/>
              <a:cxnLst>
                <a:cxn ang="0">
                  <a:pos x="14" y="47"/>
                </a:cxn>
                <a:cxn ang="0">
                  <a:pos x="15" y="47"/>
                </a:cxn>
                <a:cxn ang="0">
                  <a:pos x="14" y="35"/>
                </a:cxn>
                <a:cxn ang="0">
                  <a:pos x="16" y="22"/>
                </a:cxn>
                <a:cxn ang="0">
                  <a:pos x="19" y="14"/>
                </a:cxn>
                <a:cxn ang="0">
                  <a:pos x="23" y="13"/>
                </a:cxn>
                <a:cxn ang="0">
                  <a:pos x="23" y="0"/>
                </a:cxn>
                <a:cxn ang="0">
                  <a:pos x="9" y="5"/>
                </a:cxn>
                <a:cxn ang="0">
                  <a:pos x="4" y="20"/>
                </a:cxn>
                <a:cxn ang="0">
                  <a:pos x="2" y="35"/>
                </a:cxn>
                <a:cxn ang="0">
                  <a:pos x="0" y="47"/>
                </a:cxn>
                <a:cxn ang="0">
                  <a:pos x="2" y="47"/>
                </a:cxn>
                <a:cxn ang="0">
                  <a:pos x="14" y="47"/>
                </a:cxn>
              </a:cxnLst>
              <a:rect l="0" t="0" r="r" b="b"/>
              <a:pathLst>
                <a:path w="23" h="47">
                  <a:moveTo>
                    <a:pt x="14" y="47"/>
                  </a:moveTo>
                  <a:lnTo>
                    <a:pt x="15" y="47"/>
                  </a:lnTo>
                  <a:lnTo>
                    <a:pt x="14" y="35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23" y="13"/>
                  </a:lnTo>
                  <a:lnTo>
                    <a:pt x="23" y="0"/>
                  </a:lnTo>
                  <a:lnTo>
                    <a:pt x="9" y="5"/>
                  </a:lnTo>
                  <a:lnTo>
                    <a:pt x="4" y="20"/>
                  </a:lnTo>
                  <a:lnTo>
                    <a:pt x="2" y="35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8" name="Freeform 458"/>
            <p:cNvSpPr>
              <a:spLocks/>
            </p:cNvSpPr>
            <p:nvPr/>
          </p:nvSpPr>
          <p:spPr bwMode="auto">
            <a:xfrm>
              <a:off x="4298" y="3891"/>
              <a:ext cx="2" cy="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0"/>
                </a:cxn>
                <a:cxn ang="0">
                  <a:pos x="40" y="2"/>
                </a:cxn>
                <a:cxn ang="0">
                  <a:pos x="35" y="5"/>
                </a:cxn>
                <a:cxn ang="0">
                  <a:pos x="30" y="7"/>
                </a:cxn>
                <a:cxn ang="0">
                  <a:pos x="25" y="9"/>
                </a:cxn>
                <a:cxn ang="0">
                  <a:pos x="18" y="9"/>
                </a:cxn>
                <a:cxn ang="0">
                  <a:pos x="15" y="8"/>
                </a:cxn>
                <a:cxn ang="0">
                  <a:pos x="13" y="7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3" y="13"/>
                </a:cxn>
                <a:cxn ang="0">
                  <a:pos x="9" y="21"/>
                </a:cxn>
                <a:cxn ang="0">
                  <a:pos x="18" y="22"/>
                </a:cxn>
                <a:cxn ang="0">
                  <a:pos x="25" y="22"/>
                </a:cxn>
                <a:cxn ang="0">
                  <a:pos x="34" y="20"/>
                </a:cxn>
                <a:cxn ang="0">
                  <a:pos x="41" y="18"/>
                </a:cxn>
                <a:cxn ang="0">
                  <a:pos x="48" y="12"/>
                </a:cxn>
                <a:cxn ang="0">
                  <a:pos x="53" y="6"/>
                </a:cxn>
                <a:cxn ang="0">
                  <a:pos x="52" y="6"/>
                </a:cxn>
                <a:cxn ang="0">
                  <a:pos x="42" y="0"/>
                </a:cxn>
              </a:cxnLst>
              <a:rect l="0" t="0" r="r" b="b"/>
              <a:pathLst>
                <a:path w="53" h="22">
                  <a:moveTo>
                    <a:pt x="42" y="0"/>
                  </a:moveTo>
                  <a:lnTo>
                    <a:pt x="41" y="0"/>
                  </a:lnTo>
                  <a:lnTo>
                    <a:pt x="40" y="2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2" y="5"/>
                  </a:lnTo>
                  <a:lnTo>
                    <a:pt x="0" y="5"/>
                  </a:lnTo>
                  <a:lnTo>
                    <a:pt x="3" y="13"/>
                  </a:lnTo>
                  <a:lnTo>
                    <a:pt x="9" y="21"/>
                  </a:lnTo>
                  <a:lnTo>
                    <a:pt x="18" y="22"/>
                  </a:lnTo>
                  <a:lnTo>
                    <a:pt x="25" y="22"/>
                  </a:lnTo>
                  <a:lnTo>
                    <a:pt x="34" y="20"/>
                  </a:lnTo>
                  <a:lnTo>
                    <a:pt x="41" y="18"/>
                  </a:lnTo>
                  <a:lnTo>
                    <a:pt x="48" y="12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59" name="Freeform 459"/>
            <p:cNvSpPr>
              <a:spLocks/>
            </p:cNvSpPr>
            <p:nvPr/>
          </p:nvSpPr>
          <p:spPr bwMode="auto">
            <a:xfrm>
              <a:off x="4293" y="3874"/>
              <a:ext cx="9" cy="8"/>
            </a:xfrm>
            <a:custGeom>
              <a:avLst/>
              <a:gdLst/>
              <a:ahLst/>
              <a:cxnLst>
                <a:cxn ang="0">
                  <a:pos x="166" y="163"/>
                </a:cxn>
                <a:cxn ang="0">
                  <a:pos x="180" y="153"/>
                </a:cxn>
                <a:cxn ang="0">
                  <a:pos x="185" y="136"/>
                </a:cxn>
                <a:cxn ang="0">
                  <a:pos x="183" y="118"/>
                </a:cxn>
                <a:cxn ang="0">
                  <a:pos x="174" y="105"/>
                </a:cxn>
                <a:cxn ang="0">
                  <a:pos x="163" y="99"/>
                </a:cxn>
                <a:cxn ang="0">
                  <a:pos x="152" y="95"/>
                </a:cxn>
                <a:cxn ang="0">
                  <a:pos x="144" y="92"/>
                </a:cxn>
                <a:cxn ang="0">
                  <a:pos x="138" y="79"/>
                </a:cxn>
                <a:cxn ang="0">
                  <a:pos x="128" y="72"/>
                </a:cxn>
                <a:cxn ang="0">
                  <a:pos x="113" y="68"/>
                </a:cxn>
                <a:cxn ang="0">
                  <a:pos x="96" y="55"/>
                </a:cxn>
                <a:cxn ang="0">
                  <a:pos x="86" y="38"/>
                </a:cxn>
                <a:cxn ang="0">
                  <a:pos x="79" y="24"/>
                </a:cxn>
                <a:cxn ang="0">
                  <a:pos x="71" y="11"/>
                </a:cxn>
                <a:cxn ang="0">
                  <a:pos x="60" y="1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3" y="7"/>
                </a:cxn>
                <a:cxn ang="0">
                  <a:pos x="11" y="13"/>
                </a:cxn>
                <a:cxn ang="0">
                  <a:pos x="1" y="17"/>
                </a:cxn>
                <a:cxn ang="0">
                  <a:pos x="5" y="28"/>
                </a:cxn>
                <a:cxn ang="0">
                  <a:pos x="20" y="35"/>
                </a:cxn>
                <a:cxn ang="0">
                  <a:pos x="40" y="36"/>
                </a:cxn>
                <a:cxn ang="0">
                  <a:pos x="57" y="39"/>
                </a:cxn>
                <a:cxn ang="0">
                  <a:pos x="68" y="51"/>
                </a:cxn>
                <a:cxn ang="0">
                  <a:pos x="75" y="76"/>
                </a:cxn>
                <a:cxn ang="0">
                  <a:pos x="86" y="88"/>
                </a:cxn>
                <a:cxn ang="0">
                  <a:pos x="97" y="94"/>
                </a:cxn>
                <a:cxn ang="0">
                  <a:pos x="110" y="101"/>
                </a:cxn>
                <a:cxn ang="0">
                  <a:pos x="121" y="105"/>
                </a:cxn>
                <a:cxn ang="0">
                  <a:pos x="125" y="115"/>
                </a:cxn>
                <a:cxn ang="0">
                  <a:pos x="128" y="131"/>
                </a:cxn>
                <a:cxn ang="0">
                  <a:pos x="136" y="145"/>
                </a:cxn>
                <a:cxn ang="0">
                  <a:pos x="148" y="156"/>
                </a:cxn>
              </a:cxnLst>
              <a:rect l="0" t="0" r="r" b="b"/>
              <a:pathLst>
                <a:path w="185" h="163">
                  <a:moveTo>
                    <a:pt x="156" y="161"/>
                  </a:moveTo>
                  <a:lnTo>
                    <a:pt x="166" y="163"/>
                  </a:lnTo>
                  <a:lnTo>
                    <a:pt x="174" y="160"/>
                  </a:lnTo>
                  <a:lnTo>
                    <a:pt x="180" y="153"/>
                  </a:lnTo>
                  <a:lnTo>
                    <a:pt x="184" y="145"/>
                  </a:lnTo>
                  <a:lnTo>
                    <a:pt x="185" y="136"/>
                  </a:lnTo>
                  <a:lnTo>
                    <a:pt x="185" y="127"/>
                  </a:lnTo>
                  <a:lnTo>
                    <a:pt x="183" y="118"/>
                  </a:lnTo>
                  <a:lnTo>
                    <a:pt x="179" y="111"/>
                  </a:lnTo>
                  <a:lnTo>
                    <a:pt x="174" y="105"/>
                  </a:lnTo>
                  <a:lnTo>
                    <a:pt x="169" y="102"/>
                  </a:lnTo>
                  <a:lnTo>
                    <a:pt x="163" y="99"/>
                  </a:lnTo>
                  <a:lnTo>
                    <a:pt x="157" y="97"/>
                  </a:lnTo>
                  <a:lnTo>
                    <a:pt x="152" y="95"/>
                  </a:lnTo>
                  <a:lnTo>
                    <a:pt x="147" y="94"/>
                  </a:lnTo>
                  <a:lnTo>
                    <a:pt x="144" y="92"/>
                  </a:lnTo>
                  <a:lnTo>
                    <a:pt x="142" y="89"/>
                  </a:lnTo>
                  <a:lnTo>
                    <a:pt x="138" y="79"/>
                  </a:lnTo>
                  <a:lnTo>
                    <a:pt x="133" y="75"/>
                  </a:lnTo>
                  <a:lnTo>
                    <a:pt x="128" y="72"/>
                  </a:lnTo>
                  <a:lnTo>
                    <a:pt x="121" y="70"/>
                  </a:lnTo>
                  <a:lnTo>
                    <a:pt x="113" y="68"/>
                  </a:lnTo>
                  <a:lnTo>
                    <a:pt x="105" y="64"/>
                  </a:lnTo>
                  <a:lnTo>
                    <a:pt x="96" y="55"/>
                  </a:lnTo>
                  <a:lnTo>
                    <a:pt x="88" y="43"/>
                  </a:lnTo>
                  <a:lnTo>
                    <a:pt x="86" y="38"/>
                  </a:lnTo>
                  <a:lnTo>
                    <a:pt x="83" y="31"/>
                  </a:lnTo>
                  <a:lnTo>
                    <a:pt x="79" y="24"/>
                  </a:lnTo>
                  <a:lnTo>
                    <a:pt x="75" y="17"/>
                  </a:lnTo>
                  <a:lnTo>
                    <a:pt x="71" y="11"/>
                  </a:lnTo>
                  <a:lnTo>
                    <a:pt x="66" y="5"/>
                  </a:lnTo>
                  <a:lnTo>
                    <a:pt x="60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7" y="2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7"/>
                  </a:lnTo>
                  <a:lnTo>
                    <a:pt x="16" y="11"/>
                  </a:lnTo>
                  <a:lnTo>
                    <a:pt x="11" y="13"/>
                  </a:lnTo>
                  <a:lnTo>
                    <a:pt x="5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12" y="32"/>
                  </a:lnTo>
                  <a:lnTo>
                    <a:pt x="20" y="35"/>
                  </a:lnTo>
                  <a:lnTo>
                    <a:pt x="30" y="36"/>
                  </a:lnTo>
                  <a:lnTo>
                    <a:pt x="40" y="36"/>
                  </a:lnTo>
                  <a:lnTo>
                    <a:pt x="49" y="37"/>
                  </a:lnTo>
                  <a:lnTo>
                    <a:pt x="57" y="39"/>
                  </a:lnTo>
                  <a:lnTo>
                    <a:pt x="63" y="42"/>
                  </a:lnTo>
                  <a:lnTo>
                    <a:pt x="68" y="51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82" y="85"/>
                  </a:lnTo>
                  <a:lnTo>
                    <a:pt x="86" y="88"/>
                  </a:lnTo>
                  <a:lnTo>
                    <a:pt x="91" y="91"/>
                  </a:lnTo>
                  <a:lnTo>
                    <a:pt x="97" y="94"/>
                  </a:lnTo>
                  <a:lnTo>
                    <a:pt x="104" y="98"/>
                  </a:lnTo>
                  <a:lnTo>
                    <a:pt x="110" y="101"/>
                  </a:lnTo>
                  <a:lnTo>
                    <a:pt x="115" y="103"/>
                  </a:lnTo>
                  <a:lnTo>
                    <a:pt x="121" y="105"/>
                  </a:lnTo>
                  <a:lnTo>
                    <a:pt x="125" y="105"/>
                  </a:lnTo>
                  <a:lnTo>
                    <a:pt x="125" y="115"/>
                  </a:lnTo>
                  <a:lnTo>
                    <a:pt x="126" y="124"/>
                  </a:lnTo>
                  <a:lnTo>
                    <a:pt x="128" y="131"/>
                  </a:lnTo>
                  <a:lnTo>
                    <a:pt x="132" y="139"/>
                  </a:lnTo>
                  <a:lnTo>
                    <a:pt x="136" y="145"/>
                  </a:lnTo>
                  <a:lnTo>
                    <a:pt x="141" y="151"/>
                  </a:lnTo>
                  <a:lnTo>
                    <a:pt x="148" y="156"/>
                  </a:lnTo>
                  <a:lnTo>
                    <a:pt x="156" y="1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0" name="Freeform 460"/>
            <p:cNvSpPr>
              <a:spLocks/>
            </p:cNvSpPr>
            <p:nvPr/>
          </p:nvSpPr>
          <p:spPr bwMode="auto">
            <a:xfrm>
              <a:off x="4300" y="3881"/>
              <a:ext cx="2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0"/>
                </a:cxn>
                <a:cxn ang="0">
                  <a:pos x="22" y="6"/>
                </a:cxn>
                <a:cxn ang="0">
                  <a:pos x="18" y="11"/>
                </a:cxn>
                <a:cxn ang="0">
                  <a:pos x="13" y="12"/>
                </a:cxn>
                <a:cxn ang="0">
                  <a:pos x="6" y="11"/>
                </a:cxn>
                <a:cxn ang="0">
                  <a:pos x="0" y="24"/>
                </a:cxn>
                <a:cxn ang="0">
                  <a:pos x="13" y="27"/>
                </a:cxn>
                <a:cxn ang="0">
                  <a:pos x="24" y="22"/>
                </a:cxn>
                <a:cxn ang="0">
                  <a:pos x="32" y="14"/>
                </a:cxn>
                <a:cxn ang="0">
                  <a:pos x="37" y="4"/>
                </a:cxn>
                <a:cxn ang="0">
                  <a:pos x="37" y="3"/>
                </a:cxn>
                <a:cxn ang="0">
                  <a:pos x="25" y="1"/>
                </a:cxn>
              </a:cxnLst>
              <a:rect l="0" t="0" r="r" b="b"/>
              <a:pathLst>
                <a:path w="37" h="27">
                  <a:moveTo>
                    <a:pt x="25" y="1"/>
                  </a:moveTo>
                  <a:lnTo>
                    <a:pt x="25" y="0"/>
                  </a:lnTo>
                  <a:lnTo>
                    <a:pt x="22" y="6"/>
                  </a:lnTo>
                  <a:lnTo>
                    <a:pt x="18" y="11"/>
                  </a:lnTo>
                  <a:lnTo>
                    <a:pt x="13" y="12"/>
                  </a:lnTo>
                  <a:lnTo>
                    <a:pt x="6" y="11"/>
                  </a:lnTo>
                  <a:lnTo>
                    <a:pt x="0" y="24"/>
                  </a:lnTo>
                  <a:lnTo>
                    <a:pt x="13" y="27"/>
                  </a:lnTo>
                  <a:lnTo>
                    <a:pt x="24" y="22"/>
                  </a:lnTo>
                  <a:lnTo>
                    <a:pt x="32" y="1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1" name="Freeform 461"/>
            <p:cNvSpPr>
              <a:spLocks/>
            </p:cNvSpPr>
            <p:nvPr/>
          </p:nvSpPr>
          <p:spPr bwMode="auto">
            <a:xfrm>
              <a:off x="4301" y="3879"/>
              <a:ext cx="1" cy="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14"/>
                </a:cxn>
                <a:cxn ang="0">
                  <a:pos x="5" y="21"/>
                </a:cxn>
                <a:cxn ang="0">
                  <a:pos x="4" y="30"/>
                </a:cxn>
                <a:cxn ang="0">
                  <a:pos x="4" y="38"/>
                </a:cxn>
                <a:cxn ang="0">
                  <a:pos x="16" y="40"/>
                </a:cxn>
                <a:cxn ang="0">
                  <a:pos x="18" y="30"/>
                </a:cxn>
                <a:cxn ang="0">
                  <a:pos x="17" y="21"/>
                </a:cxn>
                <a:cxn ang="0">
                  <a:pos x="15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18" h="40">
                  <a:moveTo>
                    <a:pt x="0" y="9"/>
                  </a:moveTo>
                  <a:lnTo>
                    <a:pt x="0" y="9"/>
                  </a:lnTo>
                  <a:lnTo>
                    <a:pt x="3" y="14"/>
                  </a:lnTo>
                  <a:lnTo>
                    <a:pt x="5" y="21"/>
                  </a:lnTo>
                  <a:lnTo>
                    <a:pt x="4" y="30"/>
                  </a:lnTo>
                  <a:lnTo>
                    <a:pt x="4" y="3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17" y="21"/>
                  </a:lnTo>
                  <a:lnTo>
                    <a:pt x="15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2" name="Freeform 462"/>
            <p:cNvSpPr>
              <a:spLocks/>
            </p:cNvSpPr>
            <p:nvPr/>
          </p:nvSpPr>
          <p:spPr bwMode="auto">
            <a:xfrm>
              <a:off x="4299" y="3878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2"/>
                </a:cxn>
                <a:cxn ang="0">
                  <a:pos x="15" y="13"/>
                </a:cxn>
                <a:cxn ang="0">
                  <a:pos x="19" y="15"/>
                </a:cxn>
                <a:cxn ang="0">
                  <a:pos x="25" y="17"/>
                </a:cxn>
                <a:cxn ang="0">
                  <a:pos x="30" y="21"/>
                </a:cxn>
                <a:cxn ang="0">
                  <a:pos x="34" y="23"/>
                </a:cxn>
                <a:cxn ang="0">
                  <a:pos x="38" y="27"/>
                </a:cxn>
                <a:cxn ang="0">
                  <a:pos x="48" y="18"/>
                </a:cxn>
                <a:cxn ang="0">
                  <a:pos x="42" y="12"/>
                </a:cxn>
                <a:cxn ang="0">
                  <a:pos x="36" y="8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48" h="27">
                  <a:moveTo>
                    <a:pt x="0" y="2"/>
                  </a:moveTo>
                  <a:lnTo>
                    <a:pt x="0" y="2"/>
                  </a:lnTo>
                  <a:lnTo>
                    <a:pt x="4" y="8"/>
                  </a:lnTo>
                  <a:lnTo>
                    <a:pt x="9" y="12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5" y="17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8" y="18"/>
                  </a:lnTo>
                  <a:lnTo>
                    <a:pt x="42" y="12"/>
                  </a:lnTo>
                  <a:lnTo>
                    <a:pt x="36" y="8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3" name="Freeform 463"/>
            <p:cNvSpPr>
              <a:spLocks/>
            </p:cNvSpPr>
            <p:nvPr/>
          </p:nvSpPr>
          <p:spPr bwMode="auto">
            <a:xfrm>
              <a:off x="4297" y="3876"/>
              <a:ext cx="3" cy="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9" y="20"/>
                </a:cxn>
                <a:cxn ang="0">
                  <a:pos x="19" y="29"/>
                </a:cxn>
                <a:cxn ang="0">
                  <a:pos x="29" y="34"/>
                </a:cxn>
                <a:cxn ang="0">
                  <a:pos x="38" y="36"/>
                </a:cxn>
                <a:cxn ang="0">
                  <a:pos x="44" y="38"/>
                </a:cxn>
                <a:cxn ang="0">
                  <a:pos x="47" y="40"/>
                </a:cxn>
                <a:cxn ang="0">
                  <a:pos x="51" y="42"/>
                </a:cxn>
                <a:cxn ang="0">
                  <a:pos x="54" y="50"/>
                </a:cxn>
                <a:cxn ang="0">
                  <a:pos x="66" y="48"/>
                </a:cxn>
                <a:cxn ang="0">
                  <a:pos x="61" y="36"/>
                </a:cxn>
                <a:cxn ang="0">
                  <a:pos x="55" y="30"/>
                </a:cxn>
                <a:cxn ang="0">
                  <a:pos x="48" y="26"/>
                </a:cxn>
                <a:cxn ang="0">
                  <a:pos x="40" y="24"/>
                </a:cxn>
                <a:cxn ang="0">
                  <a:pos x="33" y="22"/>
                </a:cxn>
                <a:cxn ang="0">
                  <a:pos x="27" y="19"/>
                </a:cxn>
                <a:cxn ang="0">
                  <a:pos x="20" y="1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6"/>
                </a:cxn>
              </a:cxnLst>
              <a:rect l="0" t="0" r="r" b="b"/>
              <a:pathLst>
                <a:path w="66" h="50">
                  <a:moveTo>
                    <a:pt x="0" y="6"/>
                  </a:moveTo>
                  <a:lnTo>
                    <a:pt x="0" y="6"/>
                  </a:lnTo>
                  <a:lnTo>
                    <a:pt x="9" y="20"/>
                  </a:lnTo>
                  <a:lnTo>
                    <a:pt x="19" y="29"/>
                  </a:lnTo>
                  <a:lnTo>
                    <a:pt x="29" y="34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7" y="40"/>
                  </a:lnTo>
                  <a:lnTo>
                    <a:pt x="51" y="42"/>
                  </a:lnTo>
                  <a:lnTo>
                    <a:pt x="54" y="50"/>
                  </a:lnTo>
                  <a:lnTo>
                    <a:pt x="66" y="48"/>
                  </a:lnTo>
                  <a:lnTo>
                    <a:pt x="61" y="36"/>
                  </a:lnTo>
                  <a:lnTo>
                    <a:pt x="55" y="30"/>
                  </a:lnTo>
                  <a:lnTo>
                    <a:pt x="48" y="26"/>
                  </a:lnTo>
                  <a:lnTo>
                    <a:pt x="40" y="24"/>
                  </a:lnTo>
                  <a:lnTo>
                    <a:pt x="33" y="22"/>
                  </a:lnTo>
                  <a:lnTo>
                    <a:pt x="27" y="19"/>
                  </a:lnTo>
                  <a:lnTo>
                    <a:pt x="20" y="1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4" name="Freeform 464"/>
            <p:cNvSpPr>
              <a:spLocks/>
            </p:cNvSpPr>
            <p:nvPr/>
          </p:nvSpPr>
          <p:spPr bwMode="auto">
            <a:xfrm>
              <a:off x="4296" y="3874"/>
              <a:ext cx="2" cy="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4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9" y="34"/>
                </a:cxn>
                <a:cxn ang="0">
                  <a:pos x="23" y="42"/>
                </a:cxn>
                <a:cxn ang="0">
                  <a:pos x="26" y="47"/>
                </a:cxn>
                <a:cxn ang="0">
                  <a:pos x="28" y="53"/>
                </a:cxn>
                <a:cxn ang="0">
                  <a:pos x="40" y="47"/>
                </a:cxn>
                <a:cxn ang="0">
                  <a:pos x="38" y="43"/>
                </a:cxn>
                <a:cxn ang="0">
                  <a:pos x="35" y="35"/>
                </a:cxn>
                <a:cxn ang="0">
                  <a:pos x="31" y="28"/>
                </a:cxn>
                <a:cxn ang="0">
                  <a:pos x="26" y="21"/>
                </a:cxn>
                <a:cxn ang="0">
                  <a:pos x="22" y="13"/>
                </a:cxn>
                <a:cxn ang="0">
                  <a:pos x="16" y="7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3"/>
                </a:cxn>
              </a:cxnLst>
              <a:rect l="0" t="0" r="r" b="b"/>
              <a:pathLst>
                <a:path w="40" h="53">
                  <a:moveTo>
                    <a:pt x="0" y="13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6" y="27"/>
                  </a:lnTo>
                  <a:lnTo>
                    <a:pt x="19" y="34"/>
                  </a:lnTo>
                  <a:lnTo>
                    <a:pt x="23" y="42"/>
                  </a:lnTo>
                  <a:lnTo>
                    <a:pt x="26" y="47"/>
                  </a:lnTo>
                  <a:lnTo>
                    <a:pt x="28" y="53"/>
                  </a:lnTo>
                  <a:lnTo>
                    <a:pt x="40" y="47"/>
                  </a:lnTo>
                  <a:lnTo>
                    <a:pt x="38" y="43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6" y="21"/>
                  </a:lnTo>
                  <a:lnTo>
                    <a:pt x="22" y="13"/>
                  </a:lnTo>
                  <a:lnTo>
                    <a:pt x="16" y="7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5" name="Freeform 465"/>
            <p:cNvSpPr>
              <a:spLocks/>
            </p:cNvSpPr>
            <p:nvPr/>
          </p:nvSpPr>
          <p:spPr bwMode="auto">
            <a:xfrm>
              <a:off x="4294" y="3874"/>
              <a:ext cx="2" cy="1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4" y="24"/>
                </a:cxn>
                <a:cxn ang="0">
                  <a:pos x="11" y="21"/>
                </a:cxn>
                <a:cxn ang="0">
                  <a:pos x="16" y="19"/>
                </a:cxn>
                <a:cxn ang="0">
                  <a:pos x="21" y="17"/>
                </a:cxn>
                <a:cxn ang="0">
                  <a:pos x="24" y="16"/>
                </a:cxn>
                <a:cxn ang="0">
                  <a:pos x="28" y="14"/>
                </a:cxn>
                <a:cxn ang="0">
                  <a:pos x="31" y="13"/>
                </a:cxn>
                <a:cxn ang="0">
                  <a:pos x="35" y="14"/>
                </a:cxn>
                <a:cxn ang="0">
                  <a:pos x="40" y="13"/>
                </a:cxn>
                <a:cxn ang="0">
                  <a:pos x="40" y="1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2"/>
                </a:cxn>
                <a:cxn ang="0">
                  <a:pos x="22" y="3"/>
                </a:cxn>
                <a:cxn ang="0">
                  <a:pos x="17" y="4"/>
                </a:cxn>
                <a:cxn ang="0">
                  <a:pos x="12" y="6"/>
                </a:cxn>
                <a:cxn ang="0">
                  <a:pos x="7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24"/>
                </a:cxn>
              </a:cxnLst>
              <a:rect l="0" t="0" r="r" b="b"/>
              <a:pathLst>
                <a:path w="40" h="24">
                  <a:moveTo>
                    <a:pt x="4" y="24"/>
                  </a:moveTo>
                  <a:lnTo>
                    <a:pt x="4" y="24"/>
                  </a:lnTo>
                  <a:lnTo>
                    <a:pt x="11" y="21"/>
                  </a:lnTo>
                  <a:lnTo>
                    <a:pt x="16" y="19"/>
                  </a:lnTo>
                  <a:lnTo>
                    <a:pt x="21" y="17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31" y="13"/>
                  </a:lnTo>
                  <a:lnTo>
                    <a:pt x="35" y="14"/>
                  </a:lnTo>
                  <a:lnTo>
                    <a:pt x="40" y="13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7" y="4"/>
                  </a:lnTo>
                  <a:lnTo>
                    <a:pt x="12" y="6"/>
                  </a:lnTo>
                  <a:lnTo>
                    <a:pt x="7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6" name="Freeform 466"/>
            <p:cNvSpPr>
              <a:spLocks/>
            </p:cNvSpPr>
            <p:nvPr/>
          </p:nvSpPr>
          <p:spPr bwMode="auto">
            <a:xfrm>
              <a:off x="4293" y="3874"/>
              <a:ext cx="1" cy="1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2" y="15"/>
                </a:cxn>
                <a:cxn ang="0">
                  <a:pos x="12" y="17"/>
                </a:cxn>
                <a:cxn ang="0">
                  <a:pos x="13" y="16"/>
                </a:cxn>
                <a:cxn ang="0">
                  <a:pos x="18" y="15"/>
                </a:cxn>
                <a:cxn ang="0">
                  <a:pos x="24" y="13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9" y="3"/>
                </a:cxn>
                <a:cxn ang="0">
                  <a:pos x="2" y="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2" y="15"/>
                </a:cxn>
              </a:cxnLst>
              <a:rect l="0" t="0" r="r" b="b"/>
              <a:pathLst>
                <a:path w="24" h="19">
                  <a:moveTo>
                    <a:pt x="12" y="15"/>
                  </a:moveTo>
                  <a:lnTo>
                    <a:pt x="12" y="15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4" y="13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9" y="3"/>
                  </a:lnTo>
                  <a:lnTo>
                    <a:pt x="2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7" name="Freeform 467"/>
            <p:cNvSpPr>
              <a:spLocks/>
            </p:cNvSpPr>
            <p:nvPr/>
          </p:nvSpPr>
          <p:spPr bwMode="auto">
            <a:xfrm>
              <a:off x="4293" y="3875"/>
              <a:ext cx="3" cy="1"/>
            </a:xfrm>
            <a:custGeom>
              <a:avLst/>
              <a:gdLst/>
              <a:ahLst/>
              <a:cxnLst>
                <a:cxn ang="0">
                  <a:pos x="73" y="19"/>
                </a:cxn>
                <a:cxn ang="0">
                  <a:pos x="73" y="19"/>
                </a:cxn>
                <a:cxn ang="0">
                  <a:pos x="65" y="13"/>
                </a:cxn>
                <a:cxn ang="0">
                  <a:pos x="56" y="11"/>
                </a:cxn>
                <a:cxn ang="0">
                  <a:pos x="46" y="9"/>
                </a:cxn>
                <a:cxn ang="0">
                  <a:pos x="36" y="9"/>
                </a:cxn>
                <a:cxn ang="0">
                  <a:pos x="27" y="9"/>
                </a:cxn>
                <a:cxn ang="0">
                  <a:pos x="20" y="7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7" y="15"/>
                </a:cxn>
                <a:cxn ang="0">
                  <a:pos x="16" y="20"/>
                </a:cxn>
                <a:cxn ang="0">
                  <a:pos x="25" y="22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54" y="24"/>
                </a:cxn>
                <a:cxn ang="0">
                  <a:pos x="61" y="26"/>
                </a:cxn>
                <a:cxn ang="0">
                  <a:pos x="65" y="27"/>
                </a:cxn>
                <a:cxn ang="0">
                  <a:pos x="65" y="27"/>
                </a:cxn>
                <a:cxn ang="0">
                  <a:pos x="73" y="19"/>
                </a:cxn>
              </a:cxnLst>
              <a:rect l="0" t="0" r="r" b="b"/>
              <a:pathLst>
                <a:path w="73" h="27">
                  <a:moveTo>
                    <a:pt x="73" y="19"/>
                  </a:moveTo>
                  <a:lnTo>
                    <a:pt x="73" y="19"/>
                  </a:lnTo>
                  <a:lnTo>
                    <a:pt x="65" y="13"/>
                  </a:lnTo>
                  <a:lnTo>
                    <a:pt x="56" y="11"/>
                  </a:lnTo>
                  <a:lnTo>
                    <a:pt x="46" y="9"/>
                  </a:lnTo>
                  <a:lnTo>
                    <a:pt x="36" y="9"/>
                  </a:lnTo>
                  <a:lnTo>
                    <a:pt x="27" y="9"/>
                  </a:lnTo>
                  <a:lnTo>
                    <a:pt x="20" y="7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7" y="15"/>
                  </a:lnTo>
                  <a:lnTo>
                    <a:pt x="16" y="20"/>
                  </a:lnTo>
                  <a:lnTo>
                    <a:pt x="25" y="22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54" y="24"/>
                  </a:lnTo>
                  <a:lnTo>
                    <a:pt x="61" y="26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8" name="Freeform 468"/>
            <p:cNvSpPr>
              <a:spLocks/>
            </p:cNvSpPr>
            <p:nvPr/>
          </p:nvSpPr>
          <p:spPr bwMode="auto">
            <a:xfrm>
              <a:off x="4296" y="3876"/>
              <a:ext cx="1" cy="2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26" y="40"/>
                </a:cxn>
                <a:cxn ang="0">
                  <a:pos x="22" y="35"/>
                </a:cxn>
                <a:cxn ang="0">
                  <a:pos x="18" y="25"/>
                </a:cxn>
                <a:cxn ang="0">
                  <a:pos x="15" y="11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6" y="27"/>
                </a:cxn>
                <a:cxn ang="0">
                  <a:pos x="10" y="41"/>
                </a:cxn>
                <a:cxn ang="0">
                  <a:pos x="20" y="53"/>
                </a:cxn>
                <a:cxn ang="0">
                  <a:pos x="20" y="52"/>
                </a:cxn>
                <a:cxn ang="0">
                  <a:pos x="26" y="41"/>
                </a:cxn>
              </a:cxnLst>
              <a:rect l="0" t="0" r="r" b="b"/>
              <a:pathLst>
                <a:path w="26" h="53">
                  <a:moveTo>
                    <a:pt x="26" y="41"/>
                  </a:moveTo>
                  <a:lnTo>
                    <a:pt x="26" y="40"/>
                  </a:lnTo>
                  <a:lnTo>
                    <a:pt x="22" y="35"/>
                  </a:lnTo>
                  <a:lnTo>
                    <a:pt x="18" y="25"/>
                  </a:lnTo>
                  <a:lnTo>
                    <a:pt x="15" y="11"/>
                  </a:lnTo>
                  <a:lnTo>
                    <a:pt x="8" y="0"/>
                  </a:lnTo>
                  <a:lnTo>
                    <a:pt x="0" y="8"/>
                  </a:lnTo>
                  <a:lnTo>
                    <a:pt x="3" y="15"/>
                  </a:lnTo>
                  <a:lnTo>
                    <a:pt x="6" y="27"/>
                  </a:lnTo>
                  <a:lnTo>
                    <a:pt x="10" y="41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69" name="Freeform 469"/>
            <p:cNvSpPr>
              <a:spLocks/>
            </p:cNvSpPr>
            <p:nvPr/>
          </p:nvSpPr>
          <p:spPr bwMode="auto">
            <a:xfrm>
              <a:off x="4297" y="3878"/>
              <a:ext cx="2" cy="2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46" y="20"/>
                </a:cxn>
                <a:cxn ang="0">
                  <a:pos x="43" y="20"/>
                </a:cxn>
                <a:cxn ang="0">
                  <a:pos x="38" y="18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2" y="9"/>
                </a:cxn>
                <a:cxn ang="0">
                  <a:pos x="15" y="6"/>
                </a:cxn>
                <a:cxn ang="0">
                  <a:pos x="10" y="3"/>
                </a:cxn>
                <a:cxn ang="0">
                  <a:pos x="6" y="0"/>
                </a:cxn>
                <a:cxn ang="0">
                  <a:pos x="0" y="11"/>
                </a:cxn>
                <a:cxn ang="0">
                  <a:pos x="4" y="14"/>
                </a:cxn>
                <a:cxn ang="0">
                  <a:pos x="9" y="18"/>
                </a:cxn>
                <a:cxn ang="0">
                  <a:pos x="15" y="21"/>
                </a:cxn>
                <a:cxn ang="0">
                  <a:pos x="22" y="25"/>
                </a:cxn>
                <a:cxn ang="0">
                  <a:pos x="29" y="28"/>
                </a:cxn>
                <a:cxn ang="0">
                  <a:pos x="34" y="31"/>
                </a:cxn>
                <a:cxn ang="0">
                  <a:pos x="41" y="33"/>
                </a:cxn>
                <a:cxn ang="0">
                  <a:pos x="46" y="33"/>
                </a:cxn>
                <a:cxn ang="0">
                  <a:pos x="39" y="26"/>
                </a:cxn>
                <a:cxn ang="0">
                  <a:pos x="53" y="26"/>
                </a:cxn>
                <a:cxn ang="0">
                  <a:pos x="53" y="19"/>
                </a:cxn>
                <a:cxn ang="0">
                  <a:pos x="46" y="20"/>
                </a:cxn>
                <a:cxn ang="0">
                  <a:pos x="53" y="26"/>
                </a:cxn>
              </a:cxnLst>
              <a:rect l="0" t="0" r="r" b="b"/>
              <a:pathLst>
                <a:path w="53" h="33">
                  <a:moveTo>
                    <a:pt x="53" y="26"/>
                  </a:moveTo>
                  <a:lnTo>
                    <a:pt x="46" y="20"/>
                  </a:lnTo>
                  <a:lnTo>
                    <a:pt x="43" y="20"/>
                  </a:lnTo>
                  <a:lnTo>
                    <a:pt x="38" y="18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2" y="9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6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15" y="21"/>
                  </a:lnTo>
                  <a:lnTo>
                    <a:pt x="22" y="25"/>
                  </a:lnTo>
                  <a:lnTo>
                    <a:pt x="29" y="28"/>
                  </a:lnTo>
                  <a:lnTo>
                    <a:pt x="34" y="31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39" y="26"/>
                  </a:lnTo>
                  <a:lnTo>
                    <a:pt x="53" y="26"/>
                  </a:lnTo>
                  <a:lnTo>
                    <a:pt x="53" y="19"/>
                  </a:lnTo>
                  <a:lnTo>
                    <a:pt x="46" y="2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0" name="Freeform 470"/>
            <p:cNvSpPr>
              <a:spLocks/>
            </p:cNvSpPr>
            <p:nvPr/>
          </p:nvSpPr>
          <p:spPr bwMode="auto">
            <a:xfrm>
              <a:off x="4299" y="3879"/>
              <a:ext cx="1" cy="3"/>
            </a:xfrm>
            <a:custGeom>
              <a:avLst/>
              <a:gdLst/>
              <a:ahLst/>
              <a:cxnLst>
                <a:cxn ang="0">
                  <a:pos x="41" y="49"/>
                </a:cxn>
                <a:cxn ang="0">
                  <a:pos x="40" y="49"/>
                </a:cxn>
                <a:cxn ang="0">
                  <a:pos x="33" y="46"/>
                </a:cxn>
                <a:cxn ang="0">
                  <a:pos x="27" y="41"/>
                </a:cxn>
                <a:cxn ang="0">
                  <a:pos x="23" y="36"/>
                </a:cxn>
                <a:cxn ang="0">
                  <a:pos x="19" y="31"/>
                </a:cxn>
                <a:cxn ang="0">
                  <a:pos x="16" y="24"/>
                </a:cxn>
                <a:cxn ang="0">
                  <a:pos x="14" y="18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4" y="29"/>
                </a:cxn>
                <a:cxn ang="0">
                  <a:pos x="9" y="37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27" y="57"/>
                </a:cxn>
                <a:cxn ang="0">
                  <a:pos x="36" y="62"/>
                </a:cxn>
                <a:cxn ang="0">
                  <a:pos x="35" y="62"/>
                </a:cxn>
                <a:cxn ang="0">
                  <a:pos x="41" y="49"/>
                </a:cxn>
              </a:cxnLst>
              <a:rect l="0" t="0" r="r" b="b"/>
              <a:pathLst>
                <a:path w="41" h="62">
                  <a:moveTo>
                    <a:pt x="41" y="49"/>
                  </a:moveTo>
                  <a:lnTo>
                    <a:pt x="40" y="49"/>
                  </a:lnTo>
                  <a:lnTo>
                    <a:pt x="33" y="46"/>
                  </a:lnTo>
                  <a:lnTo>
                    <a:pt x="27" y="41"/>
                  </a:lnTo>
                  <a:lnTo>
                    <a:pt x="23" y="36"/>
                  </a:lnTo>
                  <a:lnTo>
                    <a:pt x="19" y="31"/>
                  </a:lnTo>
                  <a:lnTo>
                    <a:pt x="16" y="24"/>
                  </a:lnTo>
                  <a:lnTo>
                    <a:pt x="14" y="18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20"/>
                  </a:lnTo>
                  <a:lnTo>
                    <a:pt x="4" y="29"/>
                  </a:lnTo>
                  <a:lnTo>
                    <a:pt x="9" y="37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27" y="57"/>
                  </a:lnTo>
                  <a:lnTo>
                    <a:pt x="36" y="62"/>
                  </a:lnTo>
                  <a:lnTo>
                    <a:pt x="35" y="62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1" name="Freeform 471"/>
            <p:cNvSpPr>
              <a:spLocks/>
            </p:cNvSpPr>
            <p:nvPr/>
          </p:nvSpPr>
          <p:spPr bwMode="auto">
            <a:xfrm>
              <a:off x="4296" y="3888"/>
              <a:ext cx="2" cy="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5" y="4"/>
                </a:cxn>
                <a:cxn ang="0">
                  <a:pos x="9" y="3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1" y="25"/>
                </a:cxn>
                <a:cxn ang="0">
                  <a:pos x="5" y="31"/>
                </a:cxn>
                <a:cxn ang="0">
                  <a:pos x="9" y="37"/>
                </a:cxn>
                <a:cxn ang="0">
                  <a:pos x="14" y="42"/>
                </a:cxn>
                <a:cxn ang="0">
                  <a:pos x="20" y="46"/>
                </a:cxn>
                <a:cxn ang="0">
                  <a:pos x="26" y="48"/>
                </a:cxn>
                <a:cxn ang="0">
                  <a:pos x="31" y="49"/>
                </a:cxn>
                <a:cxn ang="0">
                  <a:pos x="35" y="47"/>
                </a:cxn>
                <a:cxn ang="0">
                  <a:pos x="37" y="41"/>
                </a:cxn>
                <a:cxn ang="0">
                  <a:pos x="39" y="35"/>
                </a:cxn>
                <a:cxn ang="0">
                  <a:pos x="42" y="27"/>
                </a:cxn>
                <a:cxn ang="0">
                  <a:pos x="46" y="17"/>
                </a:cxn>
                <a:cxn ang="0">
                  <a:pos x="49" y="8"/>
                </a:cxn>
                <a:cxn ang="0">
                  <a:pos x="49" y="2"/>
                </a:cxn>
                <a:cxn ang="0">
                  <a:pos x="46" y="0"/>
                </a:cxn>
                <a:cxn ang="0">
                  <a:pos x="41" y="3"/>
                </a:cxn>
                <a:cxn ang="0">
                  <a:pos x="35" y="4"/>
                </a:cxn>
                <a:cxn ang="0">
                  <a:pos x="28" y="4"/>
                </a:cxn>
                <a:cxn ang="0">
                  <a:pos x="22" y="4"/>
                </a:cxn>
              </a:cxnLst>
              <a:rect l="0" t="0" r="r" b="b"/>
              <a:pathLst>
                <a:path w="49" h="49">
                  <a:moveTo>
                    <a:pt x="22" y="4"/>
                  </a:moveTo>
                  <a:lnTo>
                    <a:pt x="15" y="4"/>
                  </a:lnTo>
                  <a:lnTo>
                    <a:pt x="9" y="3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1" y="25"/>
                  </a:lnTo>
                  <a:lnTo>
                    <a:pt x="5" y="31"/>
                  </a:lnTo>
                  <a:lnTo>
                    <a:pt x="9" y="37"/>
                  </a:lnTo>
                  <a:lnTo>
                    <a:pt x="14" y="42"/>
                  </a:lnTo>
                  <a:lnTo>
                    <a:pt x="20" y="46"/>
                  </a:lnTo>
                  <a:lnTo>
                    <a:pt x="26" y="48"/>
                  </a:lnTo>
                  <a:lnTo>
                    <a:pt x="31" y="49"/>
                  </a:lnTo>
                  <a:lnTo>
                    <a:pt x="35" y="47"/>
                  </a:lnTo>
                  <a:lnTo>
                    <a:pt x="37" y="41"/>
                  </a:lnTo>
                  <a:lnTo>
                    <a:pt x="39" y="35"/>
                  </a:lnTo>
                  <a:lnTo>
                    <a:pt x="42" y="27"/>
                  </a:lnTo>
                  <a:lnTo>
                    <a:pt x="46" y="17"/>
                  </a:lnTo>
                  <a:lnTo>
                    <a:pt x="49" y="8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1" y="3"/>
                  </a:lnTo>
                  <a:lnTo>
                    <a:pt x="35" y="4"/>
                  </a:lnTo>
                  <a:lnTo>
                    <a:pt x="28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2" name="Freeform 472"/>
            <p:cNvSpPr>
              <a:spLocks/>
            </p:cNvSpPr>
            <p:nvPr/>
          </p:nvSpPr>
          <p:spPr bwMode="auto">
            <a:xfrm>
              <a:off x="4296" y="3888"/>
              <a:ext cx="1" cy="1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5" y="14"/>
                </a:cxn>
                <a:cxn ang="0">
                  <a:pos x="21" y="14"/>
                </a:cxn>
                <a:cxn ang="0">
                  <a:pos x="28" y="14"/>
                </a:cxn>
                <a:cxn ang="0">
                  <a:pos x="28" y="2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6" y="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2" y="14"/>
                </a:cxn>
              </a:cxnLst>
              <a:rect l="0" t="0" r="r" b="b"/>
              <a:pathLst>
                <a:path w="28" h="14">
                  <a:moveTo>
                    <a:pt x="12" y="14"/>
                  </a:moveTo>
                  <a:lnTo>
                    <a:pt x="12" y="14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21" y="14"/>
                  </a:lnTo>
                  <a:lnTo>
                    <a:pt x="28" y="14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3" name="Freeform 473"/>
            <p:cNvSpPr>
              <a:spLocks/>
            </p:cNvSpPr>
            <p:nvPr/>
          </p:nvSpPr>
          <p:spPr bwMode="auto">
            <a:xfrm>
              <a:off x="4296" y="3889"/>
              <a:ext cx="1" cy="2"/>
            </a:xfrm>
            <a:custGeom>
              <a:avLst/>
              <a:gdLst/>
              <a:ahLst/>
              <a:cxnLst>
                <a:cxn ang="0">
                  <a:pos x="36" y="34"/>
                </a:cxn>
                <a:cxn ang="0">
                  <a:pos x="37" y="34"/>
                </a:cxn>
                <a:cxn ang="0">
                  <a:pos x="33" y="33"/>
                </a:cxn>
                <a:cxn ang="0">
                  <a:pos x="28" y="31"/>
                </a:cxn>
                <a:cxn ang="0">
                  <a:pos x="24" y="29"/>
                </a:cxn>
                <a:cxn ang="0">
                  <a:pos x="20" y="25"/>
                </a:cxn>
                <a:cxn ang="0">
                  <a:pos x="16" y="20"/>
                </a:cxn>
                <a:cxn ang="0">
                  <a:pos x="13" y="15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" y="19"/>
                </a:cxn>
                <a:cxn ang="0">
                  <a:pos x="6" y="26"/>
                </a:cxn>
                <a:cxn ang="0">
                  <a:pos x="10" y="33"/>
                </a:cxn>
                <a:cxn ang="0">
                  <a:pos x="16" y="40"/>
                </a:cxn>
                <a:cxn ang="0">
                  <a:pos x="24" y="44"/>
                </a:cxn>
                <a:cxn ang="0">
                  <a:pos x="31" y="46"/>
                </a:cxn>
                <a:cxn ang="0">
                  <a:pos x="37" y="47"/>
                </a:cxn>
                <a:cxn ang="0">
                  <a:pos x="38" y="47"/>
                </a:cxn>
                <a:cxn ang="0">
                  <a:pos x="36" y="34"/>
                </a:cxn>
              </a:cxnLst>
              <a:rect l="0" t="0" r="r" b="b"/>
              <a:pathLst>
                <a:path w="38" h="47">
                  <a:moveTo>
                    <a:pt x="36" y="34"/>
                  </a:moveTo>
                  <a:lnTo>
                    <a:pt x="37" y="34"/>
                  </a:lnTo>
                  <a:lnTo>
                    <a:pt x="33" y="33"/>
                  </a:lnTo>
                  <a:lnTo>
                    <a:pt x="28" y="31"/>
                  </a:lnTo>
                  <a:lnTo>
                    <a:pt x="24" y="29"/>
                  </a:lnTo>
                  <a:lnTo>
                    <a:pt x="20" y="25"/>
                  </a:lnTo>
                  <a:lnTo>
                    <a:pt x="16" y="20"/>
                  </a:lnTo>
                  <a:lnTo>
                    <a:pt x="13" y="15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9"/>
                  </a:lnTo>
                  <a:lnTo>
                    <a:pt x="6" y="26"/>
                  </a:lnTo>
                  <a:lnTo>
                    <a:pt x="10" y="33"/>
                  </a:lnTo>
                  <a:lnTo>
                    <a:pt x="16" y="40"/>
                  </a:lnTo>
                  <a:lnTo>
                    <a:pt x="24" y="44"/>
                  </a:lnTo>
                  <a:lnTo>
                    <a:pt x="31" y="46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4" name="Freeform 474"/>
            <p:cNvSpPr>
              <a:spLocks/>
            </p:cNvSpPr>
            <p:nvPr/>
          </p:nvSpPr>
          <p:spPr bwMode="auto">
            <a:xfrm>
              <a:off x="4297" y="3890"/>
              <a:ext cx="1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3" y="8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2" y="30"/>
                </a:cxn>
                <a:cxn ang="0">
                  <a:pos x="10" y="26"/>
                </a:cxn>
                <a:cxn ang="0">
                  <a:pos x="14" y="18"/>
                </a:cxn>
                <a:cxn ang="0">
                  <a:pos x="16" y="12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lnTo>
                    <a:pt x="6" y="0"/>
                  </a:lnTo>
                  <a:lnTo>
                    <a:pt x="3" y="8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30"/>
                  </a:lnTo>
                  <a:lnTo>
                    <a:pt x="10" y="26"/>
                  </a:lnTo>
                  <a:lnTo>
                    <a:pt x="14" y="18"/>
                  </a:lnTo>
                  <a:lnTo>
                    <a:pt x="16" y="1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5" name="Freeform 475"/>
            <p:cNvSpPr>
              <a:spLocks/>
            </p:cNvSpPr>
            <p:nvPr/>
          </p:nvSpPr>
          <p:spPr bwMode="auto">
            <a:xfrm>
              <a:off x="4298" y="3888"/>
              <a:ext cx="1" cy="2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0" y="15"/>
                </a:cxn>
                <a:cxn ang="0">
                  <a:pos x="6" y="12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33"/>
                </a:cxn>
                <a:cxn ang="0">
                  <a:pos x="13" y="37"/>
                </a:cxn>
                <a:cxn ang="0">
                  <a:pos x="16" y="28"/>
                </a:cxn>
                <a:cxn ang="0">
                  <a:pos x="19" y="17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3" y="5"/>
                </a:cxn>
                <a:cxn ang="0">
                  <a:pos x="16" y="11"/>
                </a:cxn>
              </a:cxnLst>
              <a:rect l="0" t="0" r="r" b="b"/>
              <a:pathLst>
                <a:path w="19" h="37">
                  <a:moveTo>
                    <a:pt x="16" y="11"/>
                  </a:moveTo>
                  <a:lnTo>
                    <a:pt x="10" y="15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13" y="37"/>
                  </a:lnTo>
                  <a:lnTo>
                    <a:pt x="16" y="28"/>
                  </a:lnTo>
                  <a:lnTo>
                    <a:pt x="19" y="17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3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6" name="Freeform 476"/>
            <p:cNvSpPr>
              <a:spLocks/>
            </p:cNvSpPr>
            <p:nvPr/>
          </p:nvSpPr>
          <p:spPr bwMode="auto">
            <a:xfrm>
              <a:off x="4297" y="3888"/>
              <a:ext cx="1" cy="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3" y="13"/>
                </a:cxn>
                <a:cxn ang="0">
                  <a:pos x="22" y="12"/>
                </a:cxn>
                <a:cxn ang="0">
                  <a:pos x="30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3"/>
                </a:cxn>
              </a:cxnLst>
              <a:rect l="0" t="0" r="r" b="b"/>
              <a:pathLst>
                <a:path w="30" h="14">
                  <a:moveTo>
                    <a:pt x="0" y="1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3" y="13"/>
                  </a:lnTo>
                  <a:lnTo>
                    <a:pt x="22" y="12"/>
                  </a:lnTo>
                  <a:lnTo>
                    <a:pt x="30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7" name="Freeform 477"/>
            <p:cNvSpPr>
              <a:spLocks/>
            </p:cNvSpPr>
            <p:nvPr/>
          </p:nvSpPr>
          <p:spPr bwMode="auto">
            <a:xfrm>
              <a:off x="4295" y="3886"/>
              <a:ext cx="3" cy="2"/>
            </a:xfrm>
            <a:custGeom>
              <a:avLst/>
              <a:gdLst/>
              <a:ahLst/>
              <a:cxnLst>
                <a:cxn ang="0">
                  <a:pos x="39" y="46"/>
                </a:cxn>
                <a:cxn ang="0">
                  <a:pos x="43" y="46"/>
                </a:cxn>
                <a:cxn ang="0">
                  <a:pos x="48" y="46"/>
                </a:cxn>
                <a:cxn ang="0">
                  <a:pos x="51" y="43"/>
                </a:cxn>
                <a:cxn ang="0">
                  <a:pos x="53" y="39"/>
                </a:cxn>
                <a:cxn ang="0">
                  <a:pos x="53" y="32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4" y="12"/>
                </a:cxn>
                <a:cxn ang="0">
                  <a:pos x="40" y="7"/>
                </a:cxn>
                <a:cxn ang="0">
                  <a:pos x="35" y="4"/>
                </a:cxn>
                <a:cxn ang="0">
                  <a:pos x="30" y="1"/>
                </a:cxn>
                <a:cxn ang="0">
                  <a:pos x="25" y="0"/>
                </a:cxn>
                <a:cxn ang="0">
                  <a:pos x="19" y="1"/>
                </a:cxn>
                <a:cxn ang="0">
                  <a:pos x="14" y="4"/>
                </a:cxn>
                <a:cxn ang="0">
                  <a:pos x="9" y="10"/>
                </a:cxn>
                <a:cxn ang="0">
                  <a:pos x="5" y="16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7"/>
                </a:cxn>
                <a:cxn ang="0">
                  <a:pos x="3" y="49"/>
                </a:cxn>
                <a:cxn ang="0">
                  <a:pos x="7" y="50"/>
                </a:cxn>
                <a:cxn ang="0">
                  <a:pos x="11" y="50"/>
                </a:cxn>
                <a:cxn ang="0">
                  <a:pos x="17" y="49"/>
                </a:cxn>
                <a:cxn ang="0">
                  <a:pos x="22" y="48"/>
                </a:cxn>
                <a:cxn ang="0">
                  <a:pos x="28" y="47"/>
                </a:cxn>
                <a:cxn ang="0">
                  <a:pos x="34" y="46"/>
                </a:cxn>
                <a:cxn ang="0">
                  <a:pos x="39" y="46"/>
                </a:cxn>
              </a:cxnLst>
              <a:rect l="0" t="0" r="r" b="b"/>
              <a:pathLst>
                <a:path w="53" h="50">
                  <a:moveTo>
                    <a:pt x="39" y="46"/>
                  </a:moveTo>
                  <a:lnTo>
                    <a:pt x="43" y="46"/>
                  </a:lnTo>
                  <a:lnTo>
                    <a:pt x="48" y="46"/>
                  </a:lnTo>
                  <a:lnTo>
                    <a:pt x="51" y="43"/>
                  </a:lnTo>
                  <a:lnTo>
                    <a:pt x="53" y="39"/>
                  </a:lnTo>
                  <a:lnTo>
                    <a:pt x="53" y="32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4" y="4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49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7" y="49"/>
                  </a:lnTo>
                  <a:lnTo>
                    <a:pt x="22" y="48"/>
                  </a:lnTo>
                  <a:lnTo>
                    <a:pt x="28" y="47"/>
                  </a:lnTo>
                  <a:lnTo>
                    <a:pt x="34" y="46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8" name="Freeform 478"/>
            <p:cNvSpPr>
              <a:spLocks/>
            </p:cNvSpPr>
            <p:nvPr/>
          </p:nvSpPr>
          <p:spPr bwMode="auto">
            <a:xfrm>
              <a:off x="4297" y="3888"/>
              <a:ext cx="1" cy="1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10" y="14"/>
                </a:cxn>
                <a:cxn ang="0">
                  <a:pos x="18" y="1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8" y="1"/>
                </a:cxn>
              </a:cxnLst>
              <a:rect l="0" t="0" r="r" b="b"/>
              <a:pathLst>
                <a:path w="21" h="15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10" y="14"/>
                  </a:lnTo>
                  <a:lnTo>
                    <a:pt x="18" y="1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79" name="Freeform 479"/>
            <p:cNvSpPr>
              <a:spLocks/>
            </p:cNvSpPr>
            <p:nvPr/>
          </p:nvSpPr>
          <p:spPr bwMode="auto">
            <a:xfrm>
              <a:off x="4296" y="3886"/>
              <a:ext cx="2" cy="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4"/>
                </a:cxn>
                <a:cxn ang="0">
                  <a:pos x="7" y="16"/>
                </a:cxn>
                <a:cxn ang="0">
                  <a:pos x="11" y="19"/>
                </a:cxn>
                <a:cxn ang="0">
                  <a:pos x="14" y="23"/>
                </a:cxn>
                <a:cxn ang="0">
                  <a:pos x="17" y="28"/>
                </a:cxn>
                <a:cxn ang="0">
                  <a:pos x="20" y="34"/>
                </a:cxn>
                <a:cxn ang="0">
                  <a:pos x="22" y="39"/>
                </a:cxn>
                <a:cxn ang="0">
                  <a:pos x="22" y="46"/>
                </a:cxn>
                <a:cxn ang="0">
                  <a:pos x="35" y="46"/>
                </a:cxn>
                <a:cxn ang="0">
                  <a:pos x="35" y="39"/>
                </a:cxn>
                <a:cxn ang="0">
                  <a:pos x="33" y="30"/>
                </a:cxn>
                <a:cxn ang="0">
                  <a:pos x="29" y="21"/>
                </a:cxn>
                <a:cxn ang="0">
                  <a:pos x="24" y="15"/>
                </a:cxn>
                <a:cxn ang="0">
                  <a:pos x="19" y="9"/>
                </a:cxn>
                <a:cxn ang="0">
                  <a:pos x="13" y="6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</a:cxnLst>
              <a:rect l="0" t="0" r="r" b="b"/>
              <a:pathLst>
                <a:path w="35" h="46">
                  <a:moveTo>
                    <a:pt x="0" y="13"/>
                  </a:moveTo>
                  <a:lnTo>
                    <a:pt x="0" y="13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4" y="2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2" y="39"/>
                  </a:lnTo>
                  <a:lnTo>
                    <a:pt x="22" y="46"/>
                  </a:lnTo>
                  <a:lnTo>
                    <a:pt x="35" y="46"/>
                  </a:lnTo>
                  <a:lnTo>
                    <a:pt x="35" y="39"/>
                  </a:lnTo>
                  <a:lnTo>
                    <a:pt x="33" y="30"/>
                  </a:lnTo>
                  <a:lnTo>
                    <a:pt x="29" y="21"/>
                  </a:lnTo>
                  <a:lnTo>
                    <a:pt x="24" y="15"/>
                  </a:lnTo>
                  <a:lnTo>
                    <a:pt x="19" y="9"/>
                  </a:lnTo>
                  <a:lnTo>
                    <a:pt x="13" y="6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0" name="Freeform 480"/>
            <p:cNvSpPr>
              <a:spLocks/>
            </p:cNvSpPr>
            <p:nvPr/>
          </p:nvSpPr>
          <p:spPr bwMode="auto">
            <a:xfrm>
              <a:off x="4295" y="3886"/>
              <a:ext cx="1" cy="2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13" y="51"/>
                </a:cxn>
                <a:cxn ang="0">
                  <a:pos x="12" y="46"/>
                </a:cxn>
                <a:cxn ang="0">
                  <a:pos x="12" y="39"/>
                </a:cxn>
                <a:cxn ang="0">
                  <a:pos x="14" y="33"/>
                </a:cxn>
                <a:cxn ang="0">
                  <a:pos x="17" y="26"/>
                </a:cxn>
                <a:cxn ang="0">
                  <a:pos x="20" y="21"/>
                </a:cxn>
                <a:cxn ang="0">
                  <a:pos x="24" y="16"/>
                </a:cxn>
                <a:cxn ang="0">
                  <a:pos x="27" y="14"/>
                </a:cxn>
                <a:cxn ang="0">
                  <a:pos x="31" y="13"/>
                </a:cxn>
                <a:cxn ang="0">
                  <a:pos x="31" y="0"/>
                </a:cxn>
                <a:cxn ang="0">
                  <a:pos x="23" y="1"/>
                </a:cxn>
                <a:cxn ang="0">
                  <a:pos x="16" y="6"/>
                </a:cxn>
                <a:cxn ang="0">
                  <a:pos x="10" y="13"/>
                </a:cxn>
                <a:cxn ang="0">
                  <a:pos x="5" y="20"/>
                </a:cxn>
                <a:cxn ang="0">
                  <a:pos x="2" y="29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1" y="56"/>
                </a:cxn>
                <a:cxn ang="0">
                  <a:pos x="1" y="57"/>
                </a:cxn>
                <a:cxn ang="0">
                  <a:pos x="13" y="50"/>
                </a:cxn>
              </a:cxnLst>
              <a:rect l="0" t="0" r="r" b="b"/>
              <a:pathLst>
                <a:path w="31" h="57">
                  <a:moveTo>
                    <a:pt x="13" y="50"/>
                  </a:moveTo>
                  <a:lnTo>
                    <a:pt x="13" y="51"/>
                  </a:lnTo>
                  <a:lnTo>
                    <a:pt x="12" y="46"/>
                  </a:lnTo>
                  <a:lnTo>
                    <a:pt x="12" y="39"/>
                  </a:lnTo>
                  <a:lnTo>
                    <a:pt x="14" y="33"/>
                  </a:lnTo>
                  <a:lnTo>
                    <a:pt x="17" y="26"/>
                  </a:lnTo>
                  <a:lnTo>
                    <a:pt x="20" y="21"/>
                  </a:lnTo>
                  <a:lnTo>
                    <a:pt x="24" y="16"/>
                  </a:lnTo>
                  <a:lnTo>
                    <a:pt x="27" y="14"/>
                  </a:lnTo>
                  <a:lnTo>
                    <a:pt x="31" y="13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6"/>
                  </a:lnTo>
                  <a:lnTo>
                    <a:pt x="10" y="13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1" name="Freeform 481"/>
            <p:cNvSpPr>
              <a:spLocks/>
            </p:cNvSpPr>
            <p:nvPr/>
          </p:nvSpPr>
          <p:spPr bwMode="auto">
            <a:xfrm>
              <a:off x="4295" y="3888"/>
              <a:ext cx="2" cy="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1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26" y="3"/>
                </a:cxn>
                <a:cxn ang="0">
                  <a:pos x="21" y="4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0" y="12"/>
                </a:cxn>
                <a:cxn ang="0">
                  <a:pos x="5" y="17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23" y="17"/>
                </a:cxn>
                <a:cxn ang="0">
                  <a:pos x="28" y="16"/>
                </a:cxn>
                <a:cxn ang="0">
                  <a:pos x="34" y="15"/>
                </a:cxn>
                <a:cxn ang="0">
                  <a:pos x="39" y="14"/>
                </a:cxn>
                <a:cxn ang="0">
                  <a:pos x="44" y="14"/>
                </a:cxn>
                <a:cxn ang="0">
                  <a:pos x="44" y="15"/>
                </a:cxn>
                <a:cxn ang="0">
                  <a:pos x="44" y="0"/>
                </a:cxn>
              </a:cxnLst>
              <a:rect l="0" t="0" r="r" b="b"/>
              <a:pathLst>
                <a:path w="44" h="18">
                  <a:moveTo>
                    <a:pt x="44" y="0"/>
                  </a:moveTo>
                  <a:lnTo>
                    <a:pt x="44" y="1"/>
                  </a:lnTo>
                  <a:lnTo>
                    <a:pt x="39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4" y="15"/>
                  </a:lnTo>
                  <a:lnTo>
                    <a:pt x="39" y="14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2" name="Freeform 482"/>
            <p:cNvSpPr>
              <a:spLocks/>
            </p:cNvSpPr>
            <p:nvPr/>
          </p:nvSpPr>
          <p:spPr bwMode="auto">
            <a:xfrm>
              <a:off x="4293" y="3885"/>
              <a:ext cx="3" cy="3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4" y="4"/>
                </a:cxn>
                <a:cxn ang="0">
                  <a:pos x="30" y="5"/>
                </a:cxn>
                <a:cxn ang="0">
                  <a:pos x="26" y="7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4" y="5"/>
                </a:cxn>
                <a:cxn ang="0">
                  <a:pos x="10" y="4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5" y="16"/>
                </a:cxn>
                <a:cxn ang="0">
                  <a:pos x="9" y="23"/>
                </a:cxn>
                <a:cxn ang="0">
                  <a:pos x="13" y="29"/>
                </a:cxn>
                <a:cxn ang="0">
                  <a:pos x="18" y="36"/>
                </a:cxn>
                <a:cxn ang="0">
                  <a:pos x="22" y="41"/>
                </a:cxn>
                <a:cxn ang="0">
                  <a:pos x="26" y="44"/>
                </a:cxn>
                <a:cxn ang="0">
                  <a:pos x="30" y="45"/>
                </a:cxn>
                <a:cxn ang="0">
                  <a:pos x="34" y="43"/>
                </a:cxn>
                <a:cxn ang="0">
                  <a:pos x="41" y="36"/>
                </a:cxn>
                <a:cxn ang="0">
                  <a:pos x="47" y="27"/>
                </a:cxn>
                <a:cxn ang="0">
                  <a:pos x="53" y="18"/>
                </a:cxn>
                <a:cxn ang="0">
                  <a:pos x="59" y="5"/>
                </a:cxn>
                <a:cxn ang="0">
                  <a:pos x="58" y="1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38" y="2"/>
                </a:cxn>
              </a:cxnLst>
              <a:rect l="0" t="0" r="r" b="b"/>
              <a:pathLst>
                <a:path w="59" h="45">
                  <a:moveTo>
                    <a:pt x="38" y="2"/>
                  </a:moveTo>
                  <a:lnTo>
                    <a:pt x="34" y="4"/>
                  </a:lnTo>
                  <a:lnTo>
                    <a:pt x="30" y="5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0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13" y="29"/>
                  </a:lnTo>
                  <a:lnTo>
                    <a:pt x="18" y="36"/>
                  </a:lnTo>
                  <a:lnTo>
                    <a:pt x="22" y="41"/>
                  </a:lnTo>
                  <a:lnTo>
                    <a:pt x="26" y="44"/>
                  </a:lnTo>
                  <a:lnTo>
                    <a:pt x="30" y="45"/>
                  </a:lnTo>
                  <a:lnTo>
                    <a:pt x="34" y="43"/>
                  </a:lnTo>
                  <a:lnTo>
                    <a:pt x="41" y="36"/>
                  </a:lnTo>
                  <a:lnTo>
                    <a:pt x="47" y="27"/>
                  </a:lnTo>
                  <a:lnTo>
                    <a:pt x="53" y="18"/>
                  </a:lnTo>
                  <a:lnTo>
                    <a:pt x="59" y="5"/>
                  </a:lnTo>
                  <a:lnTo>
                    <a:pt x="58" y="1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3" name="Freeform 483"/>
            <p:cNvSpPr>
              <a:spLocks/>
            </p:cNvSpPr>
            <p:nvPr/>
          </p:nvSpPr>
          <p:spPr bwMode="auto">
            <a:xfrm>
              <a:off x="4293" y="3885"/>
              <a:ext cx="2" cy="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5" y="15"/>
                </a:cxn>
                <a:cxn ang="0">
                  <a:pos x="10" y="16"/>
                </a:cxn>
                <a:cxn ang="0">
                  <a:pos x="15" y="17"/>
                </a:cxn>
                <a:cxn ang="0">
                  <a:pos x="19" y="18"/>
                </a:cxn>
                <a:cxn ang="0">
                  <a:pos x="23" y="17"/>
                </a:cxn>
                <a:cxn ang="0">
                  <a:pos x="28" y="16"/>
                </a:cxn>
                <a:cxn ang="0">
                  <a:pos x="33" y="1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29" y="2"/>
                </a:cxn>
                <a:cxn ang="0">
                  <a:pos x="26" y="3"/>
                </a:cxn>
                <a:cxn ang="0">
                  <a:pos x="23" y="4"/>
                </a:cxn>
                <a:cxn ang="0">
                  <a:pos x="19" y="3"/>
                </a:cxn>
                <a:cxn ang="0">
                  <a:pos x="15" y="4"/>
                </a:cxn>
                <a:cxn ang="0">
                  <a:pos x="12" y="3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3"/>
                </a:cxn>
              </a:cxnLst>
              <a:rect l="0" t="0" r="r" b="b"/>
              <a:pathLst>
                <a:path w="38" h="18">
                  <a:moveTo>
                    <a:pt x="0" y="13"/>
                  </a:moveTo>
                  <a:lnTo>
                    <a:pt x="0" y="13"/>
                  </a:lnTo>
                  <a:lnTo>
                    <a:pt x="5" y="15"/>
                  </a:lnTo>
                  <a:lnTo>
                    <a:pt x="10" y="16"/>
                  </a:lnTo>
                  <a:lnTo>
                    <a:pt x="15" y="17"/>
                  </a:lnTo>
                  <a:lnTo>
                    <a:pt x="19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4" name="Freeform 484"/>
            <p:cNvSpPr>
              <a:spLocks/>
            </p:cNvSpPr>
            <p:nvPr/>
          </p:nvSpPr>
          <p:spPr bwMode="auto">
            <a:xfrm>
              <a:off x="4293" y="3885"/>
              <a:ext cx="1" cy="1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12" y="11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3" y="13"/>
                </a:cxn>
                <a:cxn ang="0">
                  <a:pos x="10" y="13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13" y="11"/>
                </a:cxn>
              </a:cxnLst>
              <a:rect l="0" t="0" r="r" b="b"/>
              <a:pathLst>
                <a:path w="14" h="19">
                  <a:moveTo>
                    <a:pt x="13" y="11"/>
                  </a:moveTo>
                  <a:lnTo>
                    <a:pt x="12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5" name="Freeform 485"/>
            <p:cNvSpPr>
              <a:spLocks/>
            </p:cNvSpPr>
            <p:nvPr/>
          </p:nvSpPr>
          <p:spPr bwMode="auto">
            <a:xfrm>
              <a:off x="4293" y="3886"/>
              <a:ext cx="2" cy="2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3" y="31"/>
                </a:cxn>
                <a:cxn ang="0">
                  <a:pos x="30" y="30"/>
                </a:cxn>
                <a:cxn ang="0">
                  <a:pos x="27" y="25"/>
                </a:cxn>
                <a:cxn ang="0">
                  <a:pos x="22" y="18"/>
                </a:cxn>
                <a:cxn ang="0">
                  <a:pos x="18" y="13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8" y="19"/>
                </a:cxn>
                <a:cxn ang="0">
                  <a:pos x="12" y="27"/>
                </a:cxn>
                <a:cxn ang="0">
                  <a:pos x="17" y="33"/>
                </a:cxn>
                <a:cxn ang="0">
                  <a:pos x="22" y="38"/>
                </a:cxn>
                <a:cxn ang="0">
                  <a:pos x="27" y="43"/>
                </a:cxn>
                <a:cxn ang="0">
                  <a:pos x="34" y="44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34" y="32"/>
                </a:cxn>
              </a:cxnLst>
              <a:rect l="0" t="0" r="r" b="b"/>
              <a:pathLst>
                <a:path w="42" h="44">
                  <a:moveTo>
                    <a:pt x="34" y="32"/>
                  </a:moveTo>
                  <a:lnTo>
                    <a:pt x="34" y="32"/>
                  </a:lnTo>
                  <a:lnTo>
                    <a:pt x="34" y="32"/>
                  </a:lnTo>
                  <a:lnTo>
                    <a:pt x="33" y="31"/>
                  </a:lnTo>
                  <a:lnTo>
                    <a:pt x="30" y="30"/>
                  </a:lnTo>
                  <a:lnTo>
                    <a:pt x="27" y="25"/>
                  </a:lnTo>
                  <a:lnTo>
                    <a:pt x="22" y="18"/>
                  </a:lnTo>
                  <a:lnTo>
                    <a:pt x="18" y="13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9"/>
                  </a:lnTo>
                  <a:lnTo>
                    <a:pt x="12" y="27"/>
                  </a:lnTo>
                  <a:lnTo>
                    <a:pt x="17" y="33"/>
                  </a:lnTo>
                  <a:lnTo>
                    <a:pt x="22" y="38"/>
                  </a:lnTo>
                  <a:lnTo>
                    <a:pt x="27" y="43"/>
                  </a:lnTo>
                  <a:lnTo>
                    <a:pt x="34" y="4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6" name="Freeform 486"/>
            <p:cNvSpPr>
              <a:spLocks/>
            </p:cNvSpPr>
            <p:nvPr/>
          </p:nvSpPr>
          <p:spPr bwMode="auto">
            <a:xfrm>
              <a:off x="4294" y="3885"/>
              <a:ext cx="2" cy="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17" y="13"/>
                </a:cxn>
                <a:cxn ang="0">
                  <a:pos x="12" y="21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8" y="45"/>
                </a:cxn>
                <a:cxn ang="0">
                  <a:pos x="16" y="38"/>
                </a:cxn>
                <a:cxn ang="0">
                  <a:pos x="22" y="30"/>
                </a:cxn>
                <a:cxn ang="0">
                  <a:pos x="29" y="19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23" y="0"/>
                </a:cxn>
              </a:cxnLst>
              <a:rect l="0" t="0" r="r" b="b"/>
              <a:pathLst>
                <a:path w="35" h="45">
                  <a:moveTo>
                    <a:pt x="23" y="0"/>
                  </a:moveTo>
                  <a:lnTo>
                    <a:pt x="23" y="0"/>
                  </a:lnTo>
                  <a:lnTo>
                    <a:pt x="17" y="13"/>
                  </a:lnTo>
                  <a:lnTo>
                    <a:pt x="12" y="21"/>
                  </a:lnTo>
                  <a:lnTo>
                    <a:pt x="6" y="30"/>
                  </a:lnTo>
                  <a:lnTo>
                    <a:pt x="0" y="37"/>
                  </a:lnTo>
                  <a:lnTo>
                    <a:pt x="8" y="45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9" y="19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7" name="Freeform 487"/>
            <p:cNvSpPr>
              <a:spLocks/>
            </p:cNvSpPr>
            <p:nvPr/>
          </p:nvSpPr>
          <p:spPr bwMode="auto">
            <a:xfrm>
              <a:off x="4295" y="3885"/>
              <a:ext cx="1" cy="1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6" y="15"/>
                </a:cxn>
                <a:cxn ang="0">
                  <a:pos x="10" y="13"/>
                </a:cxn>
                <a:cxn ang="0">
                  <a:pos x="17" y="13"/>
                </a:cxn>
                <a:cxn ang="0">
                  <a:pos x="19" y="13"/>
                </a:cxn>
                <a:cxn ang="0">
                  <a:pos x="18" y="8"/>
                </a:cxn>
                <a:cxn ang="0">
                  <a:pos x="30" y="15"/>
                </a:cxn>
                <a:cxn ang="0">
                  <a:pos x="27" y="2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6" y="15"/>
                </a:cxn>
              </a:cxnLst>
              <a:rect l="0" t="0" r="r" b="b"/>
              <a:pathLst>
                <a:path w="30" h="15">
                  <a:moveTo>
                    <a:pt x="6" y="15"/>
                  </a:moveTo>
                  <a:lnTo>
                    <a:pt x="6" y="15"/>
                  </a:lnTo>
                  <a:lnTo>
                    <a:pt x="10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18" y="8"/>
                  </a:lnTo>
                  <a:lnTo>
                    <a:pt x="30" y="15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8" name="Freeform 488"/>
            <p:cNvSpPr>
              <a:spLocks/>
            </p:cNvSpPr>
            <p:nvPr/>
          </p:nvSpPr>
          <p:spPr bwMode="auto">
            <a:xfrm>
              <a:off x="4292" y="3882"/>
              <a:ext cx="3" cy="3"/>
            </a:xfrm>
            <a:custGeom>
              <a:avLst/>
              <a:gdLst/>
              <a:ahLst/>
              <a:cxnLst>
                <a:cxn ang="0">
                  <a:pos x="50" y="51"/>
                </a:cxn>
                <a:cxn ang="0">
                  <a:pos x="54" y="51"/>
                </a:cxn>
                <a:cxn ang="0">
                  <a:pos x="57" y="51"/>
                </a:cxn>
                <a:cxn ang="0">
                  <a:pos x="61" y="51"/>
                </a:cxn>
                <a:cxn ang="0">
                  <a:pos x="64" y="50"/>
                </a:cxn>
                <a:cxn ang="0">
                  <a:pos x="67" y="49"/>
                </a:cxn>
                <a:cxn ang="0">
                  <a:pos x="69" y="47"/>
                </a:cxn>
                <a:cxn ang="0">
                  <a:pos x="70" y="44"/>
                </a:cxn>
                <a:cxn ang="0">
                  <a:pos x="69" y="41"/>
                </a:cxn>
                <a:cxn ang="0">
                  <a:pos x="65" y="33"/>
                </a:cxn>
                <a:cxn ang="0">
                  <a:pos x="61" y="26"/>
                </a:cxn>
                <a:cxn ang="0">
                  <a:pos x="56" y="20"/>
                </a:cxn>
                <a:cxn ang="0">
                  <a:pos x="51" y="14"/>
                </a:cxn>
                <a:cxn ang="0">
                  <a:pos x="45" y="9"/>
                </a:cxn>
                <a:cxn ang="0">
                  <a:pos x="39" y="5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16" y="3"/>
                </a:cxn>
                <a:cxn ang="0">
                  <a:pos x="11" y="13"/>
                </a:cxn>
                <a:cxn ang="0">
                  <a:pos x="7" y="28"/>
                </a:cxn>
                <a:cxn ang="0">
                  <a:pos x="2" y="42"/>
                </a:cxn>
                <a:cxn ang="0">
                  <a:pos x="0" y="47"/>
                </a:cxn>
                <a:cxn ang="0">
                  <a:pos x="2" y="51"/>
                </a:cxn>
                <a:cxn ang="0">
                  <a:pos x="7" y="54"/>
                </a:cxn>
                <a:cxn ang="0">
                  <a:pos x="15" y="55"/>
                </a:cxn>
                <a:cxn ang="0">
                  <a:pos x="24" y="55"/>
                </a:cxn>
                <a:cxn ang="0">
                  <a:pos x="34" y="54"/>
                </a:cxn>
                <a:cxn ang="0">
                  <a:pos x="43" y="53"/>
                </a:cxn>
                <a:cxn ang="0">
                  <a:pos x="50" y="51"/>
                </a:cxn>
              </a:cxnLst>
              <a:rect l="0" t="0" r="r" b="b"/>
              <a:pathLst>
                <a:path w="70" h="55">
                  <a:moveTo>
                    <a:pt x="50" y="51"/>
                  </a:moveTo>
                  <a:lnTo>
                    <a:pt x="54" y="51"/>
                  </a:lnTo>
                  <a:lnTo>
                    <a:pt x="57" y="51"/>
                  </a:lnTo>
                  <a:lnTo>
                    <a:pt x="61" y="51"/>
                  </a:lnTo>
                  <a:lnTo>
                    <a:pt x="64" y="50"/>
                  </a:lnTo>
                  <a:lnTo>
                    <a:pt x="67" y="49"/>
                  </a:lnTo>
                  <a:lnTo>
                    <a:pt x="69" y="47"/>
                  </a:lnTo>
                  <a:lnTo>
                    <a:pt x="70" y="44"/>
                  </a:lnTo>
                  <a:lnTo>
                    <a:pt x="69" y="41"/>
                  </a:lnTo>
                  <a:lnTo>
                    <a:pt x="65" y="33"/>
                  </a:lnTo>
                  <a:lnTo>
                    <a:pt x="61" y="26"/>
                  </a:lnTo>
                  <a:lnTo>
                    <a:pt x="56" y="20"/>
                  </a:lnTo>
                  <a:lnTo>
                    <a:pt x="51" y="14"/>
                  </a:lnTo>
                  <a:lnTo>
                    <a:pt x="45" y="9"/>
                  </a:lnTo>
                  <a:lnTo>
                    <a:pt x="39" y="5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6" y="3"/>
                  </a:lnTo>
                  <a:lnTo>
                    <a:pt x="11" y="13"/>
                  </a:lnTo>
                  <a:lnTo>
                    <a:pt x="7" y="28"/>
                  </a:lnTo>
                  <a:lnTo>
                    <a:pt x="2" y="42"/>
                  </a:lnTo>
                  <a:lnTo>
                    <a:pt x="0" y="47"/>
                  </a:lnTo>
                  <a:lnTo>
                    <a:pt x="2" y="51"/>
                  </a:lnTo>
                  <a:lnTo>
                    <a:pt x="7" y="54"/>
                  </a:lnTo>
                  <a:lnTo>
                    <a:pt x="15" y="55"/>
                  </a:lnTo>
                  <a:lnTo>
                    <a:pt x="24" y="55"/>
                  </a:lnTo>
                  <a:lnTo>
                    <a:pt x="34" y="54"/>
                  </a:lnTo>
                  <a:lnTo>
                    <a:pt x="43" y="53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89" name="Freeform 489"/>
            <p:cNvSpPr>
              <a:spLocks/>
            </p:cNvSpPr>
            <p:nvPr/>
          </p:nvSpPr>
          <p:spPr bwMode="auto">
            <a:xfrm>
              <a:off x="4294" y="3885"/>
              <a:ext cx="1" cy="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13"/>
                </a:cxn>
                <a:cxn ang="0">
                  <a:pos x="5" y="14"/>
                </a:cxn>
                <a:cxn ang="0">
                  <a:pos x="8" y="14"/>
                </a:cxn>
                <a:cxn ang="0">
                  <a:pos x="12" y="13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4" y="0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0" name="Freeform 490"/>
            <p:cNvSpPr>
              <a:spLocks/>
            </p:cNvSpPr>
            <p:nvPr/>
          </p:nvSpPr>
          <p:spPr bwMode="auto">
            <a:xfrm>
              <a:off x="4295" y="3884"/>
              <a:ext cx="1" cy="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7" y="17"/>
                </a:cxn>
                <a:cxn ang="0">
                  <a:pos x="12" y="12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5"/>
                </a:cxn>
              </a:cxnLst>
              <a:rect l="0" t="0" r="r" b="b"/>
              <a:pathLst>
                <a:path w="14" h="18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1" name="Freeform 491"/>
            <p:cNvSpPr>
              <a:spLocks/>
            </p:cNvSpPr>
            <p:nvPr/>
          </p:nvSpPr>
          <p:spPr bwMode="auto">
            <a:xfrm>
              <a:off x="4293" y="3882"/>
              <a:ext cx="3" cy="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30"/>
                </a:cxn>
                <a:cxn ang="0">
                  <a:pos x="31" y="35"/>
                </a:cxn>
                <a:cxn ang="0">
                  <a:pos x="34" y="42"/>
                </a:cxn>
                <a:cxn ang="0">
                  <a:pos x="38" y="49"/>
                </a:cxn>
                <a:cxn ang="0">
                  <a:pos x="50" y="44"/>
                </a:cxn>
                <a:cxn ang="0">
                  <a:pos x="46" y="36"/>
                </a:cxn>
                <a:cxn ang="0">
                  <a:pos x="41" y="29"/>
                </a:cxn>
                <a:cxn ang="0">
                  <a:pos x="36" y="22"/>
                </a:cxn>
                <a:cxn ang="0">
                  <a:pos x="30" y="15"/>
                </a:cxn>
                <a:cxn ang="0">
                  <a:pos x="24" y="10"/>
                </a:cxn>
                <a:cxn ang="0">
                  <a:pos x="17" y="5"/>
                </a:cxn>
                <a:cxn ang="0">
                  <a:pos x="9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r" b="b"/>
              <a:pathLst>
                <a:path w="50" h="49">
                  <a:moveTo>
                    <a:pt x="0" y="12"/>
                  </a:moveTo>
                  <a:lnTo>
                    <a:pt x="0" y="12"/>
                  </a:lnTo>
                  <a:lnTo>
                    <a:pt x="5" y="14"/>
                  </a:lnTo>
                  <a:lnTo>
                    <a:pt x="11" y="17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30"/>
                  </a:lnTo>
                  <a:lnTo>
                    <a:pt x="31" y="35"/>
                  </a:lnTo>
                  <a:lnTo>
                    <a:pt x="34" y="42"/>
                  </a:lnTo>
                  <a:lnTo>
                    <a:pt x="38" y="49"/>
                  </a:lnTo>
                  <a:lnTo>
                    <a:pt x="50" y="44"/>
                  </a:lnTo>
                  <a:lnTo>
                    <a:pt x="46" y="36"/>
                  </a:lnTo>
                  <a:lnTo>
                    <a:pt x="41" y="29"/>
                  </a:lnTo>
                  <a:lnTo>
                    <a:pt x="36" y="22"/>
                  </a:lnTo>
                  <a:lnTo>
                    <a:pt x="30" y="15"/>
                  </a:lnTo>
                  <a:lnTo>
                    <a:pt x="24" y="10"/>
                  </a:lnTo>
                  <a:lnTo>
                    <a:pt x="17" y="5"/>
                  </a:lnTo>
                  <a:lnTo>
                    <a:pt x="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2" name="Freeform 492"/>
            <p:cNvSpPr>
              <a:spLocks/>
            </p:cNvSpPr>
            <p:nvPr/>
          </p:nvSpPr>
          <p:spPr bwMode="auto">
            <a:xfrm>
              <a:off x="4292" y="3882"/>
              <a:ext cx="1" cy="3"/>
            </a:xfrm>
            <a:custGeom>
              <a:avLst/>
              <a:gdLst/>
              <a:ahLst/>
              <a:cxnLst>
                <a:cxn ang="0">
                  <a:pos x="10" y="52"/>
                </a:cxn>
                <a:cxn ang="0">
                  <a:pos x="10" y="51"/>
                </a:cxn>
                <a:cxn ang="0">
                  <a:pos x="16" y="36"/>
                </a:cxn>
                <a:cxn ang="0">
                  <a:pos x="20" y="22"/>
                </a:cxn>
                <a:cxn ang="0">
                  <a:pos x="23" y="14"/>
                </a:cxn>
                <a:cxn ang="0">
                  <a:pos x="28" y="12"/>
                </a:cxn>
                <a:cxn ang="0">
                  <a:pos x="30" y="0"/>
                </a:cxn>
                <a:cxn ang="0">
                  <a:pos x="15" y="4"/>
                </a:cxn>
                <a:cxn ang="0">
                  <a:pos x="8" y="17"/>
                </a:cxn>
                <a:cxn ang="0">
                  <a:pos x="4" y="32"/>
                </a:cxn>
                <a:cxn ang="0">
                  <a:pos x="0" y="44"/>
                </a:cxn>
                <a:cxn ang="0">
                  <a:pos x="0" y="43"/>
                </a:cxn>
                <a:cxn ang="0">
                  <a:pos x="10" y="52"/>
                </a:cxn>
              </a:cxnLst>
              <a:rect l="0" t="0" r="r" b="b"/>
              <a:pathLst>
                <a:path w="30" h="52">
                  <a:moveTo>
                    <a:pt x="10" y="52"/>
                  </a:moveTo>
                  <a:lnTo>
                    <a:pt x="10" y="51"/>
                  </a:lnTo>
                  <a:lnTo>
                    <a:pt x="16" y="36"/>
                  </a:lnTo>
                  <a:lnTo>
                    <a:pt x="20" y="22"/>
                  </a:lnTo>
                  <a:lnTo>
                    <a:pt x="23" y="14"/>
                  </a:lnTo>
                  <a:lnTo>
                    <a:pt x="28" y="12"/>
                  </a:lnTo>
                  <a:lnTo>
                    <a:pt x="30" y="0"/>
                  </a:lnTo>
                  <a:lnTo>
                    <a:pt x="15" y="4"/>
                  </a:lnTo>
                  <a:lnTo>
                    <a:pt x="8" y="17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3" name="Freeform 493"/>
            <p:cNvSpPr>
              <a:spLocks/>
            </p:cNvSpPr>
            <p:nvPr/>
          </p:nvSpPr>
          <p:spPr bwMode="auto">
            <a:xfrm>
              <a:off x="4292" y="3884"/>
              <a:ext cx="3" cy="1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55" y="8"/>
                </a:cxn>
                <a:cxn ang="0">
                  <a:pos x="49" y="10"/>
                </a:cxn>
                <a:cxn ang="0">
                  <a:pos x="41" y="11"/>
                </a:cxn>
                <a:cxn ang="0">
                  <a:pos x="31" y="11"/>
                </a:cxn>
                <a:cxn ang="0">
                  <a:pos x="22" y="11"/>
                </a:cxn>
                <a:cxn ang="0">
                  <a:pos x="16" y="11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5" y="18"/>
                </a:cxn>
                <a:cxn ang="0">
                  <a:pos x="12" y="23"/>
                </a:cxn>
                <a:cxn ang="0">
                  <a:pos x="22" y="25"/>
                </a:cxn>
                <a:cxn ang="0">
                  <a:pos x="31" y="25"/>
                </a:cxn>
                <a:cxn ang="0">
                  <a:pos x="41" y="23"/>
                </a:cxn>
                <a:cxn ang="0">
                  <a:pos x="51" y="22"/>
                </a:cxn>
                <a:cxn ang="0">
                  <a:pos x="59" y="20"/>
                </a:cxn>
                <a:cxn ang="0">
                  <a:pos x="58" y="20"/>
                </a:cxn>
                <a:cxn ang="0">
                  <a:pos x="56" y="8"/>
                </a:cxn>
              </a:cxnLst>
              <a:rect l="0" t="0" r="r" b="b"/>
              <a:pathLst>
                <a:path w="59" h="25">
                  <a:moveTo>
                    <a:pt x="56" y="8"/>
                  </a:moveTo>
                  <a:lnTo>
                    <a:pt x="55" y="8"/>
                  </a:lnTo>
                  <a:lnTo>
                    <a:pt x="49" y="10"/>
                  </a:lnTo>
                  <a:lnTo>
                    <a:pt x="41" y="11"/>
                  </a:lnTo>
                  <a:lnTo>
                    <a:pt x="31" y="11"/>
                  </a:lnTo>
                  <a:lnTo>
                    <a:pt x="22" y="11"/>
                  </a:lnTo>
                  <a:lnTo>
                    <a:pt x="16" y="11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8"/>
                  </a:lnTo>
                  <a:lnTo>
                    <a:pt x="12" y="23"/>
                  </a:lnTo>
                  <a:lnTo>
                    <a:pt x="22" y="25"/>
                  </a:lnTo>
                  <a:lnTo>
                    <a:pt x="31" y="25"/>
                  </a:lnTo>
                  <a:lnTo>
                    <a:pt x="41" y="23"/>
                  </a:lnTo>
                  <a:lnTo>
                    <a:pt x="51" y="22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4" name="Freeform 494"/>
            <p:cNvSpPr>
              <a:spLocks/>
            </p:cNvSpPr>
            <p:nvPr/>
          </p:nvSpPr>
          <p:spPr bwMode="auto">
            <a:xfrm>
              <a:off x="4290" y="3882"/>
              <a:ext cx="2" cy="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8" y="1"/>
                </a:cxn>
                <a:cxn ang="0">
                  <a:pos x="24" y="1"/>
                </a:cxn>
                <a:cxn ang="0">
                  <a:pos x="19" y="2"/>
                </a:cxn>
                <a:cxn ang="0">
                  <a:pos x="15" y="2"/>
                </a:cxn>
                <a:cxn ang="0">
                  <a:pos x="10" y="4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4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4" y="35"/>
                </a:cxn>
                <a:cxn ang="0">
                  <a:pos x="19" y="38"/>
                </a:cxn>
                <a:cxn ang="0">
                  <a:pos x="24" y="40"/>
                </a:cxn>
                <a:cxn ang="0">
                  <a:pos x="29" y="42"/>
                </a:cxn>
                <a:cxn ang="0">
                  <a:pos x="37" y="42"/>
                </a:cxn>
                <a:cxn ang="0">
                  <a:pos x="42" y="35"/>
                </a:cxn>
                <a:cxn ang="0">
                  <a:pos x="46" y="25"/>
                </a:cxn>
                <a:cxn ang="0">
                  <a:pos x="51" y="14"/>
                </a:cxn>
                <a:cxn ang="0">
                  <a:pos x="53" y="7"/>
                </a:cxn>
                <a:cxn ang="0">
                  <a:pos x="48" y="2"/>
                </a:cxn>
                <a:cxn ang="0">
                  <a:pos x="41" y="0"/>
                </a:cxn>
                <a:cxn ang="0">
                  <a:pos x="33" y="0"/>
                </a:cxn>
              </a:cxnLst>
              <a:rect l="0" t="0" r="r" b="b"/>
              <a:pathLst>
                <a:path w="53" h="42">
                  <a:moveTo>
                    <a:pt x="33" y="0"/>
                  </a:moveTo>
                  <a:lnTo>
                    <a:pt x="28" y="1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9" y="42"/>
                  </a:lnTo>
                  <a:lnTo>
                    <a:pt x="37" y="42"/>
                  </a:lnTo>
                  <a:lnTo>
                    <a:pt x="42" y="35"/>
                  </a:lnTo>
                  <a:lnTo>
                    <a:pt x="46" y="25"/>
                  </a:lnTo>
                  <a:lnTo>
                    <a:pt x="51" y="14"/>
                  </a:lnTo>
                  <a:lnTo>
                    <a:pt x="53" y="7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5" name="Freeform 495"/>
            <p:cNvSpPr>
              <a:spLocks/>
            </p:cNvSpPr>
            <p:nvPr/>
          </p:nvSpPr>
          <p:spPr bwMode="auto">
            <a:xfrm>
              <a:off x="4290" y="3882"/>
              <a:ext cx="2" cy="1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2" y="20"/>
                </a:cxn>
                <a:cxn ang="0">
                  <a:pos x="13" y="19"/>
                </a:cxn>
                <a:cxn ang="0">
                  <a:pos x="14" y="17"/>
                </a:cxn>
                <a:cxn ang="0">
                  <a:pos x="16" y="17"/>
                </a:cxn>
                <a:cxn ang="0">
                  <a:pos x="20" y="15"/>
                </a:cxn>
                <a:cxn ang="0">
                  <a:pos x="23" y="15"/>
                </a:cxn>
                <a:cxn ang="0">
                  <a:pos x="28" y="14"/>
                </a:cxn>
                <a:cxn ang="0">
                  <a:pos x="32" y="14"/>
                </a:cxn>
                <a:cxn ang="0">
                  <a:pos x="38" y="13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2" y="5"/>
                </a:cxn>
                <a:cxn ang="0">
                  <a:pos x="8" y="7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2" y="20"/>
                </a:cxn>
              </a:cxnLst>
              <a:rect l="0" t="0" r="r" b="b"/>
              <a:pathLst>
                <a:path w="38" h="20">
                  <a:moveTo>
                    <a:pt x="12" y="20"/>
                  </a:moveTo>
                  <a:lnTo>
                    <a:pt x="12" y="20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8" y="13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5"/>
                  </a:lnTo>
                  <a:lnTo>
                    <a:pt x="8" y="7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6" name="Freeform 496"/>
            <p:cNvSpPr>
              <a:spLocks/>
            </p:cNvSpPr>
            <p:nvPr/>
          </p:nvSpPr>
          <p:spPr bwMode="auto">
            <a:xfrm>
              <a:off x="4290" y="3883"/>
              <a:ext cx="1" cy="2"/>
            </a:xfrm>
            <a:custGeom>
              <a:avLst/>
              <a:gdLst/>
              <a:ahLst/>
              <a:cxnLst>
                <a:cxn ang="0">
                  <a:pos x="37" y="27"/>
                </a:cxn>
                <a:cxn ang="0">
                  <a:pos x="37" y="27"/>
                </a:cxn>
                <a:cxn ang="0">
                  <a:pos x="32" y="25"/>
                </a:cxn>
                <a:cxn ang="0">
                  <a:pos x="28" y="23"/>
                </a:cxn>
                <a:cxn ang="0">
                  <a:pos x="23" y="20"/>
                </a:cxn>
                <a:cxn ang="0">
                  <a:pos x="17" y="18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12" y="9"/>
                </a:cxn>
                <a:cxn ang="0">
                  <a:pos x="14" y="4"/>
                </a:cxn>
                <a:cxn ang="0">
                  <a:pos x="2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5" y="24"/>
                </a:cxn>
                <a:cxn ang="0">
                  <a:pos x="11" y="28"/>
                </a:cxn>
                <a:cxn ang="0">
                  <a:pos x="17" y="32"/>
                </a:cxn>
                <a:cxn ang="0">
                  <a:pos x="22" y="36"/>
                </a:cxn>
                <a:cxn ang="0">
                  <a:pos x="28" y="38"/>
                </a:cxn>
                <a:cxn ang="0">
                  <a:pos x="33" y="40"/>
                </a:cxn>
                <a:cxn ang="0">
                  <a:pos x="33" y="40"/>
                </a:cxn>
                <a:cxn ang="0">
                  <a:pos x="37" y="27"/>
                </a:cxn>
              </a:cxnLst>
              <a:rect l="0" t="0" r="r" b="b"/>
              <a:pathLst>
                <a:path w="37" h="40">
                  <a:moveTo>
                    <a:pt x="37" y="27"/>
                  </a:moveTo>
                  <a:lnTo>
                    <a:pt x="37" y="27"/>
                  </a:lnTo>
                  <a:lnTo>
                    <a:pt x="32" y="25"/>
                  </a:lnTo>
                  <a:lnTo>
                    <a:pt x="28" y="23"/>
                  </a:lnTo>
                  <a:lnTo>
                    <a:pt x="23" y="20"/>
                  </a:lnTo>
                  <a:lnTo>
                    <a:pt x="17" y="18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2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5" y="24"/>
                  </a:lnTo>
                  <a:lnTo>
                    <a:pt x="11" y="28"/>
                  </a:lnTo>
                  <a:lnTo>
                    <a:pt x="17" y="32"/>
                  </a:lnTo>
                  <a:lnTo>
                    <a:pt x="22" y="36"/>
                  </a:lnTo>
                  <a:lnTo>
                    <a:pt x="28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7" y="27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7" name="Freeform 497"/>
            <p:cNvSpPr>
              <a:spLocks/>
            </p:cNvSpPr>
            <p:nvPr/>
          </p:nvSpPr>
          <p:spPr bwMode="auto">
            <a:xfrm>
              <a:off x="4291" y="3883"/>
              <a:ext cx="2" cy="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3" y="12"/>
                </a:cxn>
                <a:cxn ang="0">
                  <a:pos x="9" y="21"/>
                </a:cxn>
                <a:cxn ang="0">
                  <a:pos x="7" y="25"/>
                </a:cxn>
                <a:cxn ang="0">
                  <a:pos x="4" y="25"/>
                </a:cxn>
                <a:cxn ang="0">
                  <a:pos x="0" y="38"/>
                </a:cxn>
                <a:cxn ang="0">
                  <a:pos x="13" y="38"/>
                </a:cxn>
                <a:cxn ang="0">
                  <a:pos x="21" y="27"/>
                </a:cxn>
                <a:cxn ang="0">
                  <a:pos x="25" y="1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19" y="0"/>
                  </a:lnTo>
                  <a:lnTo>
                    <a:pt x="13" y="12"/>
                  </a:lnTo>
                  <a:lnTo>
                    <a:pt x="9" y="21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0" y="38"/>
                  </a:lnTo>
                  <a:lnTo>
                    <a:pt x="13" y="38"/>
                  </a:lnTo>
                  <a:lnTo>
                    <a:pt x="21" y="27"/>
                  </a:lnTo>
                  <a:lnTo>
                    <a:pt x="25" y="1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8" name="Freeform 498"/>
            <p:cNvSpPr>
              <a:spLocks/>
            </p:cNvSpPr>
            <p:nvPr/>
          </p:nvSpPr>
          <p:spPr bwMode="auto">
            <a:xfrm>
              <a:off x="4291" y="3882"/>
              <a:ext cx="2" cy="1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" y="13"/>
                </a:cxn>
                <a:cxn ang="0">
                  <a:pos x="9" y="13"/>
                </a:cxn>
                <a:cxn ang="0">
                  <a:pos x="13" y="15"/>
                </a:cxn>
                <a:cxn ang="0">
                  <a:pos x="15" y="15"/>
                </a:cxn>
                <a:cxn ang="0">
                  <a:pos x="14" y="18"/>
                </a:cxn>
                <a:cxn ang="0">
                  <a:pos x="24" y="24"/>
                </a:cxn>
                <a:cxn ang="0">
                  <a:pos x="27" y="13"/>
                </a:cxn>
                <a:cxn ang="0">
                  <a:pos x="19" y="3"/>
                </a:cxn>
                <a:cxn ang="0">
                  <a:pos x="9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13"/>
                </a:cxn>
              </a:cxnLst>
              <a:rect l="0" t="0" r="r" b="b"/>
              <a:pathLst>
                <a:path w="27" h="24">
                  <a:moveTo>
                    <a:pt x="2" y="13"/>
                  </a:moveTo>
                  <a:lnTo>
                    <a:pt x="1" y="13"/>
                  </a:lnTo>
                  <a:lnTo>
                    <a:pt x="9" y="13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4" y="18"/>
                  </a:lnTo>
                  <a:lnTo>
                    <a:pt x="24" y="24"/>
                  </a:lnTo>
                  <a:lnTo>
                    <a:pt x="27" y="13"/>
                  </a:lnTo>
                  <a:lnTo>
                    <a:pt x="19" y="3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699" name="Freeform 499"/>
            <p:cNvSpPr>
              <a:spLocks/>
            </p:cNvSpPr>
            <p:nvPr/>
          </p:nvSpPr>
          <p:spPr bwMode="auto">
            <a:xfrm>
              <a:off x="4289" y="3879"/>
              <a:ext cx="3" cy="3"/>
            </a:xfrm>
            <a:custGeom>
              <a:avLst/>
              <a:gdLst/>
              <a:ahLst/>
              <a:cxnLst>
                <a:cxn ang="0">
                  <a:pos x="64" y="50"/>
                </a:cxn>
                <a:cxn ang="0">
                  <a:pos x="68" y="49"/>
                </a:cxn>
                <a:cxn ang="0">
                  <a:pos x="70" y="45"/>
                </a:cxn>
                <a:cxn ang="0">
                  <a:pos x="70" y="40"/>
                </a:cxn>
                <a:cxn ang="0">
                  <a:pos x="68" y="37"/>
                </a:cxn>
                <a:cxn ang="0">
                  <a:pos x="63" y="30"/>
                </a:cxn>
                <a:cxn ang="0">
                  <a:pos x="57" y="22"/>
                </a:cxn>
                <a:cxn ang="0">
                  <a:pos x="51" y="1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7" y="10"/>
                </a:cxn>
                <a:cxn ang="0">
                  <a:pos x="0" y="27"/>
                </a:cxn>
                <a:cxn ang="0">
                  <a:pos x="0" y="45"/>
                </a:cxn>
                <a:cxn ang="0">
                  <a:pos x="9" y="52"/>
                </a:cxn>
                <a:cxn ang="0">
                  <a:pos x="15" y="52"/>
                </a:cxn>
                <a:cxn ang="0">
                  <a:pos x="21" y="52"/>
                </a:cxn>
                <a:cxn ang="0">
                  <a:pos x="28" y="51"/>
                </a:cxn>
                <a:cxn ang="0">
                  <a:pos x="35" y="50"/>
                </a:cxn>
                <a:cxn ang="0">
                  <a:pos x="42" y="50"/>
                </a:cxn>
                <a:cxn ang="0">
                  <a:pos x="49" y="49"/>
                </a:cxn>
                <a:cxn ang="0">
                  <a:pos x="57" y="49"/>
                </a:cxn>
                <a:cxn ang="0">
                  <a:pos x="64" y="50"/>
                </a:cxn>
              </a:cxnLst>
              <a:rect l="0" t="0" r="r" b="b"/>
              <a:pathLst>
                <a:path w="70" h="52">
                  <a:moveTo>
                    <a:pt x="64" y="50"/>
                  </a:moveTo>
                  <a:lnTo>
                    <a:pt x="68" y="49"/>
                  </a:lnTo>
                  <a:lnTo>
                    <a:pt x="70" y="45"/>
                  </a:lnTo>
                  <a:lnTo>
                    <a:pt x="70" y="40"/>
                  </a:lnTo>
                  <a:lnTo>
                    <a:pt x="68" y="37"/>
                  </a:lnTo>
                  <a:lnTo>
                    <a:pt x="63" y="30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1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7" y="10"/>
                  </a:lnTo>
                  <a:lnTo>
                    <a:pt x="0" y="27"/>
                  </a:lnTo>
                  <a:lnTo>
                    <a:pt x="0" y="45"/>
                  </a:lnTo>
                  <a:lnTo>
                    <a:pt x="9" y="52"/>
                  </a:lnTo>
                  <a:lnTo>
                    <a:pt x="15" y="52"/>
                  </a:lnTo>
                  <a:lnTo>
                    <a:pt x="21" y="52"/>
                  </a:lnTo>
                  <a:lnTo>
                    <a:pt x="28" y="51"/>
                  </a:lnTo>
                  <a:lnTo>
                    <a:pt x="35" y="50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7" y="49"/>
                  </a:lnTo>
                  <a:lnTo>
                    <a:pt x="6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0" name="Freeform 500"/>
            <p:cNvSpPr>
              <a:spLocks/>
            </p:cNvSpPr>
            <p:nvPr/>
          </p:nvSpPr>
          <p:spPr bwMode="auto">
            <a:xfrm>
              <a:off x="4292" y="3881"/>
              <a:ext cx="1" cy="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24"/>
                </a:cxn>
                <a:cxn ang="0">
                  <a:pos x="9" y="22"/>
                </a:cxn>
                <a:cxn ang="0">
                  <a:pos x="13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0" y="7"/>
                </a:cxn>
              </a:cxnLst>
              <a:rect l="0" t="0" r="r" b="b"/>
              <a:pathLst>
                <a:path w="13" h="24">
                  <a:moveTo>
                    <a:pt x="0" y="7"/>
                  </a:moveTo>
                  <a:lnTo>
                    <a:pt x="1" y="8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24"/>
                  </a:lnTo>
                  <a:lnTo>
                    <a:pt x="9" y="22"/>
                  </a:lnTo>
                  <a:lnTo>
                    <a:pt x="13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1" name="Freeform 501"/>
            <p:cNvSpPr>
              <a:spLocks/>
            </p:cNvSpPr>
            <p:nvPr/>
          </p:nvSpPr>
          <p:spPr bwMode="auto">
            <a:xfrm>
              <a:off x="4290" y="3879"/>
              <a:ext cx="2" cy="2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" y="13"/>
                </a:cxn>
                <a:cxn ang="0">
                  <a:pos x="8" y="13"/>
                </a:cxn>
                <a:cxn ang="0">
                  <a:pos x="13" y="15"/>
                </a:cxn>
                <a:cxn ang="0">
                  <a:pos x="18" y="17"/>
                </a:cxn>
                <a:cxn ang="0">
                  <a:pos x="24" y="22"/>
                </a:cxn>
                <a:cxn ang="0">
                  <a:pos x="30" y="27"/>
                </a:cxn>
                <a:cxn ang="0">
                  <a:pos x="35" y="32"/>
                </a:cxn>
                <a:cxn ang="0">
                  <a:pos x="41" y="40"/>
                </a:cxn>
                <a:cxn ang="0">
                  <a:pos x="46" y="46"/>
                </a:cxn>
                <a:cxn ang="0">
                  <a:pos x="56" y="40"/>
                </a:cxn>
                <a:cxn ang="0">
                  <a:pos x="51" y="31"/>
                </a:cxn>
                <a:cxn ang="0">
                  <a:pos x="45" y="24"/>
                </a:cxn>
                <a:cxn ang="0">
                  <a:pos x="38" y="17"/>
                </a:cxn>
                <a:cxn ang="0">
                  <a:pos x="32" y="12"/>
                </a:cxn>
                <a:cxn ang="0">
                  <a:pos x="24" y="6"/>
                </a:cxn>
                <a:cxn ang="0">
                  <a:pos x="17" y="2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13"/>
                </a:cxn>
              </a:cxnLst>
              <a:rect l="0" t="0" r="r" b="b"/>
              <a:pathLst>
                <a:path w="56" h="46">
                  <a:moveTo>
                    <a:pt x="2" y="13"/>
                  </a:moveTo>
                  <a:lnTo>
                    <a:pt x="1" y="13"/>
                  </a:lnTo>
                  <a:lnTo>
                    <a:pt x="8" y="13"/>
                  </a:lnTo>
                  <a:lnTo>
                    <a:pt x="13" y="15"/>
                  </a:lnTo>
                  <a:lnTo>
                    <a:pt x="18" y="17"/>
                  </a:lnTo>
                  <a:lnTo>
                    <a:pt x="24" y="22"/>
                  </a:lnTo>
                  <a:lnTo>
                    <a:pt x="30" y="27"/>
                  </a:lnTo>
                  <a:lnTo>
                    <a:pt x="35" y="32"/>
                  </a:lnTo>
                  <a:lnTo>
                    <a:pt x="41" y="40"/>
                  </a:lnTo>
                  <a:lnTo>
                    <a:pt x="46" y="46"/>
                  </a:lnTo>
                  <a:lnTo>
                    <a:pt x="56" y="40"/>
                  </a:lnTo>
                  <a:lnTo>
                    <a:pt x="51" y="31"/>
                  </a:lnTo>
                  <a:lnTo>
                    <a:pt x="45" y="24"/>
                  </a:lnTo>
                  <a:lnTo>
                    <a:pt x="38" y="17"/>
                  </a:lnTo>
                  <a:lnTo>
                    <a:pt x="32" y="12"/>
                  </a:lnTo>
                  <a:lnTo>
                    <a:pt x="24" y="6"/>
                  </a:lnTo>
                  <a:lnTo>
                    <a:pt x="17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2" name="Freeform 502"/>
            <p:cNvSpPr>
              <a:spLocks/>
            </p:cNvSpPr>
            <p:nvPr/>
          </p:nvSpPr>
          <p:spPr bwMode="auto">
            <a:xfrm>
              <a:off x="4289" y="3879"/>
              <a:ext cx="1" cy="3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1"/>
                </a:cxn>
                <a:cxn ang="0">
                  <a:pos x="12" y="49"/>
                </a:cxn>
                <a:cxn ang="0">
                  <a:pos x="12" y="34"/>
                </a:cxn>
                <a:cxn ang="0">
                  <a:pos x="18" y="19"/>
                </a:cxn>
                <a:cxn ang="0">
                  <a:pos x="25" y="13"/>
                </a:cxn>
                <a:cxn ang="0">
                  <a:pos x="23" y="0"/>
                </a:cxn>
                <a:cxn ang="0">
                  <a:pos x="8" y="13"/>
                </a:cxn>
                <a:cxn ang="0">
                  <a:pos x="0" y="32"/>
                </a:cxn>
                <a:cxn ang="0">
                  <a:pos x="0" y="53"/>
                </a:cxn>
                <a:cxn ang="0">
                  <a:pos x="15" y="66"/>
                </a:cxn>
                <a:cxn ang="0">
                  <a:pos x="15" y="65"/>
                </a:cxn>
                <a:cxn ang="0">
                  <a:pos x="15" y="52"/>
                </a:cxn>
              </a:cxnLst>
              <a:rect l="0" t="0" r="r" b="b"/>
              <a:pathLst>
                <a:path w="25" h="66">
                  <a:moveTo>
                    <a:pt x="15" y="52"/>
                  </a:moveTo>
                  <a:lnTo>
                    <a:pt x="15" y="51"/>
                  </a:lnTo>
                  <a:lnTo>
                    <a:pt x="12" y="49"/>
                  </a:lnTo>
                  <a:lnTo>
                    <a:pt x="12" y="34"/>
                  </a:lnTo>
                  <a:lnTo>
                    <a:pt x="18" y="19"/>
                  </a:lnTo>
                  <a:lnTo>
                    <a:pt x="25" y="13"/>
                  </a:lnTo>
                  <a:lnTo>
                    <a:pt x="23" y="0"/>
                  </a:lnTo>
                  <a:lnTo>
                    <a:pt x="8" y="13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3" name="Freeform 503"/>
            <p:cNvSpPr>
              <a:spLocks/>
            </p:cNvSpPr>
            <p:nvPr/>
          </p:nvSpPr>
          <p:spPr bwMode="auto">
            <a:xfrm>
              <a:off x="4289" y="3881"/>
              <a:ext cx="3" cy="1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9" y="2"/>
                </a:cxn>
                <a:cxn ang="0">
                  <a:pos x="12" y="3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0" y="16"/>
                </a:cxn>
                <a:cxn ang="0">
                  <a:pos x="6" y="17"/>
                </a:cxn>
                <a:cxn ang="0">
                  <a:pos x="12" y="16"/>
                </a:cxn>
                <a:cxn ang="0">
                  <a:pos x="19" y="15"/>
                </a:cxn>
                <a:cxn ang="0">
                  <a:pos x="26" y="14"/>
                </a:cxn>
                <a:cxn ang="0">
                  <a:pos x="33" y="14"/>
                </a:cxn>
                <a:cxn ang="0">
                  <a:pos x="40" y="13"/>
                </a:cxn>
                <a:cxn ang="0">
                  <a:pos x="48" y="13"/>
                </a:cxn>
                <a:cxn ang="0">
                  <a:pos x="54" y="14"/>
                </a:cxn>
                <a:cxn ang="0">
                  <a:pos x="55" y="14"/>
                </a:cxn>
                <a:cxn ang="0">
                  <a:pos x="55" y="1"/>
                </a:cxn>
              </a:cxnLst>
              <a:rect l="0" t="0" r="r" b="b"/>
              <a:pathLst>
                <a:path w="56" h="17">
                  <a:moveTo>
                    <a:pt x="55" y="1"/>
                  </a:moveTo>
                  <a:lnTo>
                    <a:pt x="56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9" y="2"/>
                  </a:lnTo>
                  <a:lnTo>
                    <a:pt x="12" y="3"/>
                  </a:lnTo>
                  <a:lnTo>
                    <a:pt x="6" y="2"/>
                  </a:lnTo>
                  <a:lnTo>
                    <a:pt x="0" y="3"/>
                  </a:lnTo>
                  <a:lnTo>
                    <a:pt x="0" y="16"/>
                  </a:lnTo>
                  <a:lnTo>
                    <a:pt x="6" y="17"/>
                  </a:lnTo>
                  <a:lnTo>
                    <a:pt x="12" y="16"/>
                  </a:lnTo>
                  <a:lnTo>
                    <a:pt x="19" y="15"/>
                  </a:lnTo>
                  <a:lnTo>
                    <a:pt x="26" y="14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8" y="13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4" name="Freeform 504"/>
            <p:cNvSpPr>
              <a:spLocks/>
            </p:cNvSpPr>
            <p:nvPr/>
          </p:nvSpPr>
          <p:spPr bwMode="auto">
            <a:xfrm>
              <a:off x="4287" y="3879"/>
              <a:ext cx="2" cy="3"/>
            </a:xfrm>
            <a:custGeom>
              <a:avLst/>
              <a:gdLst/>
              <a:ahLst/>
              <a:cxnLst>
                <a:cxn ang="0">
                  <a:pos x="40" y="13"/>
                </a:cxn>
                <a:cxn ang="0">
                  <a:pos x="41" y="8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1" y="3"/>
                </a:cxn>
                <a:cxn ang="0">
                  <a:pos x="14" y="8"/>
                </a:cxn>
                <a:cxn ang="0">
                  <a:pos x="7" y="15"/>
                </a:cxn>
                <a:cxn ang="0">
                  <a:pos x="2" y="23"/>
                </a:cxn>
                <a:cxn ang="0">
                  <a:pos x="0" y="34"/>
                </a:cxn>
                <a:cxn ang="0">
                  <a:pos x="5" y="42"/>
                </a:cxn>
                <a:cxn ang="0">
                  <a:pos x="12" y="48"/>
                </a:cxn>
                <a:cxn ang="0">
                  <a:pos x="20" y="50"/>
                </a:cxn>
                <a:cxn ang="0">
                  <a:pos x="30" y="46"/>
                </a:cxn>
                <a:cxn ang="0">
                  <a:pos x="35" y="36"/>
                </a:cxn>
                <a:cxn ang="0">
                  <a:pos x="36" y="24"/>
                </a:cxn>
                <a:cxn ang="0">
                  <a:pos x="40" y="13"/>
                </a:cxn>
              </a:cxnLst>
              <a:rect l="0" t="0" r="r" b="b"/>
              <a:pathLst>
                <a:path w="41" h="50">
                  <a:moveTo>
                    <a:pt x="40" y="13"/>
                  </a:moveTo>
                  <a:lnTo>
                    <a:pt x="41" y="8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1" y="3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5" y="42"/>
                  </a:lnTo>
                  <a:lnTo>
                    <a:pt x="12" y="48"/>
                  </a:lnTo>
                  <a:lnTo>
                    <a:pt x="20" y="50"/>
                  </a:lnTo>
                  <a:lnTo>
                    <a:pt x="30" y="46"/>
                  </a:lnTo>
                  <a:lnTo>
                    <a:pt x="35" y="36"/>
                  </a:lnTo>
                  <a:lnTo>
                    <a:pt x="36" y="24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5" name="Freeform 505"/>
            <p:cNvSpPr>
              <a:spLocks/>
            </p:cNvSpPr>
            <p:nvPr/>
          </p:nvSpPr>
          <p:spPr bwMode="auto">
            <a:xfrm>
              <a:off x="4288" y="3879"/>
              <a:ext cx="1" cy="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" y="15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4" y="17"/>
                </a:cxn>
                <a:cxn ang="0">
                  <a:pos x="16" y="23"/>
                </a:cxn>
                <a:cxn ang="0">
                  <a:pos x="17" y="14"/>
                </a:cxn>
                <a:cxn ang="0">
                  <a:pos x="12" y="5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</a:cxnLst>
              <a:rect l="0" t="0" r="r" b="b"/>
              <a:pathLst>
                <a:path w="17" h="23">
                  <a:moveTo>
                    <a:pt x="0" y="15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16" y="23"/>
                  </a:lnTo>
                  <a:lnTo>
                    <a:pt x="17" y="14"/>
                  </a:lnTo>
                  <a:lnTo>
                    <a:pt x="12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6" name="Freeform 506"/>
            <p:cNvSpPr>
              <a:spLocks/>
            </p:cNvSpPr>
            <p:nvPr/>
          </p:nvSpPr>
          <p:spPr bwMode="auto">
            <a:xfrm>
              <a:off x="4287" y="3879"/>
              <a:ext cx="1" cy="2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12" y="34"/>
                </a:cxn>
                <a:cxn ang="0">
                  <a:pos x="16" y="26"/>
                </a:cxn>
                <a:cxn ang="0">
                  <a:pos x="22" y="20"/>
                </a:cxn>
                <a:cxn ang="0">
                  <a:pos x="27" y="16"/>
                </a:cxn>
                <a:cxn ang="0">
                  <a:pos x="34" y="15"/>
                </a:cxn>
                <a:cxn ang="0">
                  <a:pos x="34" y="0"/>
                </a:cxn>
                <a:cxn ang="0">
                  <a:pos x="23" y="3"/>
                </a:cxn>
                <a:cxn ang="0">
                  <a:pos x="14" y="10"/>
                </a:cxn>
                <a:cxn ang="0">
                  <a:pos x="6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2" y="34"/>
                </a:cxn>
              </a:cxnLst>
              <a:rect l="0" t="0" r="r" b="b"/>
              <a:pathLst>
                <a:path w="34" h="34">
                  <a:moveTo>
                    <a:pt x="12" y="34"/>
                  </a:moveTo>
                  <a:lnTo>
                    <a:pt x="12" y="34"/>
                  </a:lnTo>
                  <a:lnTo>
                    <a:pt x="16" y="26"/>
                  </a:lnTo>
                  <a:lnTo>
                    <a:pt x="22" y="20"/>
                  </a:lnTo>
                  <a:lnTo>
                    <a:pt x="27" y="16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23" y="3"/>
                  </a:lnTo>
                  <a:lnTo>
                    <a:pt x="14" y="10"/>
                  </a:lnTo>
                  <a:lnTo>
                    <a:pt x="6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7" name="Freeform 507"/>
            <p:cNvSpPr>
              <a:spLocks/>
            </p:cNvSpPr>
            <p:nvPr/>
          </p:nvSpPr>
          <p:spPr bwMode="auto">
            <a:xfrm>
              <a:off x="4287" y="3880"/>
              <a:ext cx="1" cy="2"/>
            </a:xfrm>
            <a:custGeom>
              <a:avLst/>
              <a:gdLst/>
              <a:ahLst/>
              <a:cxnLst>
                <a:cxn ang="0">
                  <a:pos x="26" y="23"/>
                </a:cxn>
                <a:cxn ang="0">
                  <a:pos x="26" y="23"/>
                </a:cxn>
                <a:cxn ang="0">
                  <a:pos x="21" y="22"/>
                </a:cxn>
                <a:cxn ang="0">
                  <a:pos x="16" y="18"/>
                </a:cxn>
                <a:cxn ang="0">
                  <a:pos x="12" y="13"/>
                </a:cxn>
                <a:cxn ang="0">
                  <a:pos x="14" y="7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6" y="26"/>
                </a:cxn>
                <a:cxn ang="0">
                  <a:pos x="15" y="35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6" y="23"/>
                </a:cxn>
              </a:cxnLst>
              <a:rect l="0" t="0" r="r" b="b"/>
              <a:pathLst>
                <a:path w="26" h="38">
                  <a:moveTo>
                    <a:pt x="26" y="23"/>
                  </a:moveTo>
                  <a:lnTo>
                    <a:pt x="26" y="23"/>
                  </a:lnTo>
                  <a:lnTo>
                    <a:pt x="21" y="22"/>
                  </a:lnTo>
                  <a:lnTo>
                    <a:pt x="16" y="18"/>
                  </a:lnTo>
                  <a:lnTo>
                    <a:pt x="12" y="13"/>
                  </a:lnTo>
                  <a:lnTo>
                    <a:pt x="14" y="7"/>
                  </a:lnTo>
                  <a:lnTo>
                    <a:pt x="2" y="0"/>
                  </a:lnTo>
                  <a:lnTo>
                    <a:pt x="0" y="15"/>
                  </a:lnTo>
                  <a:lnTo>
                    <a:pt x="6" y="26"/>
                  </a:lnTo>
                  <a:lnTo>
                    <a:pt x="15" y="35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8" name="Freeform 508"/>
            <p:cNvSpPr>
              <a:spLocks/>
            </p:cNvSpPr>
            <p:nvPr/>
          </p:nvSpPr>
          <p:spPr bwMode="auto">
            <a:xfrm>
              <a:off x="4288" y="3880"/>
              <a:ext cx="1" cy="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0"/>
                </a:cxn>
                <a:cxn ang="0">
                  <a:pos x="9" y="13"/>
                </a:cxn>
                <a:cxn ang="0">
                  <a:pos x="8" y="25"/>
                </a:cxn>
                <a:cxn ang="0">
                  <a:pos x="6" y="32"/>
                </a:cxn>
                <a:cxn ang="0">
                  <a:pos x="0" y="33"/>
                </a:cxn>
                <a:cxn ang="0">
                  <a:pos x="0" y="48"/>
                </a:cxn>
                <a:cxn ang="0">
                  <a:pos x="15" y="40"/>
                </a:cxn>
                <a:cxn ang="0">
                  <a:pos x="21" y="27"/>
                </a:cxn>
                <a:cxn ang="0">
                  <a:pos x="22" y="15"/>
                </a:cxn>
                <a:cxn ang="0">
                  <a:pos x="25" y="6"/>
                </a:cxn>
                <a:cxn ang="0">
                  <a:pos x="26" y="6"/>
                </a:cxn>
                <a:cxn ang="0">
                  <a:pos x="14" y="0"/>
                </a:cxn>
              </a:cxnLst>
              <a:rect l="0" t="0" r="r" b="b"/>
              <a:pathLst>
                <a:path w="26" h="48">
                  <a:moveTo>
                    <a:pt x="14" y="0"/>
                  </a:moveTo>
                  <a:lnTo>
                    <a:pt x="15" y="0"/>
                  </a:lnTo>
                  <a:lnTo>
                    <a:pt x="9" y="13"/>
                  </a:lnTo>
                  <a:lnTo>
                    <a:pt x="8" y="25"/>
                  </a:lnTo>
                  <a:lnTo>
                    <a:pt x="6" y="32"/>
                  </a:lnTo>
                  <a:lnTo>
                    <a:pt x="0" y="33"/>
                  </a:lnTo>
                  <a:lnTo>
                    <a:pt x="0" y="48"/>
                  </a:lnTo>
                  <a:lnTo>
                    <a:pt x="15" y="40"/>
                  </a:lnTo>
                  <a:lnTo>
                    <a:pt x="21" y="27"/>
                  </a:lnTo>
                  <a:lnTo>
                    <a:pt x="22" y="1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09" name="Freeform 509"/>
            <p:cNvSpPr>
              <a:spLocks/>
            </p:cNvSpPr>
            <p:nvPr/>
          </p:nvSpPr>
          <p:spPr bwMode="auto">
            <a:xfrm>
              <a:off x="4296" y="3897"/>
              <a:ext cx="4" cy="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2"/>
                </a:cxn>
                <a:cxn ang="0">
                  <a:pos x="86" y="6"/>
                </a:cxn>
                <a:cxn ang="0">
                  <a:pos x="86" y="8"/>
                </a:cxn>
                <a:cxn ang="0">
                  <a:pos x="86" y="10"/>
                </a:cxn>
                <a:cxn ang="0">
                  <a:pos x="82" y="13"/>
                </a:cxn>
                <a:cxn ang="0">
                  <a:pos x="77" y="15"/>
                </a:cxn>
                <a:cxn ang="0">
                  <a:pos x="72" y="16"/>
                </a:cxn>
                <a:cxn ang="0">
                  <a:pos x="67" y="17"/>
                </a:cxn>
                <a:cxn ang="0">
                  <a:pos x="62" y="17"/>
                </a:cxn>
                <a:cxn ang="0">
                  <a:pos x="58" y="17"/>
                </a:cxn>
                <a:cxn ang="0">
                  <a:pos x="54" y="15"/>
                </a:cxn>
                <a:cxn ang="0">
                  <a:pos x="50" y="13"/>
                </a:cxn>
                <a:cxn ang="0">
                  <a:pos x="43" y="10"/>
                </a:cxn>
                <a:cxn ang="0">
                  <a:pos x="37" y="8"/>
                </a:cxn>
                <a:cxn ang="0">
                  <a:pos x="30" y="7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2" y="8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8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4" y="1"/>
                </a:cxn>
                <a:cxn ang="0">
                  <a:pos x="43" y="4"/>
                </a:cxn>
                <a:cxn ang="0">
                  <a:pos x="51" y="6"/>
                </a:cxn>
                <a:cxn ang="0">
                  <a:pos x="59" y="8"/>
                </a:cxn>
                <a:cxn ang="0">
                  <a:pos x="67" y="8"/>
                </a:cxn>
                <a:cxn ang="0">
                  <a:pos x="72" y="8"/>
                </a:cxn>
                <a:cxn ang="0">
                  <a:pos x="77" y="7"/>
                </a:cxn>
                <a:cxn ang="0">
                  <a:pos x="82" y="5"/>
                </a:cxn>
                <a:cxn ang="0">
                  <a:pos x="86" y="0"/>
                </a:cxn>
              </a:cxnLst>
              <a:rect l="0" t="0" r="r" b="b"/>
              <a:pathLst>
                <a:path w="86" h="17">
                  <a:moveTo>
                    <a:pt x="86" y="0"/>
                  </a:moveTo>
                  <a:lnTo>
                    <a:pt x="86" y="2"/>
                  </a:lnTo>
                  <a:lnTo>
                    <a:pt x="86" y="6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2" y="13"/>
                  </a:lnTo>
                  <a:lnTo>
                    <a:pt x="77" y="15"/>
                  </a:lnTo>
                  <a:lnTo>
                    <a:pt x="72" y="16"/>
                  </a:lnTo>
                  <a:lnTo>
                    <a:pt x="67" y="17"/>
                  </a:lnTo>
                  <a:lnTo>
                    <a:pt x="62" y="17"/>
                  </a:lnTo>
                  <a:lnTo>
                    <a:pt x="58" y="17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3" y="10"/>
                  </a:lnTo>
                  <a:lnTo>
                    <a:pt x="37" y="8"/>
                  </a:lnTo>
                  <a:lnTo>
                    <a:pt x="30" y="7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6" y="8"/>
                  </a:lnTo>
                  <a:lnTo>
                    <a:pt x="0" y="6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1"/>
                  </a:lnTo>
                  <a:lnTo>
                    <a:pt x="43" y="4"/>
                  </a:lnTo>
                  <a:lnTo>
                    <a:pt x="51" y="6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2" y="8"/>
                  </a:lnTo>
                  <a:lnTo>
                    <a:pt x="77" y="7"/>
                  </a:lnTo>
                  <a:lnTo>
                    <a:pt x="82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0" name="Freeform 510"/>
            <p:cNvSpPr>
              <a:spLocks/>
            </p:cNvSpPr>
            <p:nvPr/>
          </p:nvSpPr>
          <p:spPr bwMode="auto">
            <a:xfrm>
              <a:off x="4302" y="3893"/>
              <a:ext cx="1" cy="1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4" y="9"/>
                </a:cxn>
                <a:cxn ang="0">
                  <a:pos x="10" y="14"/>
                </a:cxn>
              </a:cxnLst>
              <a:rect l="0" t="0" r="r" b="b"/>
              <a:pathLst>
                <a:path w="14" h="14">
                  <a:moveTo>
                    <a:pt x="10" y="14"/>
                  </a:moveTo>
                  <a:lnTo>
                    <a:pt x="8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9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1" name="Freeform 511"/>
            <p:cNvSpPr>
              <a:spLocks/>
            </p:cNvSpPr>
            <p:nvPr/>
          </p:nvSpPr>
          <p:spPr bwMode="auto">
            <a:xfrm>
              <a:off x="4291" y="3875"/>
              <a:ext cx="15" cy="20"/>
            </a:xfrm>
            <a:custGeom>
              <a:avLst/>
              <a:gdLst/>
              <a:ahLst/>
              <a:cxnLst>
                <a:cxn ang="0">
                  <a:pos x="329" y="376"/>
                </a:cxn>
                <a:cxn ang="0">
                  <a:pos x="329" y="381"/>
                </a:cxn>
                <a:cxn ang="0">
                  <a:pos x="328" y="391"/>
                </a:cxn>
                <a:cxn ang="0">
                  <a:pos x="323" y="393"/>
                </a:cxn>
                <a:cxn ang="0">
                  <a:pos x="313" y="376"/>
                </a:cxn>
                <a:cxn ang="0">
                  <a:pos x="301" y="353"/>
                </a:cxn>
                <a:cxn ang="0">
                  <a:pos x="287" y="330"/>
                </a:cxn>
                <a:cxn ang="0">
                  <a:pos x="270" y="305"/>
                </a:cxn>
                <a:cxn ang="0">
                  <a:pos x="252" y="280"/>
                </a:cxn>
                <a:cxn ang="0">
                  <a:pos x="232" y="255"/>
                </a:cxn>
                <a:cxn ang="0">
                  <a:pos x="210" y="230"/>
                </a:cxn>
                <a:cxn ang="0">
                  <a:pos x="188" y="205"/>
                </a:cxn>
                <a:cxn ang="0">
                  <a:pos x="165" y="180"/>
                </a:cxn>
                <a:cxn ang="0">
                  <a:pos x="140" y="158"/>
                </a:cxn>
                <a:cxn ang="0">
                  <a:pos x="117" y="135"/>
                </a:cxn>
                <a:cxn ang="0">
                  <a:pos x="94" y="113"/>
                </a:cxn>
                <a:cxn ang="0">
                  <a:pos x="72" y="92"/>
                </a:cxn>
                <a:cxn ang="0">
                  <a:pos x="52" y="73"/>
                </a:cxn>
                <a:cxn ang="0">
                  <a:pos x="32" y="56"/>
                </a:cxn>
                <a:cxn ang="0">
                  <a:pos x="15" y="42"/>
                </a:cxn>
                <a:cxn ang="0">
                  <a:pos x="0" y="29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18" y="1"/>
                </a:cxn>
                <a:cxn ang="0">
                  <a:pos x="29" y="0"/>
                </a:cxn>
                <a:cxn ang="0">
                  <a:pos x="41" y="8"/>
                </a:cxn>
                <a:cxn ang="0">
                  <a:pos x="56" y="19"/>
                </a:cxn>
                <a:cxn ang="0">
                  <a:pos x="75" y="35"/>
                </a:cxn>
                <a:cxn ang="0">
                  <a:pos x="96" y="53"/>
                </a:cxn>
                <a:cxn ang="0">
                  <a:pos x="118" y="75"/>
                </a:cxn>
                <a:cxn ang="0">
                  <a:pos x="142" y="99"/>
                </a:cxn>
                <a:cxn ang="0">
                  <a:pos x="167" y="125"/>
                </a:cxn>
                <a:cxn ang="0">
                  <a:pos x="192" y="153"/>
                </a:cxn>
                <a:cxn ang="0">
                  <a:pos x="216" y="183"/>
                </a:cxn>
                <a:cxn ang="0">
                  <a:pos x="239" y="212"/>
                </a:cxn>
                <a:cxn ang="0">
                  <a:pos x="261" y="242"/>
                </a:cxn>
                <a:cxn ang="0">
                  <a:pos x="281" y="271"/>
                </a:cxn>
                <a:cxn ang="0">
                  <a:pos x="298" y="299"/>
                </a:cxn>
                <a:cxn ang="0">
                  <a:pos x="312" y="327"/>
                </a:cxn>
                <a:cxn ang="0">
                  <a:pos x="323" y="352"/>
                </a:cxn>
                <a:cxn ang="0">
                  <a:pos x="329" y="376"/>
                </a:cxn>
              </a:cxnLst>
              <a:rect l="0" t="0" r="r" b="b"/>
              <a:pathLst>
                <a:path w="329" h="393">
                  <a:moveTo>
                    <a:pt x="329" y="376"/>
                  </a:moveTo>
                  <a:lnTo>
                    <a:pt x="329" y="381"/>
                  </a:lnTo>
                  <a:lnTo>
                    <a:pt x="328" y="391"/>
                  </a:lnTo>
                  <a:lnTo>
                    <a:pt x="323" y="393"/>
                  </a:lnTo>
                  <a:lnTo>
                    <a:pt x="313" y="376"/>
                  </a:lnTo>
                  <a:lnTo>
                    <a:pt x="301" y="353"/>
                  </a:lnTo>
                  <a:lnTo>
                    <a:pt x="287" y="330"/>
                  </a:lnTo>
                  <a:lnTo>
                    <a:pt x="270" y="305"/>
                  </a:lnTo>
                  <a:lnTo>
                    <a:pt x="252" y="280"/>
                  </a:lnTo>
                  <a:lnTo>
                    <a:pt x="232" y="255"/>
                  </a:lnTo>
                  <a:lnTo>
                    <a:pt x="210" y="230"/>
                  </a:lnTo>
                  <a:lnTo>
                    <a:pt x="188" y="205"/>
                  </a:lnTo>
                  <a:lnTo>
                    <a:pt x="165" y="180"/>
                  </a:lnTo>
                  <a:lnTo>
                    <a:pt x="140" y="158"/>
                  </a:lnTo>
                  <a:lnTo>
                    <a:pt x="117" y="135"/>
                  </a:lnTo>
                  <a:lnTo>
                    <a:pt x="94" y="113"/>
                  </a:lnTo>
                  <a:lnTo>
                    <a:pt x="72" y="92"/>
                  </a:lnTo>
                  <a:lnTo>
                    <a:pt x="52" y="73"/>
                  </a:lnTo>
                  <a:lnTo>
                    <a:pt x="32" y="56"/>
                  </a:lnTo>
                  <a:lnTo>
                    <a:pt x="15" y="42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1" y="8"/>
                  </a:lnTo>
                  <a:lnTo>
                    <a:pt x="56" y="19"/>
                  </a:lnTo>
                  <a:lnTo>
                    <a:pt x="75" y="35"/>
                  </a:lnTo>
                  <a:lnTo>
                    <a:pt x="96" y="53"/>
                  </a:lnTo>
                  <a:lnTo>
                    <a:pt x="118" y="75"/>
                  </a:lnTo>
                  <a:lnTo>
                    <a:pt x="142" y="99"/>
                  </a:lnTo>
                  <a:lnTo>
                    <a:pt x="167" y="125"/>
                  </a:lnTo>
                  <a:lnTo>
                    <a:pt x="192" y="153"/>
                  </a:lnTo>
                  <a:lnTo>
                    <a:pt x="216" y="183"/>
                  </a:lnTo>
                  <a:lnTo>
                    <a:pt x="239" y="212"/>
                  </a:lnTo>
                  <a:lnTo>
                    <a:pt x="261" y="242"/>
                  </a:lnTo>
                  <a:lnTo>
                    <a:pt x="281" y="271"/>
                  </a:lnTo>
                  <a:lnTo>
                    <a:pt x="298" y="299"/>
                  </a:lnTo>
                  <a:lnTo>
                    <a:pt x="312" y="327"/>
                  </a:lnTo>
                  <a:lnTo>
                    <a:pt x="323" y="352"/>
                  </a:lnTo>
                  <a:lnTo>
                    <a:pt x="329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2" name="Freeform 512"/>
            <p:cNvSpPr>
              <a:spLocks/>
            </p:cNvSpPr>
            <p:nvPr/>
          </p:nvSpPr>
          <p:spPr bwMode="auto">
            <a:xfrm>
              <a:off x="4305" y="3894"/>
              <a:ext cx="1" cy="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12" y="25"/>
                </a:cxn>
                <a:cxn ang="0">
                  <a:pos x="27" y="21"/>
                </a:cxn>
                <a:cxn ang="0">
                  <a:pos x="28" y="8"/>
                </a:cxn>
                <a:cxn ang="0">
                  <a:pos x="28" y="3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5" y="15"/>
                </a:cxn>
                <a:cxn ang="0">
                  <a:pos x="20" y="15"/>
                </a:cxn>
                <a:cxn ang="0">
                  <a:pos x="12" y="1"/>
                </a:cxn>
                <a:cxn ang="0">
                  <a:pos x="12" y="0"/>
                </a:cxn>
                <a:cxn ang="0">
                  <a:pos x="0" y="6"/>
                </a:cxn>
              </a:cxnLst>
              <a:rect l="0" t="0" r="r" b="b"/>
              <a:pathLst>
                <a:path w="28" h="25">
                  <a:moveTo>
                    <a:pt x="0" y="6"/>
                  </a:moveTo>
                  <a:lnTo>
                    <a:pt x="0" y="5"/>
                  </a:lnTo>
                  <a:lnTo>
                    <a:pt x="12" y="25"/>
                  </a:lnTo>
                  <a:lnTo>
                    <a:pt x="27" y="21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3" name="Freeform 513"/>
            <p:cNvSpPr>
              <a:spLocks/>
            </p:cNvSpPr>
            <p:nvPr/>
          </p:nvSpPr>
          <p:spPr bwMode="auto">
            <a:xfrm>
              <a:off x="4291" y="3876"/>
              <a:ext cx="14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1"/>
                </a:cxn>
                <a:cxn ang="0">
                  <a:pos x="17" y="23"/>
                </a:cxn>
                <a:cxn ang="0">
                  <a:pos x="34" y="38"/>
                </a:cxn>
                <a:cxn ang="0">
                  <a:pos x="54" y="54"/>
                </a:cxn>
                <a:cxn ang="0">
                  <a:pos x="74" y="73"/>
                </a:cxn>
                <a:cxn ang="0">
                  <a:pos x="96" y="94"/>
                </a:cxn>
                <a:cxn ang="0">
                  <a:pos x="119" y="116"/>
                </a:cxn>
                <a:cxn ang="0">
                  <a:pos x="142" y="139"/>
                </a:cxn>
                <a:cxn ang="0">
                  <a:pos x="167" y="161"/>
                </a:cxn>
                <a:cxn ang="0">
                  <a:pos x="189" y="186"/>
                </a:cxn>
                <a:cxn ang="0">
                  <a:pos x="211" y="211"/>
                </a:cxn>
                <a:cxn ang="0">
                  <a:pos x="233" y="236"/>
                </a:cxn>
                <a:cxn ang="0">
                  <a:pos x="253" y="261"/>
                </a:cxn>
                <a:cxn ang="0">
                  <a:pos x="271" y="286"/>
                </a:cxn>
                <a:cxn ang="0">
                  <a:pos x="288" y="310"/>
                </a:cxn>
                <a:cxn ang="0">
                  <a:pos x="301" y="332"/>
                </a:cxn>
                <a:cxn ang="0">
                  <a:pos x="313" y="355"/>
                </a:cxn>
                <a:cxn ang="0">
                  <a:pos x="325" y="349"/>
                </a:cxn>
                <a:cxn ang="0">
                  <a:pos x="313" y="326"/>
                </a:cxn>
                <a:cxn ang="0">
                  <a:pos x="298" y="303"/>
                </a:cxn>
                <a:cxn ang="0">
                  <a:pos x="281" y="277"/>
                </a:cxn>
                <a:cxn ang="0">
                  <a:pos x="263" y="252"/>
                </a:cxn>
                <a:cxn ang="0">
                  <a:pos x="243" y="227"/>
                </a:cxn>
                <a:cxn ang="0">
                  <a:pos x="221" y="202"/>
                </a:cxn>
                <a:cxn ang="0">
                  <a:pos x="199" y="177"/>
                </a:cxn>
                <a:cxn ang="0">
                  <a:pos x="175" y="152"/>
                </a:cxn>
                <a:cxn ang="0">
                  <a:pos x="150" y="128"/>
                </a:cxn>
                <a:cxn ang="0">
                  <a:pos x="127" y="105"/>
                </a:cxn>
                <a:cxn ang="0">
                  <a:pos x="104" y="84"/>
                </a:cxn>
                <a:cxn ang="0">
                  <a:pos x="82" y="63"/>
                </a:cxn>
                <a:cxn ang="0">
                  <a:pos x="62" y="44"/>
                </a:cxn>
                <a:cxn ang="0">
                  <a:pos x="42" y="27"/>
                </a:cxn>
                <a:cxn ang="0">
                  <a:pos x="25" y="13"/>
                </a:cxn>
                <a:cxn ang="0">
                  <a:pos x="10" y="0"/>
                </a:cxn>
                <a:cxn ang="0">
                  <a:pos x="12" y="7"/>
                </a:cxn>
                <a:cxn ang="0">
                  <a:pos x="0" y="3"/>
                </a:cxn>
              </a:cxnLst>
              <a:rect l="0" t="0" r="r" b="b"/>
              <a:pathLst>
                <a:path w="325" h="355">
                  <a:moveTo>
                    <a:pt x="0" y="3"/>
                  </a:moveTo>
                  <a:lnTo>
                    <a:pt x="2" y="11"/>
                  </a:lnTo>
                  <a:lnTo>
                    <a:pt x="17" y="23"/>
                  </a:lnTo>
                  <a:lnTo>
                    <a:pt x="34" y="38"/>
                  </a:lnTo>
                  <a:lnTo>
                    <a:pt x="54" y="54"/>
                  </a:lnTo>
                  <a:lnTo>
                    <a:pt x="74" y="73"/>
                  </a:lnTo>
                  <a:lnTo>
                    <a:pt x="96" y="94"/>
                  </a:lnTo>
                  <a:lnTo>
                    <a:pt x="119" y="116"/>
                  </a:lnTo>
                  <a:lnTo>
                    <a:pt x="142" y="139"/>
                  </a:lnTo>
                  <a:lnTo>
                    <a:pt x="167" y="161"/>
                  </a:lnTo>
                  <a:lnTo>
                    <a:pt x="189" y="186"/>
                  </a:lnTo>
                  <a:lnTo>
                    <a:pt x="211" y="211"/>
                  </a:lnTo>
                  <a:lnTo>
                    <a:pt x="233" y="236"/>
                  </a:lnTo>
                  <a:lnTo>
                    <a:pt x="253" y="261"/>
                  </a:lnTo>
                  <a:lnTo>
                    <a:pt x="271" y="286"/>
                  </a:lnTo>
                  <a:lnTo>
                    <a:pt x="288" y="310"/>
                  </a:lnTo>
                  <a:lnTo>
                    <a:pt x="301" y="332"/>
                  </a:lnTo>
                  <a:lnTo>
                    <a:pt x="313" y="355"/>
                  </a:lnTo>
                  <a:lnTo>
                    <a:pt x="325" y="349"/>
                  </a:lnTo>
                  <a:lnTo>
                    <a:pt x="313" y="326"/>
                  </a:lnTo>
                  <a:lnTo>
                    <a:pt x="298" y="303"/>
                  </a:lnTo>
                  <a:lnTo>
                    <a:pt x="281" y="277"/>
                  </a:lnTo>
                  <a:lnTo>
                    <a:pt x="263" y="252"/>
                  </a:lnTo>
                  <a:lnTo>
                    <a:pt x="243" y="227"/>
                  </a:lnTo>
                  <a:lnTo>
                    <a:pt x="221" y="202"/>
                  </a:lnTo>
                  <a:lnTo>
                    <a:pt x="199" y="177"/>
                  </a:lnTo>
                  <a:lnTo>
                    <a:pt x="175" y="152"/>
                  </a:lnTo>
                  <a:lnTo>
                    <a:pt x="150" y="128"/>
                  </a:lnTo>
                  <a:lnTo>
                    <a:pt x="127" y="105"/>
                  </a:lnTo>
                  <a:lnTo>
                    <a:pt x="104" y="84"/>
                  </a:lnTo>
                  <a:lnTo>
                    <a:pt x="82" y="63"/>
                  </a:lnTo>
                  <a:lnTo>
                    <a:pt x="62" y="44"/>
                  </a:lnTo>
                  <a:lnTo>
                    <a:pt x="42" y="27"/>
                  </a:lnTo>
                  <a:lnTo>
                    <a:pt x="25" y="13"/>
                  </a:lnTo>
                  <a:lnTo>
                    <a:pt x="10" y="0"/>
                  </a:lnTo>
                  <a:lnTo>
                    <a:pt x="1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4" name="Freeform 514"/>
            <p:cNvSpPr>
              <a:spLocks/>
            </p:cNvSpPr>
            <p:nvPr/>
          </p:nvSpPr>
          <p:spPr bwMode="auto">
            <a:xfrm>
              <a:off x="4291" y="3875"/>
              <a:ext cx="1" cy="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21" y="1"/>
                </a:cxn>
                <a:cxn ang="0">
                  <a:pos x="10" y="14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12" y="37"/>
                </a:cxn>
                <a:cxn ang="0">
                  <a:pos x="14" y="33"/>
                </a:cxn>
                <a:cxn ang="0">
                  <a:pos x="20" y="22"/>
                </a:cxn>
                <a:cxn ang="0">
                  <a:pos x="27" y="14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7" y="0"/>
                </a:cxn>
              </a:cxnLst>
              <a:rect l="0" t="0" r="r" b="b"/>
              <a:pathLst>
                <a:path w="37" h="37">
                  <a:moveTo>
                    <a:pt x="37" y="0"/>
                  </a:moveTo>
                  <a:lnTo>
                    <a:pt x="37" y="0"/>
                  </a:lnTo>
                  <a:lnTo>
                    <a:pt x="21" y="1"/>
                  </a:lnTo>
                  <a:lnTo>
                    <a:pt x="10" y="14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12" y="37"/>
                  </a:lnTo>
                  <a:lnTo>
                    <a:pt x="14" y="33"/>
                  </a:lnTo>
                  <a:lnTo>
                    <a:pt x="20" y="22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5" name="Freeform 515"/>
            <p:cNvSpPr>
              <a:spLocks/>
            </p:cNvSpPr>
            <p:nvPr/>
          </p:nvSpPr>
          <p:spPr bwMode="auto">
            <a:xfrm>
              <a:off x="4292" y="3875"/>
              <a:ext cx="14" cy="19"/>
            </a:xfrm>
            <a:custGeom>
              <a:avLst/>
              <a:gdLst/>
              <a:ahLst/>
              <a:cxnLst>
                <a:cxn ang="0">
                  <a:pos x="308" y="382"/>
                </a:cxn>
                <a:cxn ang="0">
                  <a:pos x="308" y="381"/>
                </a:cxn>
                <a:cxn ang="0">
                  <a:pos x="302" y="356"/>
                </a:cxn>
                <a:cxn ang="0">
                  <a:pos x="291" y="330"/>
                </a:cxn>
                <a:cxn ang="0">
                  <a:pos x="277" y="302"/>
                </a:cxn>
                <a:cxn ang="0">
                  <a:pos x="259" y="274"/>
                </a:cxn>
                <a:cxn ang="0">
                  <a:pos x="239" y="244"/>
                </a:cxn>
                <a:cxn ang="0">
                  <a:pos x="217" y="214"/>
                </a:cxn>
                <a:cxn ang="0">
                  <a:pos x="194" y="184"/>
                </a:cxn>
                <a:cxn ang="0">
                  <a:pos x="170" y="155"/>
                </a:cxn>
                <a:cxn ang="0">
                  <a:pos x="145" y="127"/>
                </a:cxn>
                <a:cxn ang="0">
                  <a:pos x="119" y="101"/>
                </a:cxn>
                <a:cxn ang="0">
                  <a:pos x="95" y="76"/>
                </a:cxn>
                <a:cxn ang="0">
                  <a:pos x="73" y="54"/>
                </a:cxn>
                <a:cxn ang="0">
                  <a:pos x="52" y="35"/>
                </a:cxn>
                <a:cxn ang="0">
                  <a:pos x="33" y="20"/>
                </a:cxn>
                <a:cxn ang="0">
                  <a:pos x="17" y="8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11" y="19"/>
                </a:cxn>
                <a:cxn ang="0">
                  <a:pos x="25" y="30"/>
                </a:cxn>
                <a:cxn ang="0">
                  <a:pos x="44" y="46"/>
                </a:cxn>
                <a:cxn ang="0">
                  <a:pos x="65" y="65"/>
                </a:cxn>
                <a:cxn ang="0">
                  <a:pos x="87" y="86"/>
                </a:cxn>
                <a:cxn ang="0">
                  <a:pos x="111" y="109"/>
                </a:cxn>
                <a:cxn ang="0">
                  <a:pos x="135" y="135"/>
                </a:cxn>
                <a:cxn ang="0">
                  <a:pos x="160" y="164"/>
                </a:cxn>
                <a:cxn ang="0">
                  <a:pos x="184" y="193"/>
                </a:cxn>
                <a:cxn ang="0">
                  <a:pos x="207" y="222"/>
                </a:cxn>
                <a:cxn ang="0">
                  <a:pos x="229" y="252"/>
                </a:cxn>
                <a:cxn ang="0">
                  <a:pos x="249" y="280"/>
                </a:cxn>
                <a:cxn ang="0">
                  <a:pos x="265" y="308"/>
                </a:cxn>
                <a:cxn ang="0">
                  <a:pos x="279" y="336"/>
                </a:cxn>
                <a:cxn ang="0">
                  <a:pos x="290" y="360"/>
                </a:cxn>
                <a:cxn ang="0">
                  <a:pos x="296" y="383"/>
                </a:cxn>
                <a:cxn ang="0">
                  <a:pos x="296" y="382"/>
                </a:cxn>
                <a:cxn ang="0">
                  <a:pos x="308" y="382"/>
                </a:cxn>
              </a:cxnLst>
              <a:rect l="0" t="0" r="r" b="b"/>
              <a:pathLst>
                <a:path w="308" h="383">
                  <a:moveTo>
                    <a:pt x="308" y="382"/>
                  </a:moveTo>
                  <a:lnTo>
                    <a:pt x="308" y="381"/>
                  </a:lnTo>
                  <a:lnTo>
                    <a:pt x="302" y="356"/>
                  </a:lnTo>
                  <a:lnTo>
                    <a:pt x="291" y="330"/>
                  </a:lnTo>
                  <a:lnTo>
                    <a:pt x="277" y="302"/>
                  </a:lnTo>
                  <a:lnTo>
                    <a:pt x="259" y="274"/>
                  </a:lnTo>
                  <a:lnTo>
                    <a:pt x="239" y="244"/>
                  </a:lnTo>
                  <a:lnTo>
                    <a:pt x="217" y="214"/>
                  </a:lnTo>
                  <a:lnTo>
                    <a:pt x="194" y="184"/>
                  </a:lnTo>
                  <a:lnTo>
                    <a:pt x="170" y="155"/>
                  </a:lnTo>
                  <a:lnTo>
                    <a:pt x="145" y="127"/>
                  </a:lnTo>
                  <a:lnTo>
                    <a:pt x="119" y="101"/>
                  </a:lnTo>
                  <a:lnTo>
                    <a:pt x="95" y="76"/>
                  </a:lnTo>
                  <a:lnTo>
                    <a:pt x="73" y="54"/>
                  </a:lnTo>
                  <a:lnTo>
                    <a:pt x="52" y="35"/>
                  </a:lnTo>
                  <a:lnTo>
                    <a:pt x="33" y="20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25" y="30"/>
                  </a:lnTo>
                  <a:lnTo>
                    <a:pt x="44" y="46"/>
                  </a:lnTo>
                  <a:lnTo>
                    <a:pt x="65" y="65"/>
                  </a:lnTo>
                  <a:lnTo>
                    <a:pt x="87" y="86"/>
                  </a:lnTo>
                  <a:lnTo>
                    <a:pt x="111" y="109"/>
                  </a:lnTo>
                  <a:lnTo>
                    <a:pt x="135" y="135"/>
                  </a:lnTo>
                  <a:lnTo>
                    <a:pt x="160" y="164"/>
                  </a:lnTo>
                  <a:lnTo>
                    <a:pt x="184" y="193"/>
                  </a:lnTo>
                  <a:lnTo>
                    <a:pt x="207" y="222"/>
                  </a:lnTo>
                  <a:lnTo>
                    <a:pt x="229" y="252"/>
                  </a:lnTo>
                  <a:lnTo>
                    <a:pt x="249" y="280"/>
                  </a:lnTo>
                  <a:lnTo>
                    <a:pt x="265" y="308"/>
                  </a:lnTo>
                  <a:lnTo>
                    <a:pt x="279" y="336"/>
                  </a:lnTo>
                  <a:lnTo>
                    <a:pt x="290" y="360"/>
                  </a:lnTo>
                  <a:lnTo>
                    <a:pt x="296" y="383"/>
                  </a:lnTo>
                  <a:lnTo>
                    <a:pt x="296" y="382"/>
                  </a:lnTo>
                  <a:lnTo>
                    <a:pt x="308" y="38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6" name="Freeform 516"/>
            <p:cNvSpPr>
              <a:spLocks/>
            </p:cNvSpPr>
            <p:nvPr/>
          </p:nvSpPr>
          <p:spPr bwMode="auto">
            <a:xfrm>
              <a:off x="4291" y="3876"/>
              <a:ext cx="4" cy="2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72" y="1"/>
                </a:cxn>
                <a:cxn ang="0">
                  <a:pos x="0" y="26"/>
                </a:cxn>
                <a:cxn ang="0">
                  <a:pos x="4" y="39"/>
                </a:cxn>
                <a:cxn ang="0">
                  <a:pos x="76" y="14"/>
                </a:cxn>
                <a:cxn ang="0">
                  <a:pos x="70" y="12"/>
                </a:cxn>
                <a:cxn ang="0">
                  <a:pos x="78" y="2"/>
                </a:cxn>
                <a:cxn ang="0">
                  <a:pos x="75" y="0"/>
                </a:cxn>
                <a:cxn ang="0">
                  <a:pos x="72" y="1"/>
                </a:cxn>
                <a:cxn ang="0">
                  <a:pos x="78" y="2"/>
                </a:cxn>
              </a:cxnLst>
              <a:rect l="0" t="0" r="r" b="b"/>
              <a:pathLst>
                <a:path w="78" h="39">
                  <a:moveTo>
                    <a:pt x="78" y="2"/>
                  </a:moveTo>
                  <a:lnTo>
                    <a:pt x="72" y="1"/>
                  </a:lnTo>
                  <a:lnTo>
                    <a:pt x="0" y="26"/>
                  </a:lnTo>
                  <a:lnTo>
                    <a:pt x="4" y="39"/>
                  </a:lnTo>
                  <a:lnTo>
                    <a:pt x="76" y="14"/>
                  </a:lnTo>
                  <a:lnTo>
                    <a:pt x="70" y="1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7" name="Freeform 517"/>
            <p:cNvSpPr>
              <a:spLocks/>
            </p:cNvSpPr>
            <p:nvPr/>
          </p:nvSpPr>
          <p:spPr bwMode="auto">
            <a:xfrm>
              <a:off x="4295" y="3876"/>
              <a:ext cx="2" cy="2"/>
            </a:xfrm>
            <a:custGeom>
              <a:avLst/>
              <a:gdLst/>
              <a:ahLst/>
              <a:cxnLst>
                <a:cxn ang="0">
                  <a:pos x="42" y="44"/>
                </a:cxn>
                <a:cxn ang="0">
                  <a:pos x="43" y="32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35" y="43"/>
                </a:cxn>
                <a:cxn ang="0">
                  <a:pos x="36" y="31"/>
                </a:cxn>
                <a:cxn ang="0">
                  <a:pos x="42" y="44"/>
                </a:cxn>
                <a:cxn ang="0">
                  <a:pos x="51" y="39"/>
                </a:cxn>
                <a:cxn ang="0">
                  <a:pos x="43" y="32"/>
                </a:cxn>
                <a:cxn ang="0">
                  <a:pos x="42" y="44"/>
                </a:cxn>
              </a:cxnLst>
              <a:rect l="0" t="0" r="r" b="b"/>
              <a:pathLst>
                <a:path w="51" h="44">
                  <a:moveTo>
                    <a:pt x="42" y="44"/>
                  </a:moveTo>
                  <a:lnTo>
                    <a:pt x="43" y="32"/>
                  </a:lnTo>
                  <a:lnTo>
                    <a:pt x="8" y="0"/>
                  </a:lnTo>
                  <a:lnTo>
                    <a:pt x="0" y="10"/>
                  </a:lnTo>
                  <a:lnTo>
                    <a:pt x="35" y="43"/>
                  </a:lnTo>
                  <a:lnTo>
                    <a:pt x="36" y="31"/>
                  </a:lnTo>
                  <a:lnTo>
                    <a:pt x="42" y="44"/>
                  </a:lnTo>
                  <a:lnTo>
                    <a:pt x="51" y="39"/>
                  </a:lnTo>
                  <a:lnTo>
                    <a:pt x="43" y="32"/>
                  </a:lnTo>
                  <a:lnTo>
                    <a:pt x="42" y="4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8" name="Freeform 518"/>
            <p:cNvSpPr>
              <a:spLocks/>
            </p:cNvSpPr>
            <p:nvPr/>
          </p:nvSpPr>
          <p:spPr bwMode="auto">
            <a:xfrm>
              <a:off x="4293" y="3878"/>
              <a:ext cx="3" cy="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5" y="45"/>
                </a:cxn>
                <a:cxn ang="0">
                  <a:pos x="77" y="13"/>
                </a:cxn>
                <a:cxn ang="0">
                  <a:pos x="71" y="0"/>
                </a:cxn>
                <a:cxn ang="0">
                  <a:pos x="9" y="33"/>
                </a:cxn>
                <a:cxn ang="0">
                  <a:pos x="8" y="44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8" y="44"/>
                </a:cxn>
                <a:cxn ang="0">
                  <a:pos x="16" y="34"/>
                </a:cxn>
              </a:cxnLst>
              <a:rect l="0" t="0" r="r" b="b"/>
              <a:pathLst>
                <a:path w="77" h="45">
                  <a:moveTo>
                    <a:pt x="16" y="34"/>
                  </a:moveTo>
                  <a:lnTo>
                    <a:pt x="15" y="45"/>
                  </a:lnTo>
                  <a:lnTo>
                    <a:pt x="77" y="13"/>
                  </a:lnTo>
                  <a:lnTo>
                    <a:pt x="71" y="0"/>
                  </a:lnTo>
                  <a:lnTo>
                    <a:pt x="9" y="33"/>
                  </a:lnTo>
                  <a:lnTo>
                    <a:pt x="8" y="44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8" y="4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19" name="Freeform 519"/>
            <p:cNvSpPr>
              <a:spLocks/>
            </p:cNvSpPr>
            <p:nvPr/>
          </p:nvSpPr>
          <p:spPr bwMode="auto">
            <a:xfrm>
              <a:off x="4293" y="3880"/>
              <a:ext cx="3" cy="2"/>
            </a:xfrm>
            <a:custGeom>
              <a:avLst/>
              <a:gdLst/>
              <a:ahLst/>
              <a:cxnLst>
                <a:cxn ang="0">
                  <a:pos x="45" y="38"/>
                </a:cxn>
                <a:cxn ang="0">
                  <a:pos x="50" y="39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42" y="50"/>
                </a:cxn>
                <a:cxn ang="0">
                  <a:pos x="47" y="51"/>
                </a:cxn>
                <a:cxn ang="0">
                  <a:pos x="42" y="50"/>
                </a:cxn>
                <a:cxn ang="0">
                  <a:pos x="45" y="52"/>
                </a:cxn>
                <a:cxn ang="0">
                  <a:pos x="47" y="51"/>
                </a:cxn>
                <a:cxn ang="0">
                  <a:pos x="45" y="38"/>
                </a:cxn>
              </a:cxnLst>
              <a:rect l="0" t="0" r="r" b="b"/>
              <a:pathLst>
                <a:path w="50" h="52">
                  <a:moveTo>
                    <a:pt x="45" y="38"/>
                  </a:moveTo>
                  <a:lnTo>
                    <a:pt x="50" y="39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2" y="50"/>
                  </a:lnTo>
                  <a:lnTo>
                    <a:pt x="47" y="51"/>
                  </a:lnTo>
                  <a:lnTo>
                    <a:pt x="42" y="50"/>
                  </a:lnTo>
                  <a:lnTo>
                    <a:pt x="45" y="52"/>
                  </a:lnTo>
                  <a:lnTo>
                    <a:pt x="47" y="51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0" name="Freeform 520"/>
            <p:cNvSpPr>
              <a:spLocks/>
            </p:cNvSpPr>
            <p:nvPr/>
          </p:nvSpPr>
          <p:spPr bwMode="auto">
            <a:xfrm>
              <a:off x="4295" y="3881"/>
              <a:ext cx="4" cy="1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66" y="2"/>
                </a:cxn>
                <a:cxn ang="0">
                  <a:pos x="0" y="18"/>
                </a:cxn>
                <a:cxn ang="0">
                  <a:pos x="2" y="31"/>
                </a:cxn>
                <a:cxn ang="0">
                  <a:pos x="68" y="14"/>
                </a:cxn>
                <a:cxn ang="0">
                  <a:pos x="62" y="12"/>
                </a:cxn>
                <a:cxn ang="0">
                  <a:pos x="72" y="4"/>
                </a:cxn>
                <a:cxn ang="0">
                  <a:pos x="69" y="0"/>
                </a:cxn>
                <a:cxn ang="0">
                  <a:pos x="66" y="2"/>
                </a:cxn>
                <a:cxn ang="0">
                  <a:pos x="72" y="4"/>
                </a:cxn>
              </a:cxnLst>
              <a:rect l="0" t="0" r="r" b="b"/>
              <a:pathLst>
                <a:path w="72" h="31">
                  <a:moveTo>
                    <a:pt x="72" y="4"/>
                  </a:moveTo>
                  <a:lnTo>
                    <a:pt x="66" y="2"/>
                  </a:lnTo>
                  <a:lnTo>
                    <a:pt x="0" y="18"/>
                  </a:lnTo>
                  <a:lnTo>
                    <a:pt x="2" y="31"/>
                  </a:lnTo>
                  <a:lnTo>
                    <a:pt x="68" y="14"/>
                  </a:lnTo>
                  <a:lnTo>
                    <a:pt x="62" y="12"/>
                  </a:lnTo>
                  <a:lnTo>
                    <a:pt x="72" y="4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1" name="Freeform 521"/>
            <p:cNvSpPr>
              <a:spLocks/>
            </p:cNvSpPr>
            <p:nvPr/>
          </p:nvSpPr>
          <p:spPr bwMode="auto">
            <a:xfrm>
              <a:off x="4298" y="3881"/>
              <a:ext cx="2" cy="2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6" y="30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26" y="38"/>
                </a:cxn>
                <a:cxn ang="0">
                  <a:pos x="28" y="28"/>
                </a:cxn>
                <a:cxn ang="0">
                  <a:pos x="34" y="40"/>
                </a:cxn>
                <a:cxn ang="0">
                  <a:pos x="42" y="36"/>
                </a:cxn>
                <a:cxn ang="0">
                  <a:pos x="36" y="30"/>
                </a:cxn>
                <a:cxn ang="0">
                  <a:pos x="34" y="40"/>
                </a:cxn>
              </a:cxnLst>
              <a:rect l="0" t="0" r="r" b="b"/>
              <a:pathLst>
                <a:path w="42" h="40">
                  <a:moveTo>
                    <a:pt x="34" y="40"/>
                  </a:moveTo>
                  <a:lnTo>
                    <a:pt x="36" y="30"/>
                  </a:lnTo>
                  <a:lnTo>
                    <a:pt x="10" y="0"/>
                  </a:lnTo>
                  <a:lnTo>
                    <a:pt x="0" y="8"/>
                  </a:lnTo>
                  <a:lnTo>
                    <a:pt x="26" y="38"/>
                  </a:lnTo>
                  <a:lnTo>
                    <a:pt x="28" y="28"/>
                  </a:lnTo>
                  <a:lnTo>
                    <a:pt x="34" y="40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2" name="Freeform 522"/>
            <p:cNvSpPr>
              <a:spLocks/>
            </p:cNvSpPr>
            <p:nvPr/>
          </p:nvSpPr>
          <p:spPr bwMode="auto">
            <a:xfrm>
              <a:off x="4297" y="3882"/>
              <a:ext cx="3" cy="2"/>
            </a:xfrm>
            <a:custGeom>
              <a:avLst/>
              <a:gdLst/>
              <a:ahLst/>
              <a:cxnLst>
                <a:cxn ang="0">
                  <a:pos x="16" y="25"/>
                </a:cxn>
                <a:cxn ang="0">
                  <a:pos x="14" y="35"/>
                </a:cxn>
                <a:cxn ang="0">
                  <a:pos x="61" y="12"/>
                </a:cxn>
                <a:cxn ang="0">
                  <a:pos x="55" y="0"/>
                </a:cxn>
                <a:cxn ang="0">
                  <a:pos x="8" y="23"/>
                </a:cxn>
                <a:cxn ang="0">
                  <a:pos x="6" y="33"/>
                </a:cxn>
                <a:cxn ang="0">
                  <a:pos x="8" y="23"/>
                </a:cxn>
                <a:cxn ang="0">
                  <a:pos x="0" y="27"/>
                </a:cxn>
                <a:cxn ang="0">
                  <a:pos x="6" y="33"/>
                </a:cxn>
                <a:cxn ang="0">
                  <a:pos x="16" y="25"/>
                </a:cxn>
              </a:cxnLst>
              <a:rect l="0" t="0" r="r" b="b"/>
              <a:pathLst>
                <a:path w="61" h="35">
                  <a:moveTo>
                    <a:pt x="16" y="25"/>
                  </a:moveTo>
                  <a:lnTo>
                    <a:pt x="14" y="35"/>
                  </a:lnTo>
                  <a:lnTo>
                    <a:pt x="61" y="12"/>
                  </a:lnTo>
                  <a:lnTo>
                    <a:pt x="55" y="0"/>
                  </a:lnTo>
                  <a:lnTo>
                    <a:pt x="8" y="23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0" y="27"/>
                  </a:lnTo>
                  <a:lnTo>
                    <a:pt x="6" y="33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3" name="Freeform 523"/>
            <p:cNvSpPr>
              <a:spLocks/>
            </p:cNvSpPr>
            <p:nvPr/>
          </p:nvSpPr>
          <p:spPr bwMode="auto">
            <a:xfrm>
              <a:off x="4297" y="3883"/>
              <a:ext cx="2" cy="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46" y="42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36" y="51"/>
                </a:cxn>
                <a:cxn ang="0">
                  <a:pos x="42" y="53"/>
                </a:cxn>
                <a:cxn ang="0">
                  <a:pos x="36" y="51"/>
                </a:cxn>
                <a:cxn ang="0">
                  <a:pos x="39" y="54"/>
                </a:cxn>
                <a:cxn ang="0">
                  <a:pos x="42" y="53"/>
                </a:cxn>
                <a:cxn ang="0">
                  <a:pos x="40" y="40"/>
                </a:cxn>
              </a:cxnLst>
              <a:rect l="0" t="0" r="r" b="b"/>
              <a:pathLst>
                <a:path w="46" h="54">
                  <a:moveTo>
                    <a:pt x="40" y="40"/>
                  </a:moveTo>
                  <a:lnTo>
                    <a:pt x="46" y="42"/>
                  </a:lnTo>
                  <a:lnTo>
                    <a:pt x="10" y="0"/>
                  </a:lnTo>
                  <a:lnTo>
                    <a:pt x="0" y="8"/>
                  </a:lnTo>
                  <a:lnTo>
                    <a:pt x="36" y="51"/>
                  </a:lnTo>
                  <a:lnTo>
                    <a:pt x="42" y="53"/>
                  </a:lnTo>
                  <a:lnTo>
                    <a:pt x="36" y="51"/>
                  </a:lnTo>
                  <a:lnTo>
                    <a:pt x="39" y="54"/>
                  </a:lnTo>
                  <a:lnTo>
                    <a:pt x="42" y="53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4" name="Freeform 524"/>
            <p:cNvSpPr>
              <a:spLocks/>
            </p:cNvSpPr>
            <p:nvPr/>
          </p:nvSpPr>
          <p:spPr bwMode="auto">
            <a:xfrm>
              <a:off x="4299" y="3885"/>
              <a:ext cx="3" cy="1"/>
            </a:xfrm>
            <a:custGeom>
              <a:avLst/>
              <a:gdLst/>
              <a:ahLst/>
              <a:cxnLst>
                <a:cxn ang="0">
                  <a:pos x="60" y="4"/>
                </a:cxn>
                <a:cxn ang="0">
                  <a:pos x="54" y="1"/>
                </a:cxn>
                <a:cxn ang="0">
                  <a:pos x="0" y="10"/>
                </a:cxn>
                <a:cxn ang="0">
                  <a:pos x="2" y="23"/>
                </a:cxn>
                <a:cxn ang="0">
                  <a:pos x="56" y="13"/>
                </a:cxn>
                <a:cxn ang="0">
                  <a:pos x="50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60" y="4"/>
                </a:cxn>
              </a:cxnLst>
              <a:rect l="0" t="0" r="r" b="b"/>
              <a:pathLst>
                <a:path w="60" h="23">
                  <a:moveTo>
                    <a:pt x="60" y="4"/>
                  </a:moveTo>
                  <a:lnTo>
                    <a:pt x="54" y="1"/>
                  </a:lnTo>
                  <a:lnTo>
                    <a:pt x="0" y="10"/>
                  </a:lnTo>
                  <a:lnTo>
                    <a:pt x="2" y="23"/>
                  </a:lnTo>
                  <a:lnTo>
                    <a:pt x="56" y="13"/>
                  </a:lnTo>
                  <a:lnTo>
                    <a:pt x="50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5" name="Freeform 525"/>
            <p:cNvSpPr>
              <a:spLocks/>
            </p:cNvSpPr>
            <p:nvPr/>
          </p:nvSpPr>
          <p:spPr bwMode="auto">
            <a:xfrm>
              <a:off x="4301" y="3885"/>
              <a:ext cx="2" cy="2"/>
            </a:xfrm>
            <a:custGeom>
              <a:avLst/>
              <a:gdLst/>
              <a:ahLst/>
              <a:cxnLst>
                <a:cxn ang="0">
                  <a:pos x="22" y="32"/>
                </a:cxn>
                <a:cxn ang="0">
                  <a:pos x="25" y="23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15" y="29"/>
                </a:cxn>
                <a:cxn ang="0">
                  <a:pos x="18" y="20"/>
                </a:cxn>
                <a:cxn ang="0">
                  <a:pos x="22" y="32"/>
                </a:cxn>
                <a:cxn ang="0">
                  <a:pos x="30" y="29"/>
                </a:cxn>
                <a:cxn ang="0">
                  <a:pos x="25" y="23"/>
                </a:cxn>
                <a:cxn ang="0">
                  <a:pos x="22" y="32"/>
                </a:cxn>
              </a:cxnLst>
              <a:rect l="0" t="0" r="r" b="b"/>
              <a:pathLst>
                <a:path w="30" h="32">
                  <a:moveTo>
                    <a:pt x="22" y="32"/>
                  </a:moveTo>
                  <a:lnTo>
                    <a:pt x="25" y="2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5" y="29"/>
                  </a:lnTo>
                  <a:lnTo>
                    <a:pt x="18" y="20"/>
                  </a:lnTo>
                  <a:lnTo>
                    <a:pt x="22" y="32"/>
                  </a:lnTo>
                  <a:lnTo>
                    <a:pt x="30" y="29"/>
                  </a:lnTo>
                  <a:lnTo>
                    <a:pt x="25" y="23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6" name="Freeform 526"/>
            <p:cNvSpPr>
              <a:spLocks/>
            </p:cNvSpPr>
            <p:nvPr/>
          </p:nvSpPr>
          <p:spPr bwMode="auto">
            <a:xfrm>
              <a:off x="4300" y="3886"/>
              <a:ext cx="2" cy="1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3" y="26"/>
                </a:cxn>
                <a:cxn ang="0">
                  <a:pos x="53" y="12"/>
                </a:cxn>
                <a:cxn ang="0">
                  <a:pos x="49" y="0"/>
                </a:cxn>
                <a:cxn ang="0">
                  <a:pos x="9" y="13"/>
                </a:cxn>
                <a:cxn ang="0">
                  <a:pos x="6" y="24"/>
                </a:cxn>
                <a:cxn ang="0">
                  <a:pos x="9" y="13"/>
                </a:cxn>
                <a:cxn ang="0">
                  <a:pos x="0" y="17"/>
                </a:cxn>
                <a:cxn ang="0">
                  <a:pos x="6" y="24"/>
                </a:cxn>
                <a:cxn ang="0">
                  <a:pos x="16" y="16"/>
                </a:cxn>
              </a:cxnLst>
              <a:rect l="0" t="0" r="r" b="b"/>
              <a:pathLst>
                <a:path w="53" h="26">
                  <a:moveTo>
                    <a:pt x="16" y="16"/>
                  </a:moveTo>
                  <a:lnTo>
                    <a:pt x="13" y="26"/>
                  </a:lnTo>
                  <a:lnTo>
                    <a:pt x="53" y="12"/>
                  </a:lnTo>
                  <a:lnTo>
                    <a:pt x="49" y="0"/>
                  </a:lnTo>
                  <a:lnTo>
                    <a:pt x="9" y="13"/>
                  </a:lnTo>
                  <a:lnTo>
                    <a:pt x="6" y="24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7" name="Freeform 527"/>
            <p:cNvSpPr>
              <a:spLocks/>
            </p:cNvSpPr>
            <p:nvPr/>
          </p:nvSpPr>
          <p:spPr bwMode="auto">
            <a:xfrm>
              <a:off x="4300" y="3887"/>
              <a:ext cx="2" cy="3"/>
            </a:xfrm>
            <a:custGeom>
              <a:avLst/>
              <a:gdLst/>
              <a:ahLst/>
              <a:cxnLst>
                <a:cxn ang="0">
                  <a:pos x="39" y="41"/>
                </a:cxn>
                <a:cxn ang="0">
                  <a:pos x="44" y="44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34" y="53"/>
                </a:cxn>
                <a:cxn ang="0">
                  <a:pos x="39" y="56"/>
                </a:cxn>
                <a:cxn ang="0">
                  <a:pos x="34" y="53"/>
                </a:cxn>
                <a:cxn ang="0">
                  <a:pos x="36" y="55"/>
                </a:cxn>
                <a:cxn ang="0">
                  <a:pos x="39" y="56"/>
                </a:cxn>
                <a:cxn ang="0">
                  <a:pos x="39" y="41"/>
                </a:cxn>
              </a:cxnLst>
              <a:rect l="0" t="0" r="r" b="b"/>
              <a:pathLst>
                <a:path w="44" h="56">
                  <a:moveTo>
                    <a:pt x="39" y="41"/>
                  </a:moveTo>
                  <a:lnTo>
                    <a:pt x="44" y="44"/>
                  </a:lnTo>
                  <a:lnTo>
                    <a:pt x="10" y="0"/>
                  </a:lnTo>
                  <a:lnTo>
                    <a:pt x="0" y="8"/>
                  </a:lnTo>
                  <a:lnTo>
                    <a:pt x="34" y="53"/>
                  </a:lnTo>
                  <a:lnTo>
                    <a:pt x="39" y="56"/>
                  </a:lnTo>
                  <a:lnTo>
                    <a:pt x="34" y="53"/>
                  </a:lnTo>
                  <a:lnTo>
                    <a:pt x="36" y="55"/>
                  </a:lnTo>
                  <a:lnTo>
                    <a:pt x="39" y="56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8" name="Freeform 528"/>
            <p:cNvSpPr>
              <a:spLocks/>
            </p:cNvSpPr>
            <p:nvPr/>
          </p:nvSpPr>
          <p:spPr bwMode="auto">
            <a:xfrm>
              <a:off x="4302" y="3889"/>
              <a:ext cx="2" cy="1"/>
            </a:xfrm>
            <a:custGeom>
              <a:avLst/>
              <a:gdLst/>
              <a:ahLst/>
              <a:cxnLst>
                <a:cxn ang="0">
                  <a:pos x="53" y="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7" y="15"/>
                </a:cxn>
                <a:cxn ang="0">
                  <a:pos x="41" y="10"/>
                </a:cxn>
                <a:cxn ang="0">
                  <a:pos x="53" y="5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53" y="5"/>
                </a:cxn>
              </a:cxnLst>
              <a:rect l="0" t="0" r="r" b="b"/>
              <a:pathLst>
                <a:path w="53" h="15">
                  <a:moveTo>
                    <a:pt x="53" y="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7" y="15"/>
                  </a:lnTo>
                  <a:lnTo>
                    <a:pt x="41" y="10"/>
                  </a:lnTo>
                  <a:lnTo>
                    <a:pt x="53" y="5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29" name="Freeform 529"/>
            <p:cNvSpPr>
              <a:spLocks/>
            </p:cNvSpPr>
            <p:nvPr/>
          </p:nvSpPr>
          <p:spPr bwMode="auto">
            <a:xfrm>
              <a:off x="4304" y="3889"/>
              <a:ext cx="1" cy="1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8" y="14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6" y="18"/>
                </a:cxn>
                <a:cxn ang="0">
                  <a:pos x="10" y="10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18" y="14"/>
                </a:cxn>
                <a:cxn ang="0">
                  <a:pos x="14" y="22"/>
                </a:cxn>
              </a:cxnLst>
              <a:rect l="0" t="0" r="r" b="b"/>
              <a:pathLst>
                <a:path w="21" h="22">
                  <a:moveTo>
                    <a:pt x="14" y="22"/>
                  </a:moveTo>
                  <a:lnTo>
                    <a:pt x="18" y="14"/>
                  </a:lnTo>
                  <a:lnTo>
                    <a:pt x="12" y="0"/>
                  </a:lnTo>
                  <a:lnTo>
                    <a:pt x="0" y="5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14" y="22"/>
                  </a:lnTo>
                  <a:lnTo>
                    <a:pt x="21" y="20"/>
                  </a:lnTo>
                  <a:lnTo>
                    <a:pt x="18" y="14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0" name="Freeform 530"/>
            <p:cNvSpPr>
              <a:spLocks/>
            </p:cNvSpPr>
            <p:nvPr/>
          </p:nvSpPr>
          <p:spPr bwMode="auto">
            <a:xfrm>
              <a:off x="4303" y="3890"/>
              <a:ext cx="1" cy="1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3" y="22"/>
                </a:cxn>
                <a:cxn ang="0">
                  <a:pos x="42" y="12"/>
                </a:cxn>
                <a:cxn ang="0">
                  <a:pos x="38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9" y="9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6" y="11"/>
                </a:cxn>
              </a:cxnLst>
              <a:rect l="0" t="0" r="r" b="b"/>
              <a:pathLst>
                <a:path w="42" h="22">
                  <a:moveTo>
                    <a:pt x="16" y="11"/>
                  </a:moveTo>
                  <a:lnTo>
                    <a:pt x="13" y="22"/>
                  </a:lnTo>
                  <a:lnTo>
                    <a:pt x="42" y="12"/>
                  </a:lnTo>
                  <a:lnTo>
                    <a:pt x="38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9" y="9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1" name="Freeform 531"/>
            <p:cNvSpPr>
              <a:spLocks/>
            </p:cNvSpPr>
            <p:nvPr/>
          </p:nvSpPr>
          <p:spPr bwMode="auto">
            <a:xfrm>
              <a:off x="4303" y="3890"/>
              <a:ext cx="1" cy="2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30" y="27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20" y="36"/>
                </a:cxn>
                <a:cxn ang="0">
                  <a:pos x="25" y="38"/>
                </a:cxn>
                <a:cxn ang="0">
                  <a:pos x="20" y="36"/>
                </a:cxn>
                <a:cxn ang="0">
                  <a:pos x="22" y="38"/>
                </a:cxn>
                <a:cxn ang="0">
                  <a:pos x="25" y="38"/>
                </a:cxn>
                <a:cxn ang="0">
                  <a:pos x="25" y="25"/>
                </a:cxn>
              </a:cxnLst>
              <a:rect l="0" t="0" r="r" b="b"/>
              <a:pathLst>
                <a:path w="30" h="38">
                  <a:moveTo>
                    <a:pt x="25" y="25"/>
                  </a:moveTo>
                  <a:lnTo>
                    <a:pt x="30" y="27"/>
                  </a:lnTo>
                  <a:lnTo>
                    <a:pt x="10" y="0"/>
                  </a:lnTo>
                  <a:lnTo>
                    <a:pt x="0" y="9"/>
                  </a:lnTo>
                  <a:lnTo>
                    <a:pt x="20" y="36"/>
                  </a:lnTo>
                  <a:lnTo>
                    <a:pt x="25" y="38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2" name="Freeform 532"/>
            <p:cNvSpPr>
              <a:spLocks/>
            </p:cNvSpPr>
            <p:nvPr/>
          </p:nvSpPr>
          <p:spPr bwMode="auto">
            <a:xfrm>
              <a:off x="4304" y="3892"/>
              <a:ext cx="1" cy="1"/>
            </a:xfrm>
            <a:custGeom>
              <a:avLst/>
              <a:gdLst/>
              <a:ahLst/>
              <a:cxnLst>
                <a:cxn ang="0">
                  <a:pos x="33" y="8"/>
                </a:cxn>
                <a:cxn ang="0">
                  <a:pos x="27" y="3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7" y="16"/>
                </a:cxn>
                <a:cxn ang="0">
                  <a:pos x="21" y="12"/>
                </a:cxn>
                <a:cxn ang="0">
                  <a:pos x="33" y="8"/>
                </a:cxn>
                <a:cxn ang="0">
                  <a:pos x="32" y="3"/>
                </a:cxn>
                <a:cxn ang="0">
                  <a:pos x="27" y="3"/>
                </a:cxn>
                <a:cxn ang="0">
                  <a:pos x="33" y="8"/>
                </a:cxn>
              </a:cxnLst>
              <a:rect l="0" t="0" r="r" b="b"/>
              <a:pathLst>
                <a:path w="33" h="16">
                  <a:moveTo>
                    <a:pt x="33" y="8"/>
                  </a:moveTo>
                  <a:lnTo>
                    <a:pt x="27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" y="16"/>
                  </a:lnTo>
                  <a:lnTo>
                    <a:pt x="21" y="12"/>
                  </a:lnTo>
                  <a:lnTo>
                    <a:pt x="33" y="8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3" name="Freeform 533"/>
            <p:cNvSpPr>
              <a:spLocks/>
            </p:cNvSpPr>
            <p:nvPr/>
          </p:nvSpPr>
          <p:spPr bwMode="auto">
            <a:xfrm>
              <a:off x="4305" y="3892"/>
              <a:ext cx="1" cy="2"/>
            </a:xfrm>
            <a:custGeom>
              <a:avLst/>
              <a:gdLst/>
              <a:ahLst/>
              <a:cxnLst>
                <a:cxn ang="0">
                  <a:pos x="14" y="42"/>
                </a:cxn>
                <a:cxn ang="0">
                  <a:pos x="23" y="34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11" y="38"/>
                </a:cxn>
                <a:cxn ang="0">
                  <a:pos x="20" y="30"/>
                </a:cxn>
                <a:cxn ang="0">
                  <a:pos x="14" y="42"/>
                </a:cxn>
                <a:cxn ang="0">
                  <a:pos x="28" y="50"/>
                </a:cxn>
                <a:cxn ang="0">
                  <a:pos x="23" y="34"/>
                </a:cxn>
                <a:cxn ang="0">
                  <a:pos x="14" y="42"/>
                </a:cxn>
              </a:cxnLst>
              <a:rect l="0" t="0" r="r" b="b"/>
              <a:pathLst>
                <a:path w="28" h="50">
                  <a:moveTo>
                    <a:pt x="14" y="42"/>
                  </a:moveTo>
                  <a:lnTo>
                    <a:pt x="23" y="3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1" y="38"/>
                  </a:lnTo>
                  <a:lnTo>
                    <a:pt x="20" y="30"/>
                  </a:lnTo>
                  <a:lnTo>
                    <a:pt x="14" y="42"/>
                  </a:lnTo>
                  <a:lnTo>
                    <a:pt x="28" y="50"/>
                  </a:lnTo>
                  <a:lnTo>
                    <a:pt x="23" y="34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4" name="Freeform 534"/>
            <p:cNvSpPr>
              <a:spLocks/>
            </p:cNvSpPr>
            <p:nvPr/>
          </p:nvSpPr>
          <p:spPr bwMode="auto">
            <a:xfrm>
              <a:off x="4305" y="3893"/>
              <a:ext cx="1" cy="1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13"/>
                </a:cxn>
                <a:cxn ang="0">
                  <a:pos x="22" y="24"/>
                </a:cxn>
                <a:cxn ang="0">
                  <a:pos x="28" y="12"/>
                </a:cxn>
                <a:cxn ang="0">
                  <a:pos x="6" y="0"/>
                </a:cxn>
                <a:cxn ang="0">
                  <a:pos x="3" y="7"/>
                </a:cxn>
              </a:cxnLst>
              <a:rect l="0" t="0" r="r" b="b"/>
              <a:pathLst>
                <a:path w="28" h="24">
                  <a:moveTo>
                    <a:pt x="3" y="7"/>
                  </a:moveTo>
                  <a:lnTo>
                    <a:pt x="0" y="13"/>
                  </a:lnTo>
                  <a:lnTo>
                    <a:pt x="22" y="24"/>
                  </a:lnTo>
                  <a:lnTo>
                    <a:pt x="28" y="12"/>
                  </a:lnTo>
                  <a:lnTo>
                    <a:pt x="6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5" name="Freeform 535"/>
            <p:cNvSpPr>
              <a:spLocks/>
            </p:cNvSpPr>
            <p:nvPr/>
          </p:nvSpPr>
          <p:spPr bwMode="auto">
            <a:xfrm>
              <a:off x="4291" y="3914"/>
              <a:ext cx="9" cy="6"/>
            </a:xfrm>
            <a:custGeom>
              <a:avLst/>
              <a:gdLst/>
              <a:ahLst/>
              <a:cxnLst>
                <a:cxn ang="0">
                  <a:pos x="4" y="112"/>
                </a:cxn>
                <a:cxn ang="0">
                  <a:pos x="11" y="122"/>
                </a:cxn>
                <a:cxn ang="0">
                  <a:pos x="25" y="120"/>
                </a:cxn>
                <a:cxn ang="0">
                  <a:pos x="39" y="116"/>
                </a:cxn>
                <a:cxn ang="0">
                  <a:pos x="52" y="110"/>
                </a:cxn>
                <a:cxn ang="0">
                  <a:pos x="65" y="104"/>
                </a:cxn>
                <a:cxn ang="0">
                  <a:pos x="77" y="98"/>
                </a:cxn>
                <a:cxn ang="0">
                  <a:pos x="88" y="92"/>
                </a:cxn>
                <a:cxn ang="0">
                  <a:pos x="101" y="83"/>
                </a:cxn>
                <a:cxn ang="0">
                  <a:pos x="112" y="76"/>
                </a:cxn>
                <a:cxn ang="0">
                  <a:pos x="123" y="68"/>
                </a:cxn>
                <a:cxn ang="0">
                  <a:pos x="134" y="58"/>
                </a:cxn>
                <a:cxn ang="0">
                  <a:pos x="145" y="49"/>
                </a:cxn>
                <a:cxn ang="0">
                  <a:pos x="156" y="42"/>
                </a:cxn>
                <a:cxn ang="0">
                  <a:pos x="169" y="34"/>
                </a:cxn>
                <a:cxn ang="0">
                  <a:pos x="180" y="26"/>
                </a:cxn>
                <a:cxn ang="0">
                  <a:pos x="190" y="19"/>
                </a:cxn>
                <a:cxn ang="0">
                  <a:pos x="202" y="12"/>
                </a:cxn>
                <a:cxn ang="0">
                  <a:pos x="196" y="0"/>
                </a:cxn>
                <a:cxn ang="0">
                  <a:pos x="184" y="6"/>
                </a:cxn>
                <a:cxn ang="0">
                  <a:pos x="172" y="13"/>
                </a:cxn>
                <a:cxn ang="0">
                  <a:pos x="161" y="22"/>
                </a:cxn>
                <a:cxn ang="0">
                  <a:pos x="148" y="29"/>
                </a:cxn>
                <a:cxn ang="0">
                  <a:pos x="137" y="38"/>
                </a:cxn>
                <a:cxn ang="0">
                  <a:pos x="126" y="48"/>
                </a:cxn>
                <a:cxn ang="0">
                  <a:pos x="115" y="55"/>
                </a:cxn>
                <a:cxn ang="0">
                  <a:pos x="104" y="63"/>
                </a:cxn>
                <a:cxn ang="0">
                  <a:pos x="93" y="71"/>
                </a:cxn>
                <a:cxn ang="0">
                  <a:pos x="82" y="79"/>
                </a:cxn>
                <a:cxn ang="0">
                  <a:pos x="71" y="85"/>
                </a:cxn>
                <a:cxn ang="0">
                  <a:pos x="59" y="92"/>
                </a:cxn>
                <a:cxn ang="0">
                  <a:pos x="48" y="98"/>
                </a:cxn>
                <a:cxn ang="0">
                  <a:pos x="35" y="101"/>
                </a:cxn>
                <a:cxn ang="0">
                  <a:pos x="23" y="105"/>
                </a:cxn>
                <a:cxn ang="0">
                  <a:pos x="11" y="107"/>
                </a:cxn>
                <a:cxn ang="0">
                  <a:pos x="18" y="117"/>
                </a:cxn>
                <a:cxn ang="0">
                  <a:pos x="4" y="112"/>
                </a:cxn>
                <a:cxn ang="0">
                  <a:pos x="0" y="123"/>
                </a:cxn>
                <a:cxn ang="0">
                  <a:pos x="11" y="122"/>
                </a:cxn>
                <a:cxn ang="0">
                  <a:pos x="4" y="112"/>
                </a:cxn>
              </a:cxnLst>
              <a:rect l="0" t="0" r="r" b="b"/>
              <a:pathLst>
                <a:path w="202" h="123">
                  <a:moveTo>
                    <a:pt x="4" y="112"/>
                  </a:moveTo>
                  <a:lnTo>
                    <a:pt x="11" y="122"/>
                  </a:lnTo>
                  <a:lnTo>
                    <a:pt x="25" y="120"/>
                  </a:lnTo>
                  <a:lnTo>
                    <a:pt x="39" y="116"/>
                  </a:lnTo>
                  <a:lnTo>
                    <a:pt x="52" y="110"/>
                  </a:lnTo>
                  <a:lnTo>
                    <a:pt x="65" y="104"/>
                  </a:lnTo>
                  <a:lnTo>
                    <a:pt x="77" y="98"/>
                  </a:lnTo>
                  <a:lnTo>
                    <a:pt x="88" y="92"/>
                  </a:lnTo>
                  <a:lnTo>
                    <a:pt x="101" y="83"/>
                  </a:lnTo>
                  <a:lnTo>
                    <a:pt x="112" y="76"/>
                  </a:lnTo>
                  <a:lnTo>
                    <a:pt x="123" y="68"/>
                  </a:lnTo>
                  <a:lnTo>
                    <a:pt x="134" y="58"/>
                  </a:lnTo>
                  <a:lnTo>
                    <a:pt x="145" y="49"/>
                  </a:lnTo>
                  <a:lnTo>
                    <a:pt x="156" y="42"/>
                  </a:lnTo>
                  <a:lnTo>
                    <a:pt x="169" y="34"/>
                  </a:lnTo>
                  <a:lnTo>
                    <a:pt x="180" y="26"/>
                  </a:lnTo>
                  <a:lnTo>
                    <a:pt x="190" y="19"/>
                  </a:lnTo>
                  <a:lnTo>
                    <a:pt x="202" y="12"/>
                  </a:lnTo>
                  <a:lnTo>
                    <a:pt x="196" y="0"/>
                  </a:lnTo>
                  <a:lnTo>
                    <a:pt x="184" y="6"/>
                  </a:lnTo>
                  <a:lnTo>
                    <a:pt x="172" y="13"/>
                  </a:lnTo>
                  <a:lnTo>
                    <a:pt x="161" y="22"/>
                  </a:lnTo>
                  <a:lnTo>
                    <a:pt x="148" y="29"/>
                  </a:lnTo>
                  <a:lnTo>
                    <a:pt x="137" y="38"/>
                  </a:lnTo>
                  <a:lnTo>
                    <a:pt x="126" y="48"/>
                  </a:lnTo>
                  <a:lnTo>
                    <a:pt x="115" y="55"/>
                  </a:lnTo>
                  <a:lnTo>
                    <a:pt x="104" y="63"/>
                  </a:lnTo>
                  <a:lnTo>
                    <a:pt x="93" y="71"/>
                  </a:lnTo>
                  <a:lnTo>
                    <a:pt x="82" y="79"/>
                  </a:lnTo>
                  <a:lnTo>
                    <a:pt x="71" y="85"/>
                  </a:lnTo>
                  <a:lnTo>
                    <a:pt x="59" y="92"/>
                  </a:lnTo>
                  <a:lnTo>
                    <a:pt x="48" y="98"/>
                  </a:lnTo>
                  <a:lnTo>
                    <a:pt x="35" y="101"/>
                  </a:lnTo>
                  <a:lnTo>
                    <a:pt x="23" y="105"/>
                  </a:lnTo>
                  <a:lnTo>
                    <a:pt x="11" y="107"/>
                  </a:lnTo>
                  <a:lnTo>
                    <a:pt x="18" y="117"/>
                  </a:lnTo>
                  <a:lnTo>
                    <a:pt x="4" y="112"/>
                  </a:lnTo>
                  <a:lnTo>
                    <a:pt x="0" y="123"/>
                  </a:lnTo>
                  <a:lnTo>
                    <a:pt x="11" y="122"/>
                  </a:lnTo>
                  <a:lnTo>
                    <a:pt x="4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6" name="Freeform 536"/>
            <p:cNvSpPr>
              <a:spLocks/>
            </p:cNvSpPr>
            <p:nvPr/>
          </p:nvSpPr>
          <p:spPr bwMode="auto">
            <a:xfrm>
              <a:off x="4291" y="3907"/>
              <a:ext cx="2" cy="12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0" y="10"/>
                </a:cxn>
                <a:cxn ang="0">
                  <a:pos x="20" y="39"/>
                </a:cxn>
                <a:cxn ang="0">
                  <a:pos x="26" y="68"/>
                </a:cxn>
                <a:cxn ang="0">
                  <a:pos x="29" y="97"/>
                </a:cxn>
                <a:cxn ang="0">
                  <a:pos x="28" y="129"/>
                </a:cxn>
                <a:cxn ang="0">
                  <a:pos x="24" y="159"/>
                </a:cxn>
                <a:cxn ang="0">
                  <a:pos x="17" y="189"/>
                </a:cxn>
                <a:cxn ang="0">
                  <a:pos x="9" y="217"/>
                </a:cxn>
                <a:cxn ang="0">
                  <a:pos x="0" y="246"/>
                </a:cxn>
                <a:cxn ang="0">
                  <a:pos x="14" y="251"/>
                </a:cxn>
                <a:cxn ang="0">
                  <a:pos x="23" y="221"/>
                </a:cxn>
                <a:cxn ang="0">
                  <a:pos x="31" y="191"/>
                </a:cxn>
                <a:cxn ang="0">
                  <a:pos x="38" y="161"/>
                </a:cxn>
                <a:cxn ang="0">
                  <a:pos x="42" y="129"/>
                </a:cxn>
                <a:cxn ang="0">
                  <a:pos x="43" y="97"/>
                </a:cxn>
                <a:cxn ang="0">
                  <a:pos x="40" y="66"/>
                </a:cxn>
                <a:cxn ang="0">
                  <a:pos x="34" y="35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14"/>
                </a:cxn>
              </a:cxnLst>
              <a:rect l="0" t="0" r="r" b="b"/>
              <a:pathLst>
                <a:path w="43" h="251">
                  <a:moveTo>
                    <a:pt x="16" y="14"/>
                  </a:moveTo>
                  <a:lnTo>
                    <a:pt x="10" y="10"/>
                  </a:lnTo>
                  <a:lnTo>
                    <a:pt x="20" y="39"/>
                  </a:lnTo>
                  <a:lnTo>
                    <a:pt x="26" y="68"/>
                  </a:lnTo>
                  <a:lnTo>
                    <a:pt x="29" y="97"/>
                  </a:lnTo>
                  <a:lnTo>
                    <a:pt x="28" y="129"/>
                  </a:lnTo>
                  <a:lnTo>
                    <a:pt x="24" y="159"/>
                  </a:lnTo>
                  <a:lnTo>
                    <a:pt x="17" y="189"/>
                  </a:lnTo>
                  <a:lnTo>
                    <a:pt x="9" y="217"/>
                  </a:lnTo>
                  <a:lnTo>
                    <a:pt x="0" y="246"/>
                  </a:lnTo>
                  <a:lnTo>
                    <a:pt x="14" y="251"/>
                  </a:lnTo>
                  <a:lnTo>
                    <a:pt x="23" y="221"/>
                  </a:lnTo>
                  <a:lnTo>
                    <a:pt x="31" y="191"/>
                  </a:lnTo>
                  <a:lnTo>
                    <a:pt x="38" y="161"/>
                  </a:lnTo>
                  <a:lnTo>
                    <a:pt x="42" y="129"/>
                  </a:lnTo>
                  <a:lnTo>
                    <a:pt x="43" y="97"/>
                  </a:lnTo>
                  <a:lnTo>
                    <a:pt x="40" y="66"/>
                  </a:lnTo>
                  <a:lnTo>
                    <a:pt x="34" y="35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7" name="Freeform 537"/>
            <p:cNvSpPr>
              <a:spLocks/>
            </p:cNvSpPr>
            <p:nvPr/>
          </p:nvSpPr>
          <p:spPr bwMode="auto">
            <a:xfrm>
              <a:off x="4286" y="3906"/>
              <a:ext cx="5" cy="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1"/>
                </a:cxn>
                <a:cxn ang="0">
                  <a:pos x="14" y="22"/>
                </a:cxn>
                <a:cxn ang="0">
                  <a:pos x="29" y="29"/>
                </a:cxn>
                <a:cxn ang="0">
                  <a:pos x="47" y="32"/>
                </a:cxn>
                <a:cxn ang="0">
                  <a:pos x="64" y="32"/>
                </a:cxn>
                <a:cxn ang="0">
                  <a:pos x="82" y="30"/>
                </a:cxn>
                <a:cxn ang="0">
                  <a:pos x="100" y="28"/>
                </a:cxn>
                <a:cxn ang="0">
                  <a:pos x="116" y="25"/>
                </a:cxn>
                <a:cxn ang="0">
                  <a:pos x="132" y="24"/>
                </a:cxn>
                <a:cxn ang="0">
                  <a:pos x="132" y="10"/>
                </a:cxn>
                <a:cxn ang="0">
                  <a:pos x="116" y="11"/>
                </a:cxn>
                <a:cxn ang="0">
                  <a:pos x="98" y="14"/>
                </a:cxn>
                <a:cxn ang="0">
                  <a:pos x="82" y="16"/>
                </a:cxn>
                <a:cxn ang="0">
                  <a:pos x="64" y="18"/>
                </a:cxn>
                <a:cxn ang="0">
                  <a:pos x="47" y="18"/>
                </a:cxn>
                <a:cxn ang="0">
                  <a:pos x="33" y="15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0" y="10"/>
                </a:cxn>
              </a:cxnLst>
              <a:rect l="0" t="0" r="r" b="b"/>
              <a:pathLst>
                <a:path w="132" h="32">
                  <a:moveTo>
                    <a:pt x="0" y="10"/>
                  </a:moveTo>
                  <a:lnTo>
                    <a:pt x="0" y="11"/>
                  </a:lnTo>
                  <a:lnTo>
                    <a:pt x="14" y="22"/>
                  </a:lnTo>
                  <a:lnTo>
                    <a:pt x="29" y="29"/>
                  </a:lnTo>
                  <a:lnTo>
                    <a:pt x="47" y="32"/>
                  </a:lnTo>
                  <a:lnTo>
                    <a:pt x="64" y="32"/>
                  </a:lnTo>
                  <a:lnTo>
                    <a:pt x="82" y="30"/>
                  </a:lnTo>
                  <a:lnTo>
                    <a:pt x="100" y="28"/>
                  </a:lnTo>
                  <a:lnTo>
                    <a:pt x="116" y="25"/>
                  </a:lnTo>
                  <a:lnTo>
                    <a:pt x="132" y="24"/>
                  </a:lnTo>
                  <a:lnTo>
                    <a:pt x="132" y="10"/>
                  </a:lnTo>
                  <a:lnTo>
                    <a:pt x="116" y="11"/>
                  </a:lnTo>
                  <a:lnTo>
                    <a:pt x="98" y="14"/>
                  </a:lnTo>
                  <a:lnTo>
                    <a:pt x="82" y="16"/>
                  </a:lnTo>
                  <a:lnTo>
                    <a:pt x="64" y="18"/>
                  </a:lnTo>
                  <a:lnTo>
                    <a:pt x="47" y="18"/>
                  </a:lnTo>
                  <a:lnTo>
                    <a:pt x="33" y="15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8" name="Freeform 538"/>
            <p:cNvSpPr>
              <a:spLocks/>
            </p:cNvSpPr>
            <p:nvPr/>
          </p:nvSpPr>
          <p:spPr bwMode="auto">
            <a:xfrm>
              <a:off x="4285" y="3903"/>
              <a:ext cx="1" cy="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6" y="24"/>
                </a:cxn>
                <a:cxn ang="0">
                  <a:pos x="8" y="40"/>
                </a:cxn>
                <a:cxn ang="0">
                  <a:pos x="10" y="60"/>
                </a:cxn>
                <a:cxn ang="0">
                  <a:pos x="19" y="78"/>
                </a:cxn>
                <a:cxn ang="0">
                  <a:pos x="29" y="69"/>
                </a:cxn>
                <a:cxn ang="0">
                  <a:pos x="24" y="56"/>
                </a:cxn>
                <a:cxn ang="0">
                  <a:pos x="22" y="40"/>
                </a:cxn>
                <a:cxn ang="0">
                  <a:pos x="20" y="2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29" h="78">
                  <a:moveTo>
                    <a:pt x="0" y="9"/>
                  </a:moveTo>
                  <a:lnTo>
                    <a:pt x="0" y="9"/>
                  </a:lnTo>
                  <a:lnTo>
                    <a:pt x="6" y="24"/>
                  </a:lnTo>
                  <a:lnTo>
                    <a:pt x="8" y="40"/>
                  </a:lnTo>
                  <a:lnTo>
                    <a:pt x="10" y="60"/>
                  </a:lnTo>
                  <a:lnTo>
                    <a:pt x="19" y="78"/>
                  </a:lnTo>
                  <a:lnTo>
                    <a:pt x="29" y="69"/>
                  </a:lnTo>
                  <a:lnTo>
                    <a:pt x="24" y="56"/>
                  </a:lnTo>
                  <a:lnTo>
                    <a:pt x="22" y="40"/>
                  </a:lnTo>
                  <a:lnTo>
                    <a:pt x="20" y="2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39" name="Freeform 539"/>
            <p:cNvSpPr>
              <a:spLocks/>
            </p:cNvSpPr>
            <p:nvPr/>
          </p:nvSpPr>
          <p:spPr bwMode="auto">
            <a:xfrm>
              <a:off x="4284" y="3901"/>
              <a:ext cx="2" cy="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1"/>
                </a:cxn>
                <a:cxn ang="0">
                  <a:pos x="8" y="9"/>
                </a:cxn>
                <a:cxn ang="0">
                  <a:pos x="5" y="18"/>
                </a:cxn>
                <a:cxn ang="0">
                  <a:pos x="0" y="29"/>
                </a:cxn>
                <a:cxn ang="0">
                  <a:pos x="5" y="43"/>
                </a:cxn>
                <a:cxn ang="0">
                  <a:pos x="15" y="34"/>
                </a:cxn>
                <a:cxn ang="0">
                  <a:pos x="14" y="29"/>
                </a:cxn>
                <a:cxn ang="0">
                  <a:pos x="17" y="24"/>
                </a:cxn>
                <a:cxn ang="0">
                  <a:pos x="22" y="14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10" y="2"/>
                </a:cxn>
              </a:cxnLst>
              <a:rect l="0" t="0" r="r" b="b"/>
              <a:pathLst>
                <a:path w="24" h="43">
                  <a:moveTo>
                    <a:pt x="10" y="2"/>
                  </a:moveTo>
                  <a:lnTo>
                    <a:pt x="10" y="1"/>
                  </a:lnTo>
                  <a:lnTo>
                    <a:pt x="8" y="9"/>
                  </a:lnTo>
                  <a:lnTo>
                    <a:pt x="5" y="18"/>
                  </a:lnTo>
                  <a:lnTo>
                    <a:pt x="0" y="29"/>
                  </a:lnTo>
                  <a:lnTo>
                    <a:pt x="5" y="43"/>
                  </a:lnTo>
                  <a:lnTo>
                    <a:pt x="15" y="34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22" y="14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0" name="Freeform 540"/>
            <p:cNvSpPr>
              <a:spLocks/>
            </p:cNvSpPr>
            <p:nvPr/>
          </p:nvSpPr>
          <p:spPr bwMode="auto">
            <a:xfrm>
              <a:off x="4285" y="3901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21" y="11"/>
                </a:cxn>
                <a:cxn ang="0">
                  <a:pos x="17" y="5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3" y="6"/>
                </a:cxn>
                <a:cxn ang="0">
                  <a:pos x="14" y="4"/>
                </a:cxn>
                <a:cxn ang="0">
                  <a:pos x="0" y="2"/>
                </a:cxn>
              </a:cxnLst>
              <a:rect l="0" t="0" r="r" b="b"/>
              <a:pathLst>
                <a:path w="21" h="13">
                  <a:moveTo>
                    <a:pt x="0" y="2"/>
                  </a:moveTo>
                  <a:lnTo>
                    <a:pt x="1" y="0"/>
                  </a:lnTo>
                  <a:lnTo>
                    <a:pt x="3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21" y="11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1" name="Freeform 541"/>
            <p:cNvSpPr>
              <a:spLocks/>
            </p:cNvSpPr>
            <p:nvPr/>
          </p:nvSpPr>
          <p:spPr bwMode="auto">
            <a:xfrm>
              <a:off x="4285" y="3899"/>
              <a:ext cx="1" cy="2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5" y="17"/>
                </a:cxn>
                <a:cxn ang="0">
                  <a:pos x="2" y="27"/>
                </a:cxn>
                <a:cxn ang="0">
                  <a:pos x="0" y="37"/>
                </a:cxn>
                <a:cxn ang="0">
                  <a:pos x="14" y="39"/>
                </a:cxn>
                <a:cxn ang="0">
                  <a:pos x="16" y="29"/>
                </a:cxn>
                <a:cxn ang="0">
                  <a:pos x="19" y="21"/>
                </a:cxn>
                <a:cxn ang="0">
                  <a:pos x="21" y="1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7" y="7"/>
                </a:cxn>
              </a:cxnLst>
              <a:rect l="0" t="0" r="r" b="b"/>
              <a:pathLst>
                <a:path w="21" h="39">
                  <a:moveTo>
                    <a:pt x="7" y="7"/>
                  </a:moveTo>
                  <a:lnTo>
                    <a:pt x="7" y="7"/>
                  </a:lnTo>
                  <a:lnTo>
                    <a:pt x="7" y="11"/>
                  </a:lnTo>
                  <a:lnTo>
                    <a:pt x="5" y="17"/>
                  </a:lnTo>
                  <a:lnTo>
                    <a:pt x="2" y="27"/>
                  </a:lnTo>
                  <a:lnTo>
                    <a:pt x="0" y="37"/>
                  </a:lnTo>
                  <a:lnTo>
                    <a:pt x="14" y="39"/>
                  </a:lnTo>
                  <a:lnTo>
                    <a:pt x="16" y="29"/>
                  </a:lnTo>
                  <a:lnTo>
                    <a:pt x="19" y="21"/>
                  </a:lnTo>
                  <a:lnTo>
                    <a:pt x="21" y="1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2" name="Freeform 542"/>
            <p:cNvSpPr>
              <a:spLocks/>
            </p:cNvSpPr>
            <p:nvPr/>
          </p:nvSpPr>
          <p:spPr bwMode="auto">
            <a:xfrm>
              <a:off x="4283" y="3898"/>
              <a:ext cx="2" cy="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10" y="18"/>
                </a:cxn>
                <a:cxn ang="0">
                  <a:pos x="18" y="21"/>
                </a:cxn>
                <a:cxn ang="0">
                  <a:pos x="26" y="24"/>
                </a:cxn>
                <a:cxn ang="0">
                  <a:pos x="31" y="25"/>
                </a:cxn>
                <a:cxn ang="0">
                  <a:pos x="36" y="27"/>
                </a:cxn>
                <a:cxn ang="0">
                  <a:pos x="40" y="29"/>
                </a:cxn>
                <a:cxn ang="0">
                  <a:pos x="42" y="32"/>
                </a:cxn>
                <a:cxn ang="0">
                  <a:pos x="54" y="25"/>
                </a:cxn>
                <a:cxn ang="0">
                  <a:pos x="48" y="19"/>
                </a:cxn>
                <a:cxn ang="0">
                  <a:pos x="42" y="15"/>
                </a:cxn>
                <a:cxn ang="0">
                  <a:pos x="35" y="1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4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r" b="b"/>
              <a:pathLst>
                <a:path w="54" h="32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10" y="18"/>
                  </a:lnTo>
                  <a:lnTo>
                    <a:pt x="18" y="21"/>
                  </a:lnTo>
                  <a:lnTo>
                    <a:pt x="26" y="24"/>
                  </a:lnTo>
                  <a:lnTo>
                    <a:pt x="31" y="25"/>
                  </a:lnTo>
                  <a:lnTo>
                    <a:pt x="36" y="27"/>
                  </a:lnTo>
                  <a:lnTo>
                    <a:pt x="40" y="2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48" y="19"/>
                  </a:lnTo>
                  <a:lnTo>
                    <a:pt x="42" y="15"/>
                  </a:lnTo>
                  <a:lnTo>
                    <a:pt x="35" y="11"/>
                  </a:lnTo>
                  <a:lnTo>
                    <a:pt x="28" y="10"/>
                  </a:lnTo>
                  <a:lnTo>
                    <a:pt x="22" y="9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3" name="Freeform 543"/>
            <p:cNvSpPr>
              <a:spLocks/>
            </p:cNvSpPr>
            <p:nvPr/>
          </p:nvSpPr>
          <p:spPr bwMode="auto">
            <a:xfrm>
              <a:off x="4283" y="3895"/>
              <a:ext cx="1" cy="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9" y="11"/>
                </a:cxn>
                <a:cxn ang="0">
                  <a:pos x="4" y="27"/>
                </a:cxn>
                <a:cxn ang="0">
                  <a:pos x="0" y="46"/>
                </a:cxn>
                <a:cxn ang="0">
                  <a:pos x="2" y="62"/>
                </a:cxn>
                <a:cxn ang="0">
                  <a:pos x="14" y="58"/>
                </a:cxn>
                <a:cxn ang="0">
                  <a:pos x="14" y="46"/>
                </a:cxn>
                <a:cxn ang="0">
                  <a:pos x="18" y="31"/>
                </a:cxn>
                <a:cxn ang="0">
                  <a:pos x="23" y="16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2" y="0"/>
                </a:cxn>
              </a:cxnLst>
              <a:rect l="0" t="0" r="r" b="b"/>
              <a:pathLst>
                <a:path w="26" h="62">
                  <a:moveTo>
                    <a:pt x="12" y="0"/>
                  </a:moveTo>
                  <a:lnTo>
                    <a:pt x="12" y="0"/>
                  </a:lnTo>
                  <a:lnTo>
                    <a:pt x="9" y="11"/>
                  </a:lnTo>
                  <a:lnTo>
                    <a:pt x="4" y="27"/>
                  </a:lnTo>
                  <a:lnTo>
                    <a:pt x="0" y="46"/>
                  </a:lnTo>
                  <a:lnTo>
                    <a:pt x="2" y="62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8" y="31"/>
                  </a:lnTo>
                  <a:lnTo>
                    <a:pt x="23" y="1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4" name="Freeform 544"/>
            <p:cNvSpPr>
              <a:spLocks/>
            </p:cNvSpPr>
            <p:nvPr/>
          </p:nvSpPr>
          <p:spPr bwMode="auto">
            <a:xfrm>
              <a:off x="4283" y="3892"/>
              <a:ext cx="1" cy="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1" y="14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54"/>
                </a:cxn>
                <a:cxn ang="0">
                  <a:pos x="14" y="54"/>
                </a:cxn>
                <a:cxn ang="0">
                  <a:pos x="14" y="40"/>
                </a:cxn>
                <a:cxn ang="0">
                  <a:pos x="15" y="27"/>
                </a:cxn>
                <a:cxn ang="0">
                  <a:pos x="15" y="14"/>
                </a:cxn>
                <a:cxn ang="0">
                  <a:pos x="17" y="2"/>
                </a:cxn>
                <a:cxn ang="0">
                  <a:pos x="17" y="1"/>
                </a:cxn>
                <a:cxn ang="0">
                  <a:pos x="3" y="1"/>
                </a:cxn>
              </a:cxnLst>
              <a:rect l="0" t="0" r="r" b="b"/>
              <a:pathLst>
                <a:path w="17" h="54">
                  <a:moveTo>
                    <a:pt x="3" y="1"/>
                  </a:moveTo>
                  <a:lnTo>
                    <a:pt x="3" y="0"/>
                  </a:lnTo>
                  <a:lnTo>
                    <a:pt x="1" y="14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54"/>
                  </a:lnTo>
                  <a:lnTo>
                    <a:pt x="14" y="54"/>
                  </a:lnTo>
                  <a:lnTo>
                    <a:pt x="14" y="40"/>
                  </a:lnTo>
                  <a:lnTo>
                    <a:pt x="15" y="27"/>
                  </a:lnTo>
                  <a:lnTo>
                    <a:pt x="15" y="14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5" name="Freeform 545"/>
            <p:cNvSpPr>
              <a:spLocks/>
            </p:cNvSpPr>
            <p:nvPr/>
          </p:nvSpPr>
          <p:spPr bwMode="auto">
            <a:xfrm>
              <a:off x="4284" y="3890"/>
              <a:ext cx="1" cy="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4" y="9"/>
                </a:cxn>
                <a:cxn ang="0">
                  <a:pos x="8" y="16"/>
                </a:cxn>
                <a:cxn ang="0">
                  <a:pos x="3" y="26"/>
                </a:cxn>
                <a:cxn ang="0">
                  <a:pos x="0" y="38"/>
                </a:cxn>
                <a:cxn ang="0">
                  <a:pos x="14" y="38"/>
                </a:cxn>
                <a:cxn ang="0">
                  <a:pos x="15" y="31"/>
                </a:cxn>
                <a:cxn ang="0">
                  <a:pos x="20" y="24"/>
                </a:cxn>
                <a:cxn ang="0">
                  <a:pos x="26" y="17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19" y="0"/>
                </a:cxn>
              </a:cxnLst>
              <a:rect l="0" t="0" r="r" b="b"/>
              <a:pathLst>
                <a:path w="31" h="38">
                  <a:moveTo>
                    <a:pt x="19" y="0"/>
                  </a:moveTo>
                  <a:lnTo>
                    <a:pt x="19" y="0"/>
                  </a:lnTo>
                  <a:lnTo>
                    <a:pt x="14" y="9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15" y="31"/>
                  </a:lnTo>
                  <a:lnTo>
                    <a:pt x="20" y="24"/>
                  </a:lnTo>
                  <a:lnTo>
                    <a:pt x="26" y="1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6" name="Freeform 546"/>
            <p:cNvSpPr>
              <a:spLocks/>
            </p:cNvSpPr>
            <p:nvPr/>
          </p:nvSpPr>
          <p:spPr bwMode="auto">
            <a:xfrm>
              <a:off x="4284" y="3887"/>
              <a:ext cx="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9"/>
                </a:cxn>
                <a:cxn ang="0">
                  <a:pos x="2" y="19"/>
                </a:cxn>
                <a:cxn ang="0">
                  <a:pos x="6" y="27"/>
                </a:cxn>
                <a:cxn ang="0">
                  <a:pos x="11" y="34"/>
                </a:cxn>
                <a:cxn ang="0">
                  <a:pos x="15" y="42"/>
                </a:cxn>
                <a:cxn ang="0">
                  <a:pos x="17" y="49"/>
                </a:cxn>
                <a:cxn ang="0">
                  <a:pos x="18" y="56"/>
                </a:cxn>
                <a:cxn ang="0">
                  <a:pos x="16" y="61"/>
                </a:cxn>
                <a:cxn ang="0">
                  <a:pos x="28" y="68"/>
                </a:cxn>
                <a:cxn ang="0">
                  <a:pos x="32" y="56"/>
                </a:cxn>
                <a:cxn ang="0">
                  <a:pos x="31" y="47"/>
                </a:cxn>
                <a:cxn ang="0">
                  <a:pos x="27" y="37"/>
                </a:cxn>
                <a:cxn ang="0">
                  <a:pos x="23" y="28"/>
                </a:cxn>
                <a:cxn ang="0">
                  <a:pos x="18" y="21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2" y="0"/>
                </a:cxn>
              </a:cxnLst>
              <a:rect l="0" t="0" r="r" b="b"/>
              <a:pathLst>
                <a:path w="32" h="68">
                  <a:moveTo>
                    <a:pt x="2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2" y="19"/>
                  </a:lnTo>
                  <a:lnTo>
                    <a:pt x="6" y="27"/>
                  </a:lnTo>
                  <a:lnTo>
                    <a:pt x="11" y="34"/>
                  </a:lnTo>
                  <a:lnTo>
                    <a:pt x="15" y="42"/>
                  </a:lnTo>
                  <a:lnTo>
                    <a:pt x="17" y="49"/>
                  </a:lnTo>
                  <a:lnTo>
                    <a:pt x="18" y="56"/>
                  </a:lnTo>
                  <a:lnTo>
                    <a:pt x="16" y="61"/>
                  </a:lnTo>
                  <a:lnTo>
                    <a:pt x="28" y="68"/>
                  </a:lnTo>
                  <a:lnTo>
                    <a:pt x="32" y="56"/>
                  </a:lnTo>
                  <a:lnTo>
                    <a:pt x="31" y="47"/>
                  </a:lnTo>
                  <a:lnTo>
                    <a:pt x="27" y="37"/>
                  </a:lnTo>
                  <a:lnTo>
                    <a:pt x="23" y="28"/>
                  </a:lnTo>
                  <a:lnTo>
                    <a:pt x="18" y="21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47" name="Freeform 547"/>
            <p:cNvSpPr>
              <a:spLocks/>
            </p:cNvSpPr>
            <p:nvPr/>
          </p:nvSpPr>
          <p:spPr bwMode="auto">
            <a:xfrm>
              <a:off x="4284" y="3883"/>
              <a:ext cx="2" cy="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0" y="12"/>
                </a:cxn>
                <a:cxn ang="0">
                  <a:pos x="35" y="22"/>
                </a:cxn>
                <a:cxn ang="0">
                  <a:pos x="29" y="33"/>
                </a:cxn>
                <a:cxn ang="0">
                  <a:pos x="23" y="42"/>
                </a:cxn>
                <a:cxn ang="0">
                  <a:pos x="16" y="53"/>
                </a:cxn>
                <a:cxn ang="0">
                  <a:pos x="10" y="64"/>
                </a:cxn>
                <a:cxn ang="0">
                  <a:pos x="5" y="74"/>
                </a:cxn>
                <a:cxn ang="0">
                  <a:pos x="0" y="86"/>
                </a:cxn>
                <a:cxn ang="0">
                  <a:pos x="12" y="90"/>
                </a:cxn>
                <a:cxn ang="0">
                  <a:pos x="17" y="81"/>
                </a:cxn>
                <a:cxn ang="0">
                  <a:pos x="22" y="70"/>
                </a:cxn>
                <a:cxn ang="0">
                  <a:pos x="28" y="61"/>
                </a:cxn>
                <a:cxn ang="0">
                  <a:pos x="35" y="50"/>
                </a:cxn>
                <a:cxn ang="0">
                  <a:pos x="41" y="39"/>
                </a:cxn>
                <a:cxn ang="0">
                  <a:pos x="47" y="29"/>
                </a:cxn>
                <a:cxn ang="0">
                  <a:pos x="52" y="16"/>
                </a:cxn>
                <a:cxn ang="0">
                  <a:pos x="57" y="5"/>
                </a:cxn>
                <a:cxn ang="0">
                  <a:pos x="43" y="0"/>
                </a:cxn>
              </a:cxnLst>
              <a:rect l="0" t="0" r="r" b="b"/>
              <a:pathLst>
                <a:path w="57" h="90">
                  <a:moveTo>
                    <a:pt x="43" y="0"/>
                  </a:moveTo>
                  <a:lnTo>
                    <a:pt x="40" y="12"/>
                  </a:lnTo>
                  <a:lnTo>
                    <a:pt x="35" y="22"/>
                  </a:lnTo>
                  <a:lnTo>
                    <a:pt x="29" y="33"/>
                  </a:lnTo>
                  <a:lnTo>
                    <a:pt x="23" y="42"/>
                  </a:lnTo>
                  <a:lnTo>
                    <a:pt x="16" y="53"/>
                  </a:lnTo>
                  <a:lnTo>
                    <a:pt x="10" y="64"/>
                  </a:lnTo>
                  <a:lnTo>
                    <a:pt x="5" y="74"/>
                  </a:lnTo>
                  <a:lnTo>
                    <a:pt x="0" y="86"/>
                  </a:lnTo>
                  <a:lnTo>
                    <a:pt x="12" y="90"/>
                  </a:lnTo>
                  <a:lnTo>
                    <a:pt x="17" y="81"/>
                  </a:lnTo>
                  <a:lnTo>
                    <a:pt x="22" y="70"/>
                  </a:lnTo>
                  <a:lnTo>
                    <a:pt x="28" y="61"/>
                  </a:lnTo>
                  <a:lnTo>
                    <a:pt x="35" y="50"/>
                  </a:lnTo>
                  <a:lnTo>
                    <a:pt x="41" y="39"/>
                  </a:lnTo>
                  <a:lnTo>
                    <a:pt x="47" y="29"/>
                  </a:lnTo>
                  <a:lnTo>
                    <a:pt x="52" y="16"/>
                  </a:lnTo>
                  <a:lnTo>
                    <a:pt x="57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" name="Group 548"/>
          <p:cNvGrpSpPr>
            <a:grpSpLocks/>
          </p:cNvGrpSpPr>
          <p:nvPr/>
        </p:nvGrpSpPr>
        <p:grpSpPr bwMode="auto">
          <a:xfrm>
            <a:off x="1858963" y="4300538"/>
            <a:ext cx="533400" cy="533400"/>
            <a:chOff x="4422" y="3857"/>
            <a:chExt cx="130" cy="130"/>
          </a:xfrm>
        </p:grpSpPr>
        <p:sp>
          <p:nvSpPr>
            <p:cNvPr id="51749" name="Rectangle 549"/>
            <p:cNvSpPr>
              <a:spLocks noChangeArrowheads="1"/>
            </p:cNvSpPr>
            <p:nvPr/>
          </p:nvSpPr>
          <p:spPr bwMode="auto">
            <a:xfrm>
              <a:off x="4431" y="3867"/>
              <a:ext cx="112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0" name="Freeform 550"/>
            <p:cNvSpPr>
              <a:spLocks/>
            </p:cNvSpPr>
            <p:nvPr/>
          </p:nvSpPr>
          <p:spPr bwMode="auto">
            <a:xfrm>
              <a:off x="4431" y="3866"/>
              <a:ext cx="28" cy="30"/>
            </a:xfrm>
            <a:custGeom>
              <a:avLst/>
              <a:gdLst/>
              <a:ahLst/>
              <a:cxnLst>
                <a:cxn ang="0">
                  <a:pos x="0" y="611"/>
                </a:cxn>
                <a:cxn ang="0">
                  <a:pos x="595" y="0"/>
                </a:cxn>
                <a:cxn ang="0">
                  <a:pos x="3" y="0"/>
                </a:cxn>
                <a:cxn ang="0">
                  <a:pos x="0" y="611"/>
                </a:cxn>
              </a:cxnLst>
              <a:rect l="0" t="0" r="r" b="b"/>
              <a:pathLst>
                <a:path w="595" h="611">
                  <a:moveTo>
                    <a:pt x="0" y="611"/>
                  </a:moveTo>
                  <a:lnTo>
                    <a:pt x="595" y="0"/>
                  </a:lnTo>
                  <a:lnTo>
                    <a:pt x="3" y="0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1" name="Freeform 551"/>
            <p:cNvSpPr>
              <a:spLocks/>
            </p:cNvSpPr>
            <p:nvPr/>
          </p:nvSpPr>
          <p:spPr bwMode="auto">
            <a:xfrm>
              <a:off x="4431" y="3867"/>
              <a:ext cx="94" cy="94"/>
            </a:xfrm>
            <a:custGeom>
              <a:avLst/>
              <a:gdLst/>
              <a:ahLst/>
              <a:cxnLst>
                <a:cxn ang="0">
                  <a:pos x="8" y="1252"/>
                </a:cxn>
                <a:cxn ang="0">
                  <a:pos x="1260" y="0"/>
                </a:cxn>
                <a:cxn ang="0">
                  <a:pos x="1987" y="0"/>
                </a:cxn>
                <a:cxn ang="0">
                  <a:pos x="0" y="1971"/>
                </a:cxn>
                <a:cxn ang="0">
                  <a:pos x="8" y="1252"/>
                </a:cxn>
              </a:cxnLst>
              <a:rect l="0" t="0" r="r" b="b"/>
              <a:pathLst>
                <a:path w="1987" h="1971">
                  <a:moveTo>
                    <a:pt x="8" y="1252"/>
                  </a:moveTo>
                  <a:lnTo>
                    <a:pt x="1260" y="0"/>
                  </a:lnTo>
                  <a:lnTo>
                    <a:pt x="1987" y="0"/>
                  </a:lnTo>
                  <a:lnTo>
                    <a:pt x="0" y="1971"/>
                  </a:lnTo>
                  <a:lnTo>
                    <a:pt x="8" y="1252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2" name="Freeform 552"/>
            <p:cNvSpPr>
              <a:spLocks/>
            </p:cNvSpPr>
            <p:nvPr/>
          </p:nvSpPr>
          <p:spPr bwMode="auto">
            <a:xfrm>
              <a:off x="4447" y="3881"/>
              <a:ext cx="96" cy="97"/>
            </a:xfrm>
            <a:custGeom>
              <a:avLst/>
              <a:gdLst/>
              <a:ahLst/>
              <a:cxnLst>
                <a:cxn ang="0">
                  <a:pos x="0" y="2034"/>
                </a:cxn>
                <a:cxn ang="0">
                  <a:pos x="2018" y="0"/>
                </a:cxn>
                <a:cxn ang="0">
                  <a:pos x="2018" y="719"/>
                </a:cxn>
                <a:cxn ang="0">
                  <a:pos x="708" y="2030"/>
                </a:cxn>
                <a:cxn ang="0">
                  <a:pos x="0" y="2034"/>
                </a:cxn>
              </a:cxnLst>
              <a:rect l="0" t="0" r="r" b="b"/>
              <a:pathLst>
                <a:path w="2018" h="2034">
                  <a:moveTo>
                    <a:pt x="0" y="2034"/>
                  </a:moveTo>
                  <a:lnTo>
                    <a:pt x="2018" y="0"/>
                  </a:lnTo>
                  <a:lnTo>
                    <a:pt x="2018" y="719"/>
                  </a:lnTo>
                  <a:lnTo>
                    <a:pt x="708" y="2030"/>
                  </a:lnTo>
                  <a:lnTo>
                    <a:pt x="0" y="2034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3" name="Freeform 553"/>
            <p:cNvSpPr>
              <a:spLocks/>
            </p:cNvSpPr>
            <p:nvPr/>
          </p:nvSpPr>
          <p:spPr bwMode="auto">
            <a:xfrm>
              <a:off x="4511" y="3946"/>
              <a:ext cx="32" cy="32"/>
            </a:xfrm>
            <a:custGeom>
              <a:avLst/>
              <a:gdLst/>
              <a:ahLst/>
              <a:cxnLst>
                <a:cxn ang="0">
                  <a:pos x="0" y="673"/>
                </a:cxn>
                <a:cxn ang="0">
                  <a:pos x="657" y="0"/>
                </a:cxn>
                <a:cxn ang="0">
                  <a:pos x="657" y="669"/>
                </a:cxn>
                <a:cxn ang="0">
                  <a:pos x="0" y="673"/>
                </a:cxn>
              </a:cxnLst>
              <a:rect l="0" t="0" r="r" b="b"/>
              <a:pathLst>
                <a:path w="657" h="673">
                  <a:moveTo>
                    <a:pt x="0" y="673"/>
                  </a:moveTo>
                  <a:lnTo>
                    <a:pt x="657" y="0"/>
                  </a:lnTo>
                  <a:lnTo>
                    <a:pt x="657" y="669"/>
                  </a:lnTo>
                  <a:lnTo>
                    <a:pt x="0" y="673"/>
                  </a:lnTo>
                  <a:close/>
                </a:path>
              </a:pathLst>
            </a:custGeom>
            <a:solidFill>
              <a:srgbClr val="001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4" name="Freeform 554"/>
            <p:cNvSpPr>
              <a:spLocks/>
            </p:cNvSpPr>
            <p:nvPr/>
          </p:nvSpPr>
          <p:spPr bwMode="auto">
            <a:xfrm>
              <a:off x="4422" y="3857"/>
              <a:ext cx="9" cy="12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98"/>
                </a:cxn>
                <a:cxn ang="0">
                  <a:pos x="0" y="2633"/>
                </a:cxn>
                <a:cxn ang="0">
                  <a:pos x="195" y="2633"/>
                </a:cxn>
                <a:cxn ang="0">
                  <a:pos x="195" y="98"/>
                </a:cxn>
                <a:cxn ang="0">
                  <a:pos x="98" y="195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8" y="0"/>
                </a:cxn>
              </a:cxnLst>
              <a:rect l="0" t="0" r="r" b="b"/>
              <a:pathLst>
                <a:path w="195" h="2633">
                  <a:moveTo>
                    <a:pt x="98" y="0"/>
                  </a:moveTo>
                  <a:lnTo>
                    <a:pt x="0" y="98"/>
                  </a:lnTo>
                  <a:lnTo>
                    <a:pt x="0" y="2633"/>
                  </a:lnTo>
                  <a:lnTo>
                    <a:pt x="195" y="2633"/>
                  </a:lnTo>
                  <a:lnTo>
                    <a:pt x="195" y="98"/>
                  </a:lnTo>
                  <a:lnTo>
                    <a:pt x="98" y="195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5" name="Freeform 555"/>
            <p:cNvSpPr>
              <a:spLocks/>
            </p:cNvSpPr>
            <p:nvPr/>
          </p:nvSpPr>
          <p:spPr bwMode="auto">
            <a:xfrm>
              <a:off x="4427" y="3857"/>
              <a:ext cx="125" cy="10"/>
            </a:xfrm>
            <a:custGeom>
              <a:avLst/>
              <a:gdLst/>
              <a:ahLst/>
              <a:cxnLst>
                <a:cxn ang="0">
                  <a:pos x="2632" y="98"/>
                </a:cxn>
                <a:cxn ang="0">
                  <a:pos x="2535" y="0"/>
                </a:cxn>
                <a:cxn ang="0">
                  <a:pos x="0" y="0"/>
                </a:cxn>
                <a:cxn ang="0">
                  <a:pos x="0" y="195"/>
                </a:cxn>
                <a:cxn ang="0">
                  <a:pos x="2535" y="195"/>
                </a:cxn>
                <a:cxn ang="0">
                  <a:pos x="2438" y="98"/>
                </a:cxn>
                <a:cxn ang="0">
                  <a:pos x="2632" y="98"/>
                </a:cxn>
                <a:cxn ang="0">
                  <a:pos x="2632" y="0"/>
                </a:cxn>
                <a:cxn ang="0">
                  <a:pos x="2535" y="0"/>
                </a:cxn>
                <a:cxn ang="0">
                  <a:pos x="2632" y="98"/>
                </a:cxn>
              </a:cxnLst>
              <a:rect l="0" t="0" r="r" b="b"/>
              <a:pathLst>
                <a:path w="2632" h="195">
                  <a:moveTo>
                    <a:pt x="2632" y="98"/>
                  </a:moveTo>
                  <a:lnTo>
                    <a:pt x="2535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2535" y="195"/>
                  </a:lnTo>
                  <a:lnTo>
                    <a:pt x="2438" y="98"/>
                  </a:lnTo>
                  <a:lnTo>
                    <a:pt x="2632" y="98"/>
                  </a:lnTo>
                  <a:lnTo>
                    <a:pt x="2632" y="0"/>
                  </a:lnTo>
                  <a:lnTo>
                    <a:pt x="2535" y="0"/>
                  </a:lnTo>
                  <a:lnTo>
                    <a:pt x="2632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6" name="Freeform 556"/>
            <p:cNvSpPr>
              <a:spLocks/>
            </p:cNvSpPr>
            <p:nvPr/>
          </p:nvSpPr>
          <p:spPr bwMode="auto">
            <a:xfrm>
              <a:off x="4543" y="3862"/>
              <a:ext cx="9" cy="125"/>
            </a:xfrm>
            <a:custGeom>
              <a:avLst/>
              <a:gdLst/>
              <a:ahLst/>
              <a:cxnLst>
                <a:cxn ang="0">
                  <a:pos x="97" y="2632"/>
                </a:cxn>
                <a:cxn ang="0">
                  <a:pos x="194" y="2535"/>
                </a:cxn>
                <a:cxn ang="0">
                  <a:pos x="194" y="0"/>
                </a:cxn>
                <a:cxn ang="0">
                  <a:pos x="0" y="0"/>
                </a:cxn>
                <a:cxn ang="0">
                  <a:pos x="0" y="2535"/>
                </a:cxn>
                <a:cxn ang="0">
                  <a:pos x="97" y="2438"/>
                </a:cxn>
                <a:cxn ang="0">
                  <a:pos x="97" y="2632"/>
                </a:cxn>
                <a:cxn ang="0">
                  <a:pos x="194" y="2632"/>
                </a:cxn>
                <a:cxn ang="0">
                  <a:pos x="194" y="2535"/>
                </a:cxn>
                <a:cxn ang="0">
                  <a:pos x="97" y="2632"/>
                </a:cxn>
              </a:cxnLst>
              <a:rect l="0" t="0" r="r" b="b"/>
              <a:pathLst>
                <a:path w="194" h="2632">
                  <a:moveTo>
                    <a:pt x="97" y="2632"/>
                  </a:moveTo>
                  <a:lnTo>
                    <a:pt x="194" y="253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535"/>
                  </a:lnTo>
                  <a:lnTo>
                    <a:pt x="97" y="2438"/>
                  </a:lnTo>
                  <a:lnTo>
                    <a:pt x="97" y="2632"/>
                  </a:lnTo>
                  <a:lnTo>
                    <a:pt x="194" y="2632"/>
                  </a:lnTo>
                  <a:lnTo>
                    <a:pt x="194" y="2535"/>
                  </a:lnTo>
                  <a:lnTo>
                    <a:pt x="97" y="26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57" name="Freeform 557"/>
            <p:cNvSpPr>
              <a:spLocks/>
            </p:cNvSpPr>
            <p:nvPr/>
          </p:nvSpPr>
          <p:spPr bwMode="auto">
            <a:xfrm>
              <a:off x="4422" y="3978"/>
              <a:ext cx="125" cy="9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98" y="194"/>
                </a:cxn>
                <a:cxn ang="0">
                  <a:pos x="2633" y="194"/>
                </a:cxn>
                <a:cxn ang="0">
                  <a:pos x="2633" y="0"/>
                </a:cxn>
                <a:cxn ang="0">
                  <a:pos x="98" y="0"/>
                </a:cxn>
                <a:cxn ang="0">
                  <a:pos x="195" y="97"/>
                </a:cxn>
                <a:cxn ang="0">
                  <a:pos x="0" y="97"/>
                </a:cxn>
                <a:cxn ang="0">
                  <a:pos x="0" y="194"/>
                </a:cxn>
                <a:cxn ang="0">
                  <a:pos x="98" y="194"/>
                </a:cxn>
                <a:cxn ang="0">
                  <a:pos x="0" y="97"/>
                </a:cxn>
              </a:cxnLst>
              <a:rect l="0" t="0" r="r" b="b"/>
              <a:pathLst>
                <a:path w="2633" h="194">
                  <a:moveTo>
                    <a:pt x="0" y="97"/>
                  </a:moveTo>
                  <a:lnTo>
                    <a:pt x="98" y="194"/>
                  </a:lnTo>
                  <a:lnTo>
                    <a:pt x="2633" y="194"/>
                  </a:lnTo>
                  <a:lnTo>
                    <a:pt x="2633" y="0"/>
                  </a:lnTo>
                  <a:lnTo>
                    <a:pt x="98" y="0"/>
                  </a:lnTo>
                  <a:lnTo>
                    <a:pt x="195" y="97"/>
                  </a:lnTo>
                  <a:lnTo>
                    <a:pt x="0" y="97"/>
                  </a:lnTo>
                  <a:lnTo>
                    <a:pt x="0" y="194"/>
                  </a:lnTo>
                  <a:lnTo>
                    <a:pt x="98" y="19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5" name="Group 558"/>
          <p:cNvGrpSpPr>
            <a:grpSpLocks/>
          </p:cNvGrpSpPr>
          <p:nvPr/>
        </p:nvGrpSpPr>
        <p:grpSpPr bwMode="auto">
          <a:xfrm>
            <a:off x="1820863" y="4862513"/>
            <a:ext cx="615950" cy="620712"/>
            <a:chOff x="4598" y="3810"/>
            <a:chExt cx="178" cy="178"/>
          </a:xfrm>
        </p:grpSpPr>
        <p:sp>
          <p:nvSpPr>
            <p:cNvPr id="51759" name="Freeform 559"/>
            <p:cNvSpPr>
              <a:spLocks/>
            </p:cNvSpPr>
            <p:nvPr/>
          </p:nvSpPr>
          <p:spPr bwMode="auto">
            <a:xfrm>
              <a:off x="4598" y="3810"/>
              <a:ext cx="178" cy="178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0" y="267"/>
                </a:cxn>
                <a:cxn ang="0">
                  <a:pos x="267" y="534"/>
                </a:cxn>
                <a:cxn ang="0">
                  <a:pos x="533" y="267"/>
                </a:cxn>
                <a:cxn ang="0">
                  <a:pos x="267" y="0"/>
                </a:cxn>
              </a:cxnLst>
              <a:rect l="0" t="0" r="r" b="b"/>
              <a:pathLst>
                <a:path w="533" h="534">
                  <a:moveTo>
                    <a:pt x="267" y="0"/>
                  </a:moveTo>
                  <a:lnTo>
                    <a:pt x="0" y="267"/>
                  </a:lnTo>
                  <a:lnTo>
                    <a:pt x="267" y="534"/>
                  </a:lnTo>
                  <a:lnTo>
                    <a:pt x="533" y="267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EDDCC"/>
            </a:solidFill>
            <a:ln w="3175">
              <a:solidFill>
                <a:srgbClr val="E0C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grpSp>
          <p:nvGrpSpPr>
            <p:cNvPr id="16" name="Group 560"/>
            <p:cNvGrpSpPr>
              <a:grpSpLocks/>
            </p:cNvGrpSpPr>
            <p:nvPr/>
          </p:nvGrpSpPr>
          <p:grpSpPr bwMode="auto">
            <a:xfrm>
              <a:off x="4615" y="3825"/>
              <a:ext cx="144" cy="143"/>
              <a:chOff x="4615" y="3825"/>
              <a:chExt cx="144" cy="143"/>
            </a:xfrm>
          </p:grpSpPr>
          <p:sp>
            <p:nvSpPr>
              <p:cNvPr id="51761" name="Freeform 561"/>
              <p:cNvSpPr>
                <a:spLocks/>
              </p:cNvSpPr>
              <p:nvPr/>
            </p:nvSpPr>
            <p:spPr bwMode="auto">
              <a:xfrm>
                <a:off x="4615" y="3870"/>
                <a:ext cx="66" cy="52"/>
              </a:xfrm>
              <a:custGeom>
                <a:avLst/>
                <a:gdLst/>
                <a:ahLst/>
                <a:cxnLst>
                  <a:cxn ang="0">
                    <a:pos x="120" y="72"/>
                  </a:cxn>
                  <a:cxn ang="0">
                    <a:pos x="125" y="55"/>
                  </a:cxn>
                  <a:cxn ang="0">
                    <a:pos x="130" y="34"/>
                  </a:cxn>
                  <a:cxn ang="0">
                    <a:pos x="133" y="31"/>
                  </a:cxn>
                  <a:cxn ang="0">
                    <a:pos x="129" y="31"/>
                  </a:cxn>
                  <a:cxn ang="0">
                    <a:pos x="124" y="31"/>
                  </a:cxn>
                  <a:cxn ang="0">
                    <a:pos x="118" y="33"/>
                  </a:cxn>
                  <a:cxn ang="0">
                    <a:pos x="113" y="34"/>
                  </a:cxn>
                  <a:cxn ang="0">
                    <a:pos x="110" y="36"/>
                  </a:cxn>
                  <a:cxn ang="0">
                    <a:pos x="110" y="31"/>
                  </a:cxn>
                  <a:cxn ang="0">
                    <a:pos x="106" y="25"/>
                  </a:cxn>
                  <a:cxn ang="0">
                    <a:pos x="102" y="15"/>
                  </a:cxn>
                  <a:cxn ang="0">
                    <a:pos x="95" y="7"/>
                  </a:cxn>
                  <a:cxn ang="0">
                    <a:pos x="86" y="0"/>
                  </a:cxn>
                  <a:cxn ang="0">
                    <a:pos x="83" y="3"/>
                  </a:cxn>
                  <a:cxn ang="0">
                    <a:pos x="76" y="7"/>
                  </a:cxn>
                  <a:cxn ang="0">
                    <a:pos x="69" y="16"/>
                  </a:cxn>
                  <a:cxn ang="0">
                    <a:pos x="62" y="29"/>
                  </a:cxn>
                  <a:cxn ang="0">
                    <a:pos x="59" y="44"/>
                  </a:cxn>
                  <a:cxn ang="0">
                    <a:pos x="51" y="50"/>
                  </a:cxn>
                  <a:cxn ang="0">
                    <a:pos x="37" y="52"/>
                  </a:cxn>
                  <a:cxn ang="0">
                    <a:pos x="23" y="58"/>
                  </a:cxn>
                  <a:cxn ang="0">
                    <a:pos x="12" y="66"/>
                  </a:cxn>
                  <a:cxn ang="0">
                    <a:pos x="2" y="74"/>
                  </a:cxn>
                  <a:cxn ang="0">
                    <a:pos x="1" y="82"/>
                  </a:cxn>
                  <a:cxn ang="0">
                    <a:pos x="8" y="90"/>
                  </a:cxn>
                  <a:cxn ang="0">
                    <a:pos x="19" y="98"/>
                  </a:cxn>
                  <a:cxn ang="0">
                    <a:pos x="32" y="104"/>
                  </a:cxn>
                  <a:cxn ang="0">
                    <a:pos x="46" y="109"/>
                  </a:cxn>
                  <a:cxn ang="0">
                    <a:pos x="59" y="109"/>
                  </a:cxn>
                  <a:cxn ang="0">
                    <a:pos x="61" y="125"/>
                  </a:cxn>
                  <a:cxn ang="0">
                    <a:pos x="67" y="139"/>
                  </a:cxn>
                  <a:cxn ang="0">
                    <a:pos x="74" y="148"/>
                  </a:cxn>
                  <a:cxn ang="0">
                    <a:pos x="81" y="154"/>
                  </a:cxn>
                  <a:cxn ang="0">
                    <a:pos x="86" y="157"/>
                  </a:cxn>
                  <a:cxn ang="0">
                    <a:pos x="91" y="153"/>
                  </a:cxn>
                  <a:cxn ang="0">
                    <a:pos x="99" y="146"/>
                  </a:cxn>
                  <a:cxn ang="0">
                    <a:pos x="105" y="137"/>
                  </a:cxn>
                  <a:cxn ang="0">
                    <a:pos x="109" y="130"/>
                  </a:cxn>
                  <a:cxn ang="0">
                    <a:pos x="110" y="124"/>
                  </a:cxn>
                  <a:cxn ang="0">
                    <a:pos x="112" y="124"/>
                  </a:cxn>
                  <a:cxn ang="0">
                    <a:pos x="117" y="126"/>
                  </a:cxn>
                  <a:cxn ang="0">
                    <a:pos x="122" y="127"/>
                  </a:cxn>
                  <a:cxn ang="0">
                    <a:pos x="127" y="127"/>
                  </a:cxn>
                  <a:cxn ang="0">
                    <a:pos x="132" y="128"/>
                  </a:cxn>
                  <a:cxn ang="0">
                    <a:pos x="133" y="128"/>
                  </a:cxn>
                  <a:cxn ang="0">
                    <a:pos x="126" y="112"/>
                  </a:cxn>
                  <a:cxn ang="0">
                    <a:pos x="120" y="92"/>
                  </a:cxn>
                  <a:cxn ang="0">
                    <a:pos x="196" y="86"/>
                  </a:cxn>
                </a:cxnLst>
                <a:rect l="0" t="0" r="r" b="b"/>
                <a:pathLst>
                  <a:path w="196" h="157">
                    <a:moveTo>
                      <a:pt x="196" y="74"/>
                    </a:moveTo>
                    <a:lnTo>
                      <a:pt x="119" y="74"/>
                    </a:lnTo>
                    <a:lnTo>
                      <a:pt x="120" y="72"/>
                    </a:lnTo>
                    <a:lnTo>
                      <a:pt x="120" y="68"/>
                    </a:lnTo>
                    <a:lnTo>
                      <a:pt x="122" y="61"/>
                    </a:lnTo>
                    <a:lnTo>
                      <a:pt x="125" y="55"/>
                    </a:lnTo>
                    <a:lnTo>
                      <a:pt x="126" y="46"/>
                    </a:lnTo>
                    <a:lnTo>
                      <a:pt x="128" y="40"/>
                    </a:lnTo>
                    <a:lnTo>
                      <a:pt x="130" y="34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29" y="31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4" y="31"/>
                    </a:lnTo>
                    <a:lnTo>
                      <a:pt x="122" y="31"/>
                    </a:lnTo>
                    <a:lnTo>
                      <a:pt x="120" y="33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10" y="36"/>
                    </a:lnTo>
                    <a:lnTo>
                      <a:pt x="110" y="35"/>
                    </a:lnTo>
                    <a:lnTo>
                      <a:pt x="110" y="34"/>
                    </a:lnTo>
                    <a:lnTo>
                      <a:pt x="110" y="31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6" y="25"/>
                    </a:lnTo>
                    <a:lnTo>
                      <a:pt x="105" y="21"/>
                    </a:lnTo>
                    <a:lnTo>
                      <a:pt x="103" y="19"/>
                    </a:lnTo>
                    <a:lnTo>
                      <a:pt x="102" y="15"/>
                    </a:lnTo>
                    <a:lnTo>
                      <a:pt x="99" y="13"/>
                    </a:lnTo>
                    <a:lnTo>
                      <a:pt x="97" y="9"/>
                    </a:lnTo>
                    <a:lnTo>
                      <a:pt x="95" y="7"/>
                    </a:lnTo>
                    <a:lnTo>
                      <a:pt x="91" y="5"/>
                    </a:lnTo>
                    <a:lnTo>
                      <a:pt x="89" y="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3" y="3"/>
                    </a:lnTo>
                    <a:lnTo>
                      <a:pt x="81" y="4"/>
                    </a:lnTo>
                    <a:lnTo>
                      <a:pt x="79" y="5"/>
                    </a:lnTo>
                    <a:lnTo>
                      <a:pt x="76" y="7"/>
                    </a:lnTo>
                    <a:lnTo>
                      <a:pt x="74" y="9"/>
                    </a:lnTo>
                    <a:lnTo>
                      <a:pt x="72" y="13"/>
                    </a:lnTo>
                    <a:lnTo>
                      <a:pt x="69" y="16"/>
                    </a:lnTo>
                    <a:lnTo>
                      <a:pt x="67" y="20"/>
                    </a:lnTo>
                    <a:lnTo>
                      <a:pt x="65" y="25"/>
                    </a:lnTo>
                    <a:lnTo>
                      <a:pt x="62" y="29"/>
                    </a:lnTo>
                    <a:lnTo>
                      <a:pt x="61" y="34"/>
                    </a:lnTo>
                    <a:lnTo>
                      <a:pt x="60" y="38"/>
                    </a:lnTo>
                    <a:lnTo>
                      <a:pt x="59" y="44"/>
                    </a:lnTo>
                    <a:lnTo>
                      <a:pt x="59" y="50"/>
                    </a:lnTo>
                    <a:lnTo>
                      <a:pt x="54" y="50"/>
                    </a:lnTo>
                    <a:lnTo>
                      <a:pt x="51" y="50"/>
                    </a:lnTo>
                    <a:lnTo>
                      <a:pt x="46" y="50"/>
                    </a:lnTo>
                    <a:lnTo>
                      <a:pt x="42" y="51"/>
                    </a:lnTo>
                    <a:lnTo>
                      <a:pt x="37" y="52"/>
                    </a:lnTo>
                    <a:lnTo>
                      <a:pt x="32" y="55"/>
                    </a:lnTo>
                    <a:lnTo>
                      <a:pt x="28" y="56"/>
                    </a:lnTo>
                    <a:lnTo>
                      <a:pt x="23" y="58"/>
                    </a:lnTo>
                    <a:lnTo>
                      <a:pt x="19" y="60"/>
                    </a:lnTo>
                    <a:lnTo>
                      <a:pt x="15" y="64"/>
                    </a:lnTo>
                    <a:lnTo>
                      <a:pt x="12" y="66"/>
                    </a:lnTo>
                    <a:lnTo>
                      <a:pt x="8" y="68"/>
                    </a:lnTo>
                    <a:lnTo>
                      <a:pt x="5" y="72"/>
                    </a:lnTo>
                    <a:lnTo>
                      <a:pt x="2" y="74"/>
                    </a:lnTo>
                    <a:lnTo>
                      <a:pt x="1" y="76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5" y="87"/>
                    </a:lnTo>
                    <a:lnTo>
                      <a:pt x="8" y="90"/>
                    </a:lnTo>
                    <a:lnTo>
                      <a:pt x="12" y="93"/>
                    </a:lnTo>
                    <a:lnTo>
                      <a:pt x="15" y="95"/>
                    </a:lnTo>
                    <a:lnTo>
                      <a:pt x="19" y="98"/>
                    </a:lnTo>
                    <a:lnTo>
                      <a:pt x="23" y="101"/>
                    </a:lnTo>
                    <a:lnTo>
                      <a:pt x="28" y="103"/>
                    </a:lnTo>
                    <a:lnTo>
                      <a:pt x="32" y="104"/>
                    </a:lnTo>
                    <a:lnTo>
                      <a:pt x="37" y="107"/>
                    </a:lnTo>
                    <a:lnTo>
                      <a:pt x="42" y="108"/>
                    </a:lnTo>
                    <a:lnTo>
                      <a:pt x="46" y="109"/>
                    </a:lnTo>
                    <a:lnTo>
                      <a:pt x="51" y="109"/>
                    </a:lnTo>
                    <a:lnTo>
                      <a:pt x="54" y="109"/>
                    </a:lnTo>
                    <a:lnTo>
                      <a:pt x="59" y="109"/>
                    </a:lnTo>
                    <a:lnTo>
                      <a:pt x="59" y="115"/>
                    </a:lnTo>
                    <a:lnTo>
                      <a:pt x="60" y="120"/>
                    </a:lnTo>
                    <a:lnTo>
                      <a:pt x="61" y="125"/>
                    </a:lnTo>
                    <a:lnTo>
                      <a:pt x="62" y="130"/>
                    </a:lnTo>
                    <a:lnTo>
                      <a:pt x="65" y="134"/>
                    </a:lnTo>
                    <a:lnTo>
                      <a:pt x="67" y="139"/>
                    </a:lnTo>
                    <a:lnTo>
                      <a:pt x="69" y="142"/>
                    </a:lnTo>
                    <a:lnTo>
                      <a:pt x="72" y="146"/>
                    </a:lnTo>
                    <a:lnTo>
                      <a:pt x="74" y="148"/>
                    </a:lnTo>
                    <a:lnTo>
                      <a:pt x="76" y="150"/>
                    </a:lnTo>
                    <a:lnTo>
                      <a:pt x="79" y="153"/>
                    </a:lnTo>
                    <a:lnTo>
                      <a:pt x="81" y="154"/>
                    </a:lnTo>
                    <a:lnTo>
                      <a:pt x="83" y="156"/>
                    </a:lnTo>
                    <a:lnTo>
                      <a:pt x="84" y="156"/>
                    </a:lnTo>
                    <a:lnTo>
                      <a:pt x="86" y="157"/>
                    </a:lnTo>
                    <a:lnTo>
                      <a:pt x="86" y="157"/>
                    </a:lnTo>
                    <a:lnTo>
                      <a:pt x="89" y="155"/>
                    </a:lnTo>
                    <a:lnTo>
                      <a:pt x="91" y="153"/>
                    </a:lnTo>
                    <a:lnTo>
                      <a:pt x="95" y="150"/>
                    </a:lnTo>
                    <a:lnTo>
                      <a:pt x="97" y="148"/>
                    </a:lnTo>
                    <a:lnTo>
                      <a:pt x="99" y="146"/>
                    </a:lnTo>
                    <a:lnTo>
                      <a:pt x="102" y="142"/>
                    </a:lnTo>
                    <a:lnTo>
                      <a:pt x="103" y="140"/>
                    </a:lnTo>
                    <a:lnTo>
                      <a:pt x="105" y="137"/>
                    </a:lnTo>
                    <a:lnTo>
                      <a:pt x="106" y="134"/>
                    </a:lnTo>
                    <a:lnTo>
                      <a:pt x="107" y="132"/>
                    </a:lnTo>
                    <a:lnTo>
                      <a:pt x="109" y="130"/>
                    </a:lnTo>
                    <a:lnTo>
                      <a:pt x="110" y="127"/>
                    </a:lnTo>
                    <a:lnTo>
                      <a:pt x="110" y="125"/>
                    </a:lnTo>
                    <a:lnTo>
                      <a:pt x="110" y="124"/>
                    </a:lnTo>
                    <a:lnTo>
                      <a:pt x="110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3" y="125"/>
                    </a:lnTo>
                    <a:lnTo>
                      <a:pt x="114" y="125"/>
                    </a:lnTo>
                    <a:lnTo>
                      <a:pt x="117" y="126"/>
                    </a:lnTo>
                    <a:lnTo>
                      <a:pt x="118" y="126"/>
                    </a:lnTo>
                    <a:lnTo>
                      <a:pt x="120" y="127"/>
                    </a:lnTo>
                    <a:lnTo>
                      <a:pt x="122" y="127"/>
                    </a:lnTo>
                    <a:lnTo>
                      <a:pt x="124" y="127"/>
                    </a:lnTo>
                    <a:lnTo>
                      <a:pt x="126" y="127"/>
                    </a:lnTo>
                    <a:lnTo>
                      <a:pt x="127" y="127"/>
                    </a:lnTo>
                    <a:lnTo>
                      <a:pt x="129" y="128"/>
                    </a:lnTo>
                    <a:lnTo>
                      <a:pt x="130" y="128"/>
                    </a:lnTo>
                    <a:lnTo>
                      <a:pt x="132" y="128"/>
                    </a:lnTo>
                    <a:lnTo>
                      <a:pt x="133" y="128"/>
                    </a:lnTo>
                    <a:lnTo>
                      <a:pt x="133" y="128"/>
                    </a:lnTo>
                    <a:lnTo>
                      <a:pt x="133" y="128"/>
                    </a:lnTo>
                    <a:lnTo>
                      <a:pt x="130" y="125"/>
                    </a:lnTo>
                    <a:lnTo>
                      <a:pt x="128" y="119"/>
                    </a:lnTo>
                    <a:lnTo>
                      <a:pt x="126" y="112"/>
                    </a:lnTo>
                    <a:lnTo>
                      <a:pt x="125" y="105"/>
                    </a:lnTo>
                    <a:lnTo>
                      <a:pt x="122" y="97"/>
                    </a:lnTo>
                    <a:lnTo>
                      <a:pt x="120" y="92"/>
                    </a:lnTo>
                    <a:lnTo>
                      <a:pt x="120" y="87"/>
                    </a:lnTo>
                    <a:lnTo>
                      <a:pt x="119" y="86"/>
                    </a:lnTo>
                    <a:lnTo>
                      <a:pt x="196" y="86"/>
                    </a:lnTo>
                    <a:lnTo>
                      <a:pt x="196" y="7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2" name="Freeform 562"/>
              <p:cNvSpPr>
                <a:spLocks/>
              </p:cNvSpPr>
              <p:nvPr/>
            </p:nvSpPr>
            <p:spPr bwMode="auto">
              <a:xfrm>
                <a:off x="4654" y="3894"/>
                <a:ext cx="2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79" y="4"/>
                  </a:cxn>
                  <a:cxn ang="0">
                    <a:pos x="79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79" h="4">
                    <a:moveTo>
                      <a:pt x="0" y="2"/>
                    </a:moveTo>
                    <a:lnTo>
                      <a:pt x="2" y="4"/>
                    </a:lnTo>
                    <a:lnTo>
                      <a:pt x="79" y="4"/>
                    </a:lnTo>
                    <a:lnTo>
                      <a:pt x="79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3" name="Freeform 563"/>
              <p:cNvSpPr>
                <a:spLocks/>
              </p:cNvSpPr>
              <p:nvPr/>
            </p:nvSpPr>
            <p:spPr bwMode="auto">
              <a:xfrm>
                <a:off x="4677" y="3886"/>
                <a:ext cx="21" cy="21"/>
              </a:xfrm>
              <a:custGeom>
                <a:avLst/>
                <a:gdLst/>
                <a:ahLst/>
                <a:cxnLst>
                  <a:cxn ang="0">
                    <a:pos x="34" y="63"/>
                  </a:cxn>
                  <a:cxn ang="0">
                    <a:pos x="41" y="62"/>
                  </a:cxn>
                  <a:cxn ang="0">
                    <a:pos x="47" y="60"/>
                  </a:cxn>
                  <a:cxn ang="0">
                    <a:pos x="51" y="56"/>
                  </a:cxn>
                  <a:cxn ang="0">
                    <a:pos x="56" y="52"/>
                  </a:cxn>
                  <a:cxn ang="0">
                    <a:pos x="59" y="47"/>
                  </a:cxn>
                  <a:cxn ang="0">
                    <a:pos x="62" y="41"/>
                  </a:cxn>
                  <a:cxn ang="0">
                    <a:pos x="63" y="34"/>
                  </a:cxn>
                  <a:cxn ang="0">
                    <a:pos x="63" y="28"/>
                  </a:cxn>
                  <a:cxn ang="0">
                    <a:pos x="62" y="22"/>
                  </a:cxn>
                  <a:cxn ang="0">
                    <a:pos x="59" y="16"/>
                  </a:cxn>
                  <a:cxn ang="0">
                    <a:pos x="56" y="11"/>
                  </a:cxn>
                  <a:cxn ang="0">
                    <a:pos x="51" y="7"/>
                  </a:cxn>
                  <a:cxn ang="0">
                    <a:pos x="47" y="3"/>
                  </a:cxn>
                  <a:cxn ang="0">
                    <a:pos x="41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1" y="7"/>
                  </a:cxn>
                  <a:cxn ang="0">
                    <a:pos x="6" y="11"/>
                  </a:cxn>
                  <a:cxn ang="0">
                    <a:pos x="3" y="16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6" y="52"/>
                  </a:cxn>
                  <a:cxn ang="0">
                    <a:pos x="11" y="56"/>
                  </a:cxn>
                  <a:cxn ang="0">
                    <a:pos x="16" y="60"/>
                  </a:cxn>
                  <a:cxn ang="0">
                    <a:pos x="21" y="62"/>
                  </a:cxn>
                  <a:cxn ang="0">
                    <a:pos x="28" y="63"/>
                  </a:cxn>
                </a:cxnLst>
                <a:rect l="0" t="0" r="r" b="b"/>
                <a:pathLst>
                  <a:path w="63" h="63">
                    <a:moveTo>
                      <a:pt x="32" y="63"/>
                    </a:moveTo>
                    <a:lnTo>
                      <a:pt x="34" y="63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1"/>
                    </a:lnTo>
                    <a:lnTo>
                      <a:pt x="47" y="60"/>
                    </a:lnTo>
                    <a:lnTo>
                      <a:pt x="49" y="57"/>
                    </a:lnTo>
                    <a:lnTo>
                      <a:pt x="51" y="56"/>
                    </a:lnTo>
                    <a:lnTo>
                      <a:pt x="54" y="54"/>
                    </a:lnTo>
                    <a:lnTo>
                      <a:pt x="56" y="52"/>
                    </a:lnTo>
                    <a:lnTo>
                      <a:pt x="57" y="49"/>
                    </a:lnTo>
                    <a:lnTo>
                      <a:pt x="59" y="47"/>
                    </a:lnTo>
                    <a:lnTo>
                      <a:pt x="61" y="44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3" y="28"/>
                    </a:lnTo>
                    <a:lnTo>
                      <a:pt x="62" y="25"/>
                    </a:lnTo>
                    <a:lnTo>
                      <a:pt x="62" y="22"/>
                    </a:lnTo>
                    <a:lnTo>
                      <a:pt x="61" y="19"/>
                    </a:lnTo>
                    <a:lnTo>
                      <a:pt x="59" y="16"/>
                    </a:lnTo>
                    <a:lnTo>
                      <a:pt x="57" y="13"/>
                    </a:lnTo>
                    <a:lnTo>
                      <a:pt x="56" y="11"/>
                    </a:lnTo>
                    <a:lnTo>
                      <a:pt x="54" y="9"/>
                    </a:lnTo>
                    <a:lnTo>
                      <a:pt x="51" y="7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8"/>
                    </a:lnTo>
                    <a:lnTo>
                      <a:pt x="1" y="41"/>
                    </a:lnTo>
                    <a:lnTo>
                      <a:pt x="2" y="44"/>
                    </a:lnTo>
                    <a:lnTo>
                      <a:pt x="3" y="47"/>
                    </a:lnTo>
                    <a:lnTo>
                      <a:pt x="5" y="49"/>
                    </a:lnTo>
                    <a:lnTo>
                      <a:pt x="6" y="52"/>
                    </a:lnTo>
                    <a:lnTo>
                      <a:pt x="9" y="54"/>
                    </a:lnTo>
                    <a:lnTo>
                      <a:pt x="11" y="56"/>
                    </a:lnTo>
                    <a:lnTo>
                      <a:pt x="13" y="57"/>
                    </a:lnTo>
                    <a:lnTo>
                      <a:pt x="16" y="60"/>
                    </a:lnTo>
                    <a:lnTo>
                      <a:pt x="19" y="61"/>
                    </a:lnTo>
                    <a:lnTo>
                      <a:pt x="21" y="62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32" y="6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4" name="Freeform 564"/>
              <p:cNvSpPr>
                <a:spLocks/>
              </p:cNvSpPr>
              <p:nvPr/>
            </p:nvSpPr>
            <p:spPr bwMode="auto">
              <a:xfrm>
                <a:off x="4661" y="3903"/>
                <a:ext cx="52" cy="65"/>
              </a:xfrm>
              <a:custGeom>
                <a:avLst/>
                <a:gdLst/>
                <a:ahLst/>
                <a:cxnLst>
                  <a:cxn ang="0">
                    <a:pos x="73" y="78"/>
                  </a:cxn>
                  <a:cxn ang="0">
                    <a:pos x="67" y="77"/>
                  </a:cxn>
                  <a:cxn ang="0">
                    <a:pos x="58" y="73"/>
                  </a:cxn>
                  <a:cxn ang="0">
                    <a:pos x="46" y="71"/>
                  </a:cxn>
                  <a:cxn ang="0">
                    <a:pos x="37" y="66"/>
                  </a:cxn>
                  <a:cxn ang="0">
                    <a:pos x="31" y="64"/>
                  </a:cxn>
                  <a:cxn ang="0">
                    <a:pos x="31" y="70"/>
                  </a:cxn>
                  <a:cxn ang="0">
                    <a:pos x="33" y="80"/>
                  </a:cxn>
                  <a:cxn ang="0">
                    <a:pos x="36" y="87"/>
                  </a:cxn>
                  <a:cxn ang="0">
                    <a:pos x="31" y="87"/>
                  </a:cxn>
                  <a:cxn ang="0">
                    <a:pos x="24" y="91"/>
                  </a:cxn>
                  <a:cxn ang="0">
                    <a:pos x="15" y="95"/>
                  </a:cxn>
                  <a:cxn ang="0">
                    <a:pos x="7" y="102"/>
                  </a:cxn>
                  <a:cxn ang="0">
                    <a:pos x="0" y="111"/>
                  </a:cxn>
                  <a:cxn ang="0">
                    <a:pos x="3" y="114"/>
                  </a:cxn>
                  <a:cxn ang="0">
                    <a:pos x="7" y="121"/>
                  </a:cxn>
                  <a:cxn ang="0">
                    <a:pos x="16" y="127"/>
                  </a:cxn>
                  <a:cxn ang="0">
                    <a:pos x="29" y="134"/>
                  </a:cxn>
                  <a:cxn ang="0">
                    <a:pos x="44" y="138"/>
                  </a:cxn>
                  <a:cxn ang="0">
                    <a:pos x="50" y="146"/>
                  </a:cxn>
                  <a:cxn ang="0">
                    <a:pos x="52" y="160"/>
                  </a:cxn>
                  <a:cxn ang="0">
                    <a:pos x="58" y="174"/>
                  </a:cxn>
                  <a:cxn ang="0">
                    <a:pos x="66" y="185"/>
                  </a:cxn>
                  <a:cxn ang="0">
                    <a:pos x="74" y="194"/>
                  </a:cxn>
                  <a:cxn ang="0">
                    <a:pos x="82" y="196"/>
                  </a:cxn>
                  <a:cxn ang="0">
                    <a:pos x="90" y="189"/>
                  </a:cxn>
                  <a:cxn ang="0">
                    <a:pos x="98" y="178"/>
                  </a:cxn>
                  <a:cxn ang="0">
                    <a:pos x="104" y="164"/>
                  </a:cxn>
                  <a:cxn ang="0">
                    <a:pos x="109" y="151"/>
                  </a:cxn>
                  <a:cxn ang="0">
                    <a:pos x="109" y="138"/>
                  </a:cxn>
                  <a:cxn ang="0">
                    <a:pos x="125" y="136"/>
                  </a:cxn>
                  <a:cxn ang="0">
                    <a:pos x="139" y="130"/>
                  </a:cxn>
                  <a:cxn ang="0">
                    <a:pos x="148" y="123"/>
                  </a:cxn>
                  <a:cxn ang="0">
                    <a:pos x="154" y="116"/>
                  </a:cxn>
                  <a:cxn ang="0">
                    <a:pos x="157" y="112"/>
                  </a:cxn>
                  <a:cxn ang="0">
                    <a:pos x="152" y="106"/>
                  </a:cxn>
                  <a:cxn ang="0">
                    <a:pos x="144" y="97"/>
                  </a:cxn>
                  <a:cxn ang="0">
                    <a:pos x="136" y="92"/>
                  </a:cxn>
                  <a:cxn ang="0">
                    <a:pos x="129" y="88"/>
                  </a:cxn>
                  <a:cxn ang="0">
                    <a:pos x="124" y="87"/>
                  </a:cxn>
                  <a:cxn ang="0">
                    <a:pos x="125" y="84"/>
                  </a:cxn>
                  <a:cxn ang="0">
                    <a:pos x="127" y="73"/>
                  </a:cxn>
                  <a:cxn ang="0">
                    <a:pos x="128" y="64"/>
                  </a:cxn>
                  <a:cxn ang="0">
                    <a:pos x="125" y="66"/>
                  </a:cxn>
                  <a:cxn ang="0">
                    <a:pos x="116" y="70"/>
                  </a:cxn>
                  <a:cxn ang="0">
                    <a:pos x="104" y="72"/>
                  </a:cxn>
                  <a:cxn ang="0">
                    <a:pos x="94" y="76"/>
                  </a:cxn>
                  <a:cxn ang="0">
                    <a:pos x="87" y="77"/>
                  </a:cxn>
                  <a:cxn ang="0">
                    <a:pos x="84" y="0"/>
                  </a:cxn>
                </a:cxnLst>
                <a:rect l="0" t="0" r="r" b="b"/>
                <a:pathLst>
                  <a:path w="157" h="197">
                    <a:moveTo>
                      <a:pt x="74" y="0"/>
                    </a:moveTo>
                    <a:lnTo>
                      <a:pt x="74" y="78"/>
                    </a:lnTo>
                    <a:lnTo>
                      <a:pt x="73" y="78"/>
                    </a:lnTo>
                    <a:lnTo>
                      <a:pt x="72" y="77"/>
                    </a:lnTo>
                    <a:lnTo>
                      <a:pt x="71" y="77"/>
                    </a:lnTo>
                    <a:lnTo>
                      <a:pt x="67" y="77"/>
                    </a:lnTo>
                    <a:lnTo>
                      <a:pt x="65" y="76"/>
                    </a:lnTo>
                    <a:lnTo>
                      <a:pt x="61" y="74"/>
                    </a:lnTo>
                    <a:lnTo>
                      <a:pt x="58" y="73"/>
                    </a:lnTo>
                    <a:lnTo>
                      <a:pt x="54" y="72"/>
                    </a:lnTo>
                    <a:lnTo>
                      <a:pt x="50" y="72"/>
                    </a:lnTo>
                    <a:lnTo>
                      <a:pt x="46" y="71"/>
                    </a:lnTo>
                    <a:lnTo>
                      <a:pt x="43" y="70"/>
                    </a:lnTo>
                    <a:lnTo>
                      <a:pt x="39" y="69"/>
                    </a:lnTo>
                    <a:lnTo>
                      <a:pt x="37" y="66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6"/>
                    </a:lnTo>
                    <a:lnTo>
                      <a:pt x="31" y="70"/>
                    </a:lnTo>
                    <a:lnTo>
                      <a:pt x="31" y="73"/>
                    </a:lnTo>
                    <a:lnTo>
                      <a:pt x="33" y="77"/>
                    </a:lnTo>
                    <a:lnTo>
                      <a:pt x="33" y="80"/>
                    </a:lnTo>
                    <a:lnTo>
                      <a:pt x="34" y="84"/>
                    </a:lnTo>
                    <a:lnTo>
                      <a:pt x="36" y="86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1" y="87"/>
                    </a:lnTo>
                    <a:lnTo>
                      <a:pt x="29" y="88"/>
                    </a:lnTo>
                    <a:lnTo>
                      <a:pt x="27" y="89"/>
                    </a:lnTo>
                    <a:lnTo>
                      <a:pt x="24" y="91"/>
                    </a:lnTo>
                    <a:lnTo>
                      <a:pt x="21" y="92"/>
                    </a:lnTo>
                    <a:lnTo>
                      <a:pt x="19" y="94"/>
                    </a:lnTo>
                    <a:lnTo>
                      <a:pt x="15" y="95"/>
                    </a:lnTo>
                    <a:lnTo>
                      <a:pt x="13" y="97"/>
                    </a:lnTo>
                    <a:lnTo>
                      <a:pt x="9" y="100"/>
                    </a:lnTo>
                    <a:lnTo>
                      <a:pt x="7" y="102"/>
                    </a:lnTo>
                    <a:lnTo>
                      <a:pt x="5" y="106"/>
                    </a:lnTo>
                    <a:lnTo>
                      <a:pt x="3" y="108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1" y="112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5" y="118"/>
                    </a:lnTo>
                    <a:lnTo>
                      <a:pt x="7" y="121"/>
                    </a:lnTo>
                    <a:lnTo>
                      <a:pt x="9" y="123"/>
                    </a:lnTo>
                    <a:lnTo>
                      <a:pt x="13" y="125"/>
                    </a:lnTo>
                    <a:lnTo>
                      <a:pt x="16" y="127"/>
                    </a:lnTo>
                    <a:lnTo>
                      <a:pt x="20" y="130"/>
                    </a:lnTo>
                    <a:lnTo>
                      <a:pt x="24" y="132"/>
                    </a:lnTo>
                    <a:lnTo>
                      <a:pt x="29" y="134"/>
                    </a:lnTo>
                    <a:lnTo>
                      <a:pt x="34" y="136"/>
                    </a:lnTo>
                    <a:lnTo>
                      <a:pt x="38" y="137"/>
                    </a:lnTo>
                    <a:lnTo>
                      <a:pt x="44" y="138"/>
                    </a:lnTo>
                    <a:lnTo>
                      <a:pt x="50" y="138"/>
                    </a:lnTo>
                    <a:lnTo>
                      <a:pt x="50" y="142"/>
                    </a:lnTo>
                    <a:lnTo>
                      <a:pt x="50" y="146"/>
                    </a:lnTo>
                    <a:lnTo>
                      <a:pt x="50" y="151"/>
                    </a:lnTo>
                    <a:lnTo>
                      <a:pt x="51" y="155"/>
                    </a:lnTo>
                    <a:lnTo>
                      <a:pt x="52" y="160"/>
                    </a:lnTo>
                    <a:lnTo>
                      <a:pt x="54" y="164"/>
                    </a:lnTo>
                    <a:lnTo>
                      <a:pt x="56" y="169"/>
                    </a:lnTo>
                    <a:lnTo>
                      <a:pt x="58" y="174"/>
                    </a:lnTo>
                    <a:lnTo>
                      <a:pt x="60" y="178"/>
                    </a:lnTo>
                    <a:lnTo>
                      <a:pt x="64" y="182"/>
                    </a:lnTo>
                    <a:lnTo>
                      <a:pt x="66" y="185"/>
                    </a:lnTo>
                    <a:lnTo>
                      <a:pt x="68" y="189"/>
                    </a:lnTo>
                    <a:lnTo>
                      <a:pt x="72" y="192"/>
                    </a:lnTo>
                    <a:lnTo>
                      <a:pt x="74" y="194"/>
                    </a:lnTo>
                    <a:lnTo>
                      <a:pt x="76" y="196"/>
                    </a:lnTo>
                    <a:lnTo>
                      <a:pt x="80" y="197"/>
                    </a:lnTo>
                    <a:lnTo>
                      <a:pt x="82" y="196"/>
                    </a:lnTo>
                    <a:lnTo>
                      <a:pt x="84" y="194"/>
                    </a:lnTo>
                    <a:lnTo>
                      <a:pt x="87" y="192"/>
                    </a:lnTo>
                    <a:lnTo>
                      <a:pt x="90" y="189"/>
                    </a:lnTo>
                    <a:lnTo>
                      <a:pt x="92" y="185"/>
                    </a:lnTo>
                    <a:lnTo>
                      <a:pt x="96" y="182"/>
                    </a:lnTo>
                    <a:lnTo>
                      <a:pt x="98" y="178"/>
                    </a:lnTo>
                    <a:lnTo>
                      <a:pt x="101" y="174"/>
                    </a:lnTo>
                    <a:lnTo>
                      <a:pt x="103" y="169"/>
                    </a:lnTo>
                    <a:lnTo>
                      <a:pt x="104" y="164"/>
                    </a:lnTo>
                    <a:lnTo>
                      <a:pt x="106" y="160"/>
                    </a:lnTo>
                    <a:lnTo>
                      <a:pt x="107" y="155"/>
                    </a:lnTo>
                    <a:lnTo>
                      <a:pt x="109" y="151"/>
                    </a:lnTo>
                    <a:lnTo>
                      <a:pt x="109" y="146"/>
                    </a:lnTo>
                    <a:lnTo>
                      <a:pt x="109" y="142"/>
                    </a:lnTo>
                    <a:lnTo>
                      <a:pt x="109" y="138"/>
                    </a:lnTo>
                    <a:lnTo>
                      <a:pt x="114" y="138"/>
                    </a:lnTo>
                    <a:lnTo>
                      <a:pt x="120" y="137"/>
                    </a:lnTo>
                    <a:lnTo>
                      <a:pt x="125" y="136"/>
                    </a:lnTo>
                    <a:lnTo>
                      <a:pt x="129" y="134"/>
                    </a:lnTo>
                    <a:lnTo>
                      <a:pt x="134" y="132"/>
                    </a:lnTo>
                    <a:lnTo>
                      <a:pt x="139" y="130"/>
                    </a:lnTo>
                    <a:lnTo>
                      <a:pt x="142" y="127"/>
                    </a:lnTo>
                    <a:lnTo>
                      <a:pt x="146" y="125"/>
                    </a:lnTo>
                    <a:lnTo>
                      <a:pt x="148" y="123"/>
                    </a:lnTo>
                    <a:lnTo>
                      <a:pt x="150" y="121"/>
                    </a:lnTo>
                    <a:lnTo>
                      <a:pt x="152" y="118"/>
                    </a:lnTo>
                    <a:lnTo>
                      <a:pt x="154" y="116"/>
                    </a:lnTo>
                    <a:lnTo>
                      <a:pt x="156" y="114"/>
                    </a:lnTo>
                    <a:lnTo>
                      <a:pt x="156" y="112"/>
                    </a:lnTo>
                    <a:lnTo>
                      <a:pt x="157" y="112"/>
                    </a:lnTo>
                    <a:lnTo>
                      <a:pt x="157" y="111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50" y="102"/>
                    </a:lnTo>
                    <a:lnTo>
                      <a:pt x="148" y="100"/>
                    </a:lnTo>
                    <a:lnTo>
                      <a:pt x="144" y="97"/>
                    </a:lnTo>
                    <a:lnTo>
                      <a:pt x="142" y="95"/>
                    </a:lnTo>
                    <a:lnTo>
                      <a:pt x="140" y="94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2" y="89"/>
                    </a:lnTo>
                    <a:lnTo>
                      <a:pt x="129" y="88"/>
                    </a:lnTo>
                    <a:lnTo>
                      <a:pt x="127" y="87"/>
                    </a:lnTo>
                    <a:lnTo>
                      <a:pt x="125" y="87"/>
                    </a:lnTo>
                    <a:lnTo>
                      <a:pt x="124" y="87"/>
                    </a:lnTo>
                    <a:lnTo>
                      <a:pt x="124" y="87"/>
                    </a:lnTo>
                    <a:lnTo>
                      <a:pt x="122" y="86"/>
                    </a:lnTo>
                    <a:lnTo>
                      <a:pt x="125" y="84"/>
                    </a:lnTo>
                    <a:lnTo>
                      <a:pt x="126" y="80"/>
                    </a:lnTo>
                    <a:lnTo>
                      <a:pt x="126" y="77"/>
                    </a:lnTo>
                    <a:lnTo>
                      <a:pt x="127" y="73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65"/>
                    </a:lnTo>
                    <a:lnTo>
                      <a:pt x="125" y="66"/>
                    </a:lnTo>
                    <a:lnTo>
                      <a:pt x="122" y="66"/>
                    </a:lnTo>
                    <a:lnTo>
                      <a:pt x="119" y="69"/>
                    </a:lnTo>
                    <a:lnTo>
                      <a:pt x="116" y="70"/>
                    </a:lnTo>
                    <a:lnTo>
                      <a:pt x="112" y="71"/>
                    </a:lnTo>
                    <a:lnTo>
                      <a:pt x="109" y="72"/>
                    </a:lnTo>
                    <a:lnTo>
                      <a:pt x="104" y="72"/>
                    </a:lnTo>
                    <a:lnTo>
                      <a:pt x="101" y="73"/>
                    </a:lnTo>
                    <a:lnTo>
                      <a:pt x="97" y="74"/>
                    </a:lnTo>
                    <a:lnTo>
                      <a:pt x="94" y="76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87" y="77"/>
                    </a:lnTo>
                    <a:lnTo>
                      <a:pt x="86" y="78"/>
                    </a:lnTo>
                    <a:lnTo>
                      <a:pt x="84" y="78"/>
                    </a:lnTo>
                    <a:lnTo>
                      <a:pt x="8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5" name="Freeform 565"/>
              <p:cNvSpPr>
                <a:spLocks/>
              </p:cNvSpPr>
              <p:nvPr/>
            </p:nvSpPr>
            <p:spPr bwMode="auto">
              <a:xfrm>
                <a:off x="4684" y="3903"/>
                <a:ext cx="2" cy="26"/>
              </a:xfrm>
              <a:custGeom>
                <a:avLst/>
                <a:gdLst/>
                <a:ahLst/>
                <a:cxnLst>
                  <a:cxn ang="0">
                    <a:pos x="2" y="80"/>
                  </a:cxn>
                  <a:cxn ang="0">
                    <a:pos x="4" y="7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6"/>
                  </a:cxn>
                  <a:cxn ang="0">
                    <a:pos x="2" y="80"/>
                  </a:cxn>
                  <a:cxn ang="0">
                    <a:pos x="4" y="80"/>
                  </a:cxn>
                  <a:cxn ang="0">
                    <a:pos x="4" y="78"/>
                  </a:cxn>
                  <a:cxn ang="0">
                    <a:pos x="2" y="80"/>
                  </a:cxn>
                </a:cxnLst>
                <a:rect l="0" t="0" r="r" b="b"/>
                <a:pathLst>
                  <a:path w="4" h="80">
                    <a:moveTo>
                      <a:pt x="2" y="80"/>
                    </a:moveTo>
                    <a:lnTo>
                      <a:pt x="4" y="7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6" name="Freeform 566"/>
              <p:cNvSpPr>
                <a:spLocks/>
              </p:cNvSpPr>
              <p:nvPr/>
            </p:nvSpPr>
            <p:spPr bwMode="auto">
              <a:xfrm>
                <a:off x="4693" y="3870"/>
                <a:ext cx="66" cy="53"/>
              </a:xfrm>
              <a:custGeom>
                <a:avLst/>
                <a:gdLst/>
                <a:ahLst/>
                <a:cxnLst>
                  <a:cxn ang="0">
                    <a:pos x="76" y="86"/>
                  </a:cxn>
                  <a:cxn ang="0">
                    <a:pos x="73" y="103"/>
                  </a:cxn>
                  <a:cxn ang="0">
                    <a:pos x="66" y="124"/>
                  </a:cxn>
                  <a:cxn ang="0">
                    <a:pos x="64" y="126"/>
                  </a:cxn>
                  <a:cxn ang="0">
                    <a:pos x="67" y="126"/>
                  </a:cxn>
                  <a:cxn ang="0">
                    <a:pos x="73" y="126"/>
                  </a:cxn>
                  <a:cxn ang="0">
                    <a:pos x="79" y="125"/>
                  </a:cxn>
                  <a:cxn ang="0">
                    <a:pos x="83" y="124"/>
                  </a:cxn>
                  <a:cxn ang="0">
                    <a:pos x="87" y="122"/>
                  </a:cxn>
                  <a:cxn ang="0">
                    <a:pos x="88" y="126"/>
                  </a:cxn>
                  <a:cxn ang="0">
                    <a:pos x="90" y="133"/>
                  </a:cxn>
                  <a:cxn ang="0">
                    <a:pos x="95" y="142"/>
                  </a:cxn>
                  <a:cxn ang="0">
                    <a:pos x="102" y="151"/>
                  </a:cxn>
                  <a:cxn ang="0">
                    <a:pos x="111" y="157"/>
                  </a:cxn>
                  <a:cxn ang="0">
                    <a:pos x="113" y="155"/>
                  </a:cxn>
                  <a:cxn ang="0">
                    <a:pos x="120" y="151"/>
                  </a:cxn>
                  <a:cxn ang="0">
                    <a:pos x="127" y="141"/>
                  </a:cxn>
                  <a:cxn ang="0">
                    <a:pos x="134" y="129"/>
                  </a:cxn>
                  <a:cxn ang="0">
                    <a:pos x="137" y="114"/>
                  </a:cxn>
                  <a:cxn ang="0">
                    <a:pos x="146" y="108"/>
                  </a:cxn>
                  <a:cxn ang="0">
                    <a:pos x="159" y="106"/>
                  </a:cxn>
                  <a:cxn ang="0">
                    <a:pos x="173" y="100"/>
                  </a:cxn>
                  <a:cxn ang="0">
                    <a:pos x="185" y="92"/>
                  </a:cxn>
                  <a:cxn ang="0">
                    <a:pos x="194" y="84"/>
                  </a:cxn>
                  <a:cxn ang="0">
                    <a:pos x="195" y="75"/>
                  </a:cxn>
                  <a:cxn ang="0">
                    <a:pos x="188" y="67"/>
                  </a:cxn>
                  <a:cxn ang="0">
                    <a:pos x="178" y="59"/>
                  </a:cxn>
                  <a:cxn ang="0">
                    <a:pos x="164" y="52"/>
                  </a:cxn>
                  <a:cxn ang="0">
                    <a:pos x="150" y="49"/>
                  </a:cxn>
                  <a:cxn ang="0">
                    <a:pos x="137" y="49"/>
                  </a:cxn>
                  <a:cxn ang="0">
                    <a:pos x="135" y="33"/>
                  </a:cxn>
                  <a:cxn ang="0">
                    <a:pos x="129" y="19"/>
                  </a:cxn>
                  <a:cxn ang="0">
                    <a:pos x="122" y="10"/>
                  </a:cxn>
                  <a:cxn ang="0">
                    <a:pos x="116" y="4"/>
                  </a:cxn>
                  <a:cxn ang="0">
                    <a:pos x="112" y="0"/>
                  </a:cxn>
                  <a:cxn ang="0">
                    <a:pos x="105" y="5"/>
                  </a:cxn>
                  <a:cxn ang="0">
                    <a:pos x="97" y="12"/>
                  </a:cxn>
                  <a:cxn ang="0">
                    <a:pos x="91" y="21"/>
                  </a:cxn>
                  <a:cxn ang="0">
                    <a:pos x="88" y="28"/>
                  </a:cxn>
                  <a:cxn ang="0">
                    <a:pos x="87" y="34"/>
                  </a:cxn>
                  <a:cxn ang="0">
                    <a:pos x="84" y="34"/>
                  </a:cxn>
                  <a:cxn ang="0">
                    <a:pos x="81" y="32"/>
                  </a:cxn>
                  <a:cxn ang="0">
                    <a:pos x="75" y="30"/>
                  </a:cxn>
                  <a:cxn ang="0">
                    <a:pos x="69" y="30"/>
                  </a:cxn>
                  <a:cxn ang="0">
                    <a:pos x="65" y="29"/>
                  </a:cxn>
                  <a:cxn ang="0">
                    <a:pos x="64" y="29"/>
                  </a:cxn>
                  <a:cxn ang="0">
                    <a:pos x="71" y="45"/>
                  </a:cxn>
                  <a:cxn ang="0">
                    <a:pos x="76" y="66"/>
                  </a:cxn>
                  <a:cxn ang="0">
                    <a:pos x="0" y="72"/>
                  </a:cxn>
                </a:cxnLst>
                <a:rect l="0" t="0" r="r" b="b"/>
                <a:pathLst>
                  <a:path w="196" h="157">
                    <a:moveTo>
                      <a:pt x="0" y="84"/>
                    </a:moveTo>
                    <a:lnTo>
                      <a:pt x="77" y="84"/>
                    </a:lnTo>
                    <a:lnTo>
                      <a:pt x="76" y="86"/>
                    </a:lnTo>
                    <a:lnTo>
                      <a:pt x="76" y="89"/>
                    </a:lnTo>
                    <a:lnTo>
                      <a:pt x="74" y="96"/>
                    </a:lnTo>
                    <a:lnTo>
                      <a:pt x="73" y="103"/>
                    </a:lnTo>
                    <a:lnTo>
                      <a:pt x="71" y="111"/>
                    </a:lnTo>
                    <a:lnTo>
                      <a:pt x="68" y="118"/>
                    </a:lnTo>
                    <a:lnTo>
                      <a:pt x="66" y="124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6" y="126"/>
                    </a:lnTo>
                    <a:lnTo>
                      <a:pt x="67" y="126"/>
                    </a:lnTo>
                    <a:lnTo>
                      <a:pt x="69" y="126"/>
                    </a:lnTo>
                    <a:lnTo>
                      <a:pt x="71" y="126"/>
                    </a:lnTo>
                    <a:lnTo>
                      <a:pt x="73" y="126"/>
                    </a:lnTo>
                    <a:lnTo>
                      <a:pt x="75" y="126"/>
                    </a:lnTo>
                    <a:lnTo>
                      <a:pt x="76" y="125"/>
                    </a:lnTo>
                    <a:lnTo>
                      <a:pt x="79" y="125"/>
                    </a:lnTo>
                    <a:lnTo>
                      <a:pt x="81" y="125"/>
                    </a:lnTo>
                    <a:lnTo>
                      <a:pt x="82" y="124"/>
                    </a:lnTo>
                    <a:lnTo>
                      <a:pt x="83" y="124"/>
                    </a:lnTo>
                    <a:lnTo>
                      <a:pt x="84" y="123"/>
                    </a:lnTo>
                    <a:lnTo>
                      <a:pt x="87" y="122"/>
                    </a:lnTo>
                    <a:lnTo>
                      <a:pt x="87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8" y="126"/>
                    </a:lnTo>
                    <a:lnTo>
                      <a:pt x="88" y="129"/>
                    </a:lnTo>
                    <a:lnTo>
                      <a:pt x="89" y="131"/>
                    </a:lnTo>
                    <a:lnTo>
                      <a:pt x="90" y="133"/>
                    </a:lnTo>
                    <a:lnTo>
                      <a:pt x="91" y="137"/>
                    </a:lnTo>
                    <a:lnTo>
                      <a:pt x="94" y="139"/>
                    </a:lnTo>
                    <a:lnTo>
                      <a:pt x="95" y="142"/>
                    </a:lnTo>
                    <a:lnTo>
                      <a:pt x="97" y="145"/>
                    </a:lnTo>
                    <a:lnTo>
                      <a:pt x="99" y="148"/>
                    </a:lnTo>
                    <a:lnTo>
                      <a:pt x="102" y="151"/>
                    </a:lnTo>
                    <a:lnTo>
                      <a:pt x="105" y="153"/>
                    </a:lnTo>
                    <a:lnTo>
                      <a:pt x="107" y="155"/>
                    </a:lnTo>
                    <a:lnTo>
                      <a:pt x="111" y="157"/>
                    </a:lnTo>
                    <a:lnTo>
                      <a:pt x="112" y="157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6" y="154"/>
                    </a:lnTo>
                    <a:lnTo>
                      <a:pt x="118" y="153"/>
                    </a:lnTo>
                    <a:lnTo>
                      <a:pt x="120" y="151"/>
                    </a:lnTo>
                    <a:lnTo>
                      <a:pt x="122" y="148"/>
                    </a:lnTo>
                    <a:lnTo>
                      <a:pt x="125" y="145"/>
                    </a:lnTo>
                    <a:lnTo>
                      <a:pt x="127" y="141"/>
                    </a:lnTo>
                    <a:lnTo>
                      <a:pt x="129" y="138"/>
                    </a:lnTo>
                    <a:lnTo>
                      <a:pt x="132" y="133"/>
                    </a:lnTo>
                    <a:lnTo>
                      <a:pt x="134" y="129"/>
                    </a:lnTo>
                    <a:lnTo>
                      <a:pt x="135" y="124"/>
                    </a:lnTo>
                    <a:lnTo>
                      <a:pt x="136" y="119"/>
                    </a:lnTo>
                    <a:lnTo>
                      <a:pt x="137" y="114"/>
                    </a:lnTo>
                    <a:lnTo>
                      <a:pt x="137" y="108"/>
                    </a:lnTo>
                    <a:lnTo>
                      <a:pt x="142" y="108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5" y="107"/>
                    </a:lnTo>
                    <a:lnTo>
                      <a:pt x="159" y="106"/>
                    </a:lnTo>
                    <a:lnTo>
                      <a:pt x="164" y="103"/>
                    </a:lnTo>
                    <a:lnTo>
                      <a:pt x="169" y="101"/>
                    </a:lnTo>
                    <a:lnTo>
                      <a:pt x="173" y="100"/>
                    </a:lnTo>
                    <a:lnTo>
                      <a:pt x="178" y="97"/>
                    </a:lnTo>
                    <a:lnTo>
                      <a:pt x="181" y="94"/>
                    </a:lnTo>
                    <a:lnTo>
                      <a:pt x="185" y="92"/>
                    </a:lnTo>
                    <a:lnTo>
                      <a:pt x="188" y="89"/>
                    </a:lnTo>
                    <a:lnTo>
                      <a:pt x="192" y="86"/>
                    </a:lnTo>
                    <a:lnTo>
                      <a:pt x="194" y="84"/>
                    </a:lnTo>
                    <a:lnTo>
                      <a:pt x="195" y="80"/>
                    </a:lnTo>
                    <a:lnTo>
                      <a:pt x="196" y="78"/>
                    </a:lnTo>
                    <a:lnTo>
                      <a:pt x="195" y="75"/>
                    </a:lnTo>
                    <a:lnTo>
                      <a:pt x="194" y="73"/>
                    </a:lnTo>
                    <a:lnTo>
                      <a:pt x="192" y="71"/>
                    </a:lnTo>
                    <a:lnTo>
                      <a:pt x="188" y="67"/>
                    </a:lnTo>
                    <a:lnTo>
                      <a:pt x="185" y="65"/>
                    </a:lnTo>
                    <a:lnTo>
                      <a:pt x="181" y="63"/>
                    </a:lnTo>
                    <a:lnTo>
                      <a:pt x="178" y="59"/>
                    </a:lnTo>
                    <a:lnTo>
                      <a:pt x="173" y="57"/>
                    </a:lnTo>
                    <a:lnTo>
                      <a:pt x="169" y="55"/>
                    </a:lnTo>
                    <a:lnTo>
                      <a:pt x="164" y="52"/>
                    </a:lnTo>
                    <a:lnTo>
                      <a:pt x="159" y="51"/>
                    </a:lnTo>
                    <a:lnTo>
                      <a:pt x="155" y="50"/>
                    </a:lnTo>
                    <a:lnTo>
                      <a:pt x="150" y="49"/>
                    </a:lnTo>
                    <a:lnTo>
                      <a:pt x="146" y="49"/>
                    </a:lnTo>
                    <a:lnTo>
                      <a:pt x="142" y="49"/>
                    </a:lnTo>
                    <a:lnTo>
                      <a:pt x="137" y="49"/>
                    </a:lnTo>
                    <a:lnTo>
                      <a:pt x="137" y="43"/>
                    </a:lnTo>
                    <a:lnTo>
                      <a:pt x="136" y="37"/>
                    </a:lnTo>
                    <a:lnTo>
                      <a:pt x="135" y="33"/>
                    </a:lnTo>
                    <a:lnTo>
                      <a:pt x="134" y="28"/>
                    </a:lnTo>
                    <a:lnTo>
                      <a:pt x="132" y="24"/>
                    </a:lnTo>
                    <a:lnTo>
                      <a:pt x="129" y="19"/>
                    </a:lnTo>
                    <a:lnTo>
                      <a:pt x="127" y="15"/>
                    </a:lnTo>
                    <a:lnTo>
                      <a:pt x="125" y="12"/>
                    </a:lnTo>
                    <a:lnTo>
                      <a:pt x="122" y="10"/>
                    </a:lnTo>
                    <a:lnTo>
                      <a:pt x="120" y="7"/>
                    </a:lnTo>
                    <a:lnTo>
                      <a:pt x="118" y="5"/>
                    </a:lnTo>
                    <a:lnTo>
                      <a:pt x="116" y="4"/>
                    </a:lnTo>
                    <a:lnTo>
                      <a:pt x="113" y="2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7" y="3"/>
                    </a:lnTo>
                    <a:lnTo>
                      <a:pt x="105" y="5"/>
                    </a:lnTo>
                    <a:lnTo>
                      <a:pt x="102" y="7"/>
                    </a:lnTo>
                    <a:lnTo>
                      <a:pt x="99" y="10"/>
                    </a:lnTo>
                    <a:lnTo>
                      <a:pt x="97" y="12"/>
                    </a:lnTo>
                    <a:lnTo>
                      <a:pt x="95" y="15"/>
                    </a:lnTo>
                    <a:lnTo>
                      <a:pt x="94" y="18"/>
                    </a:lnTo>
                    <a:lnTo>
                      <a:pt x="91" y="21"/>
                    </a:lnTo>
                    <a:lnTo>
                      <a:pt x="90" y="24"/>
                    </a:lnTo>
                    <a:lnTo>
                      <a:pt x="89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4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6" y="30"/>
                    </a:lnTo>
                    <a:lnTo>
                      <a:pt x="75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69" y="30"/>
                    </a:lnTo>
                    <a:lnTo>
                      <a:pt x="67" y="29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6" y="33"/>
                    </a:lnTo>
                    <a:lnTo>
                      <a:pt x="68" y="39"/>
                    </a:lnTo>
                    <a:lnTo>
                      <a:pt x="71" y="45"/>
                    </a:lnTo>
                    <a:lnTo>
                      <a:pt x="73" y="52"/>
                    </a:lnTo>
                    <a:lnTo>
                      <a:pt x="74" y="60"/>
                    </a:lnTo>
                    <a:lnTo>
                      <a:pt x="76" y="66"/>
                    </a:lnTo>
                    <a:lnTo>
                      <a:pt x="76" y="71"/>
                    </a:lnTo>
                    <a:lnTo>
                      <a:pt x="77" y="72"/>
                    </a:lnTo>
                    <a:lnTo>
                      <a:pt x="0" y="72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7" name="Freeform 567"/>
              <p:cNvSpPr>
                <a:spLocks/>
              </p:cNvSpPr>
              <p:nvPr/>
            </p:nvSpPr>
            <p:spPr bwMode="auto">
              <a:xfrm>
                <a:off x="4693" y="3898"/>
                <a:ext cx="27" cy="1"/>
              </a:xfrm>
              <a:custGeom>
                <a:avLst/>
                <a:gdLst/>
                <a:ahLst/>
                <a:cxnLst>
                  <a:cxn ang="0">
                    <a:pos x="80" y="3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7" y="5"/>
                  </a:cxn>
                  <a:cxn ang="0">
                    <a:pos x="75" y="3"/>
                  </a:cxn>
                  <a:cxn ang="0">
                    <a:pos x="80" y="3"/>
                  </a:cxn>
                  <a:cxn ang="0">
                    <a:pos x="80" y="0"/>
                  </a:cxn>
                  <a:cxn ang="0">
                    <a:pos x="77" y="0"/>
                  </a:cxn>
                  <a:cxn ang="0">
                    <a:pos x="80" y="3"/>
                  </a:cxn>
                </a:cxnLst>
                <a:rect l="0" t="0" r="r" b="b"/>
                <a:pathLst>
                  <a:path w="80" h="5">
                    <a:moveTo>
                      <a:pt x="80" y="3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7" y="5"/>
                    </a:lnTo>
                    <a:lnTo>
                      <a:pt x="75" y="3"/>
                    </a:lnTo>
                    <a:lnTo>
                      <a:pt x="80" y="3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80" y="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768" name="Freeform 568"/>
              <p:cNvSpPr>
                <a:spLocks/>
              </p:cNvSpPr>
              <p:nvPr/>
            </p:nvSpPr>
            <p:spPr bwMode="auto">
              <a:xfrm>
                <a:off x="4661" y="3825"/>
                <a:ext cx="52" cy="65"/>
              </a:xfrm>
              <a:custGeom>
                <a:avLst/>
                <a:gdLst/>
                <a:ahLst/>
                <a:cxnLst>
                  <a:cxn ang="0">
                    <a:pos x="85" y="119"/>
                  </a:cxn>
                  <a:cxn ang="0">
                    <a:pos x="89" y="120"/>
                  </a:cxn>
                  <a:cxn ang="0">
                    <a:pos x="100" y="124"/>
                  </a:cxn>
                  <a:cxn ang="0">
                    <a:pos x="111" y="126"/>
                  </a:cxn>
                  <a:cxn ang="0">
                    <a:pos x="120" y="130"/>
                  </a:cxn>
                  <a:cxn ang="0">
                    <a:pos x="126" y="133"/>
                  </a:cxn>
                  <a:cxn ang="0">
                    <a:pos x="126" y="127"/>
                  </a:cxn>
                  <a:cxn ang="0">
                    <a:pos x="125" y="115"/>
                  </a:cxn>
                  <a:cxn ang="0">
                    <a:pos x="121" y="110"/>
                  </a:cxn>
                  <a:cxn ang="0">
                    <a:pos x="126" y="109"/>
                  </a:cxn>
                  <a:cxn ang="0">
                    <a:pos x="133" y="106"/>
                  </a:cxn>
                  <a:cxn ang="0">
                    <a:pos x="142" y="102"/>
                  </a:cxn>
                  <a:cxn ang="0">
                    <a:pos x="150" y="95"/>
                  </a:cxn>
                  <a:cxn ang="0">
                    <a:pos x="157" y="85"/>
                  </a:cxn>
                  <a:cxn ang="0">
                    <a:pos x="155" y="83"/>
                  </a:cxn>
                  <a:cxn ang="0">
                    <a:pos x="150" y="76"/>
                  </a:cxn>
                  <a:cxn ang="0">
                    <a:pos x="141" y="69"/>
                  </a:cxn>
                  <a:cxn ang="0">
                    <a:pos x="128" y="62"/>
                  </a:cxn>
                  <a:cxn ang="0">
                    <a:pos x="113" y="59"/>
                  </a:cxn>
                  <a:cxn ang="0">
                    <a:pos x="108" y="51"/>
                  </a:cxn>
                  <a:cxn ang="0">
                    <a:pos x="105" y="37"/>
                  </a:cxn>
                  <a:cxn ang="0">
                    <a:pos x="100" y="23"/>
                  </a:cxn>
                  <a:cxn ang="0">
                    <a:pos x="91" y="12"/>
                  </a:cxn>
                  <a:cxn ang="0">
                    <a:pos x="83" y="2"/>
                  </a:cxn>
                  <a:cxn ang="0">
                    <a:pos x="75" y="1"/>
                  </a:cxn>
                  <a:cxn ang="0">
                    <a:pos x="67" y="8"/>
                  </a:cxn>
                  <a:cxn ang="0">
                    <a:pos x="59" y="18"/>
                  </a:cxn>
                  <a:cxn ang="0">
                    <a:pos x="53" y="32"/>
                  </a:cxn>
                  <a:cxn ang="0">
                    <a:pos x="49" y="46"/>
                  </a:cxn>
                  <a:cxn ang="0">
                    <a:pos x="49" y="59"/>
                  </a:cxn>
                  <a:cxn ang="0">
                    <a:pos x="33" y="61"/>
                  </a:cxn>
                  <a:cxn ang="0">
                    <a:pos x="19" y="67"/>
                  </a:cxn>
                  <a:cxn ang="0">
                    <a:pos x="10" y="74"/>
                  </a:cxn>
                  <a:cxn ang="0">
                    <a:pos x="4" y="81"/>
                  </a:cxn>
                  <a:cxn ang="0">
                    <a:pos x="0" y="84"/>
                  </a:cxn>
                  <a:cxn ang="0">
                    <a:pos x="5" y="91"/>
                  </a:cxn>
                  <a:cxn ang="0">
                    <a:pos x="12" y="99"/>
                  </a:cxn>
                  <a:cxn ang="0">
                    <a:pos x="21" y="105"/>
                  </a:cxn>
                  <a:cxn ang="0">
                    <a:pos x="28" y="109"/>
                  </a:cxn>
                  <a:cxn ang="0">
                    <a:pos x="34" y="110"/>
                  </a:cxn>
                  <a:cxn ang="0">
                    <a:pos x="33" y="113"/>
                  </a:cxn>
                  <a:cxn ang="0">
                    <a:pos x="30" y="124"/>
                  </a:cxn>
                  <a:cxn ang="0">
                    <a:pos x="29" y="133"/>
                  </a:cxn>
                  <a:cxn ang="0">
                    <a:pos x="33" y="130"/>
                  </a:cxn>
                  <a:cxn ang="0">
                    <a:pos x="42" y="127"/>
                  </a:cxn>
                  <a:cxn ang="0">
                    <a:pos x="52" y="124"/>
                  </a:cxn>
                  <a:cxn ang="0">
                    <a:pos x="64" y="121"/>
                  </a:cxn>
                  <a:cxn ang="0">
                    <a:pos x="71" y="120"/>
                  </a:cxn>
                  <a:cxn ang="0">
                    <a:pos x="72" y="196"/>
                  </a:cxn>
                </a:cxnLst>
                <a:rect l="0" t="0" r="r" b="b"/>
                <a:pathLst>
                  <a:path w="157" h="196">
                    <a:moveTo>
                      <a:pt x="83" y="196"/>
                    </a:moveTo>
                    <a:lnTo>
                      <a:pt x="83" y="119"/>
                    </a:lnTo>
                    <a:lnTo>
                      <a:pt x="85" y="119"/>
                    </a:lnTo>
                    <a:lnTo>
                      <a:pt x="86" y="120"/>
                    </a:lnTo>
                    <a:lnTo>
                      <a:pt x="87" y="120"/>
                    </a:lnTo>
                    <a:lnTo>
                      <a:pt x="89" y="120"/>
                    </a:lnTo>
                    <a:lnTo>
                      <a:pt x="93" y="121"/>
                    </a:lnTo>
                    <a:lnTo>
                      <a:pt x="96" y="122"/>
                    </a:lnTo>
                    <a:lnTo>
                      <a:pt x="100" y="124"/>
                    </a:lnTo>
                    <a:lnTo>
                      <a:pt x="103" y="124"/>
                    </a:lnTo>
                    <a:lnTo>
                      <a:pt x="108" y="125"/>
                    </a:lnTo>
                    <a:lnTo>
                      <a:pt x="111" y="126"/>
                    </a:lnTo>
                    <a:lnTo>
                      <a:pt x="115" y="127"/>
                    </a:lnTo>
                    <a:lnTo>
                      <a:pt x="118" y="128"/>
                    </a:lnTo>
                    <a:lnTo>
                      <a:pt x="120" y="130"/>
                    </a:lnTo>
                    <a:lnTo>
                      <a:pt x="124" y="130"/>
                    </a:lnTo>
                    <a:lnTo>
                      <a:pt x="125" y="132"/>
                    </a:lnTo>
                    <a:lnTo>
                      <a:pt x="126" y="133"/>
                    </a:lnTo>
                    <a:lnTo>
                      <a:pt x="126" y="133"/>
                    </a:lnTo>
                    <a:lnTo>
                      <a:pt x="126" y="130"/>
                    </a:lnTo>
                    <a:lnTo>
                      <a:pt x="126" y="127"/>
                    </a:lnTo>
                    <a:lnTo>
                      <a:pt x="126" y="124"/>
                    </a:lnTo>
                    <a:lnTo>
                      <a:pt x="125" y="120"/>
                    </a:lnTo>
                    <a:lnTo>
                      <a:pt x="125" y="115"/>
                    </a:lnTo>
                    <a:lnTo>
                      <a:pt x="124" y="113"/>
                    </a:lnTo>
                    <a:lnTo>
                      <a:pt x="121" y="110"/>
                    </a:lnTo>
                    <a:lnTo>
                      <a:pt x="121" y="110"/>
                    </a:lnTo>
                    <a:lnTo>
                      <a:pt x="123" y="110"/>
                    </a:lnTo>
                    <a:lnTo>
                      <a:pt x="124" y="110"/>
                    </a:lnTo>
                    <a:lnTo>
                      <a:pt x="126" y="109"/>
                    </a:lnTo>
                    <a:lnTo>
                      <a:pt x="128" y="109"/>
                    </a:lnTo>
                    <a:lnTo>
                      <a:pt x="131" y="107"/>
                    </a:lnTo>
                    <a:lnTo>
                      <a:pt x="133" y="106"/>
                    </a:lnTo>
                    <a:lnTo>
                      <a:pt x="136" y="105"/>
                    </a:lnTo>
                    <a:lnTo>
                      <a:pt x="139" y="103"/>
                    </a:lnTo>
                    <a:lnTo>
                      <a:pt x="142" y="102"/>
                    </a:lnTo>
                    <a:lnTo>
                      <a:pt x="145" y="99"/>
                    </a:lnTo>
                    <a:lnTo>
                      <a:pt x="148" y="97"/>
                    </a:lnTo>
                    <a:lnTo>
                      <a:pt x="150" y="95"/>
                    </a:lnTo>
                    <a:lnTo>
                      <a:pt x="153" y="91"/>
                    </a:lnTo>
                    <a:lnTo>
                      <a:pt x="155" y="89"/>
                    </a:lnTo>
                    <a:lnTo>
                      <a:pt x="157" y="85"/>
                    </a:lnTo>
                    <a:lnTo>
                      <a:pt x="157" y="84"/>
                    </a:lnTo>
                    <a:lnTo>
                      <a:pt x="156" y="84"/>
                    </a:lnTo>
                    <a:lnTo>
                      <a:pt x="155" y="83"/>
                    </a:lnTo>
                    <a:lnTo>
                      <a:pt x="154" y="81"/>
                    </a:lnTo>
                    <a:lnTo>
                      <a:pt x="153" y="79"/>
                    </a:lnTo>
                    <a:lnTo>
                      <a:pt x="150" y="76"/>
                    </a:lnTo>
                    <a:lnTo>
                      <a:pt x="148" y="74"/>
                    </a:lnTo>
                    <a:lnTo>
                      <a:pt x="145" y="72"/>
                    </a:lnTo>
                    <a:lnTo>
                      <a:pt x="141" y="69"/>
                    </a:lnTo>
                    <a:lnTo>
                      <a:pt x="138" y="67"/>
                    </a:lnTo>
                    <a:lnTo>
                      <a:pt x="133" y="65"/>
                    </a:lnTo>
                    <a:lnTo>
                      <a:pt x="128" y="62"/>
                    </a:lnTo>
                    <a:lnTo>
                      <a:pt x="124" y="61"/>
                    </a:lnTo>
                    <a:lnTo>
                      <a:pt x="119" y="60"/>
                    </a:lnTo>
                    <a:lnTo>
                      <a:pt x="113" y="59"/>
                    </a:lnTo>
                    <a:lnTo>
                      <a:pt x="108" y="59"/>
                    </a:lnTo>
                    <a:lnTo>
                      <a:pt x="108" y="54"/>
                    </a:lnTo>
                    <a:lnTo>
                      <a:pt x="108" y="51"/>
                    </a:lnTo>
                    <a:lnTo>
                      <a:pt x="108" y="46"/>
                    </a:lnTo>
                    <a:lnTo>
                      <a:pt x="106" y="42"/>
                    </a:lnTo>
                    <a:lnTo>
                      <a:pt x="105" y="37"/>
                    </a:lnTo>
                    <a:lnTo>
                      <a:pt x="103" y="32"/>
                    </a:lnTo>
                    <a:lnTo>
                      <a:pt x="102" y="28"/>
                    </a:lnTo>
                    <a:lnTo>
                      <a:pt x="100" y="23"/>
                    </a:lnTo>
                    <a:lnTo>
                      <a:pt x="97" y="18"/>
                    </a:lnTo>
                    <a:lnTo>
                      <a:pt x="94" y="15"/>
                    </a:lnTo>
                    <a:lnTo>
                      <a:pt x="91" y="12"/>
                    </a:lnTo>
                    <a:lnTo>
                      <a:pt x="89" y="8"/>
                    </a:lnTo>
                    <a:lnTo>
                      <a:pt x="86" y="5"/>
                    </a:lnTo>
                    <a:lnTo>
                      <a:pt x="83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5" y="1"/>
                    </a:lnTo>
                    <a:lnTo>
                      <a:pt x="73" y="2"/>
                    </a:lnTo>
                    <a:lnTo>
                      <a:pt x="71" y="5"/>
                    </a:lnTo>
                    <a:lnTo>
                      <a:pt x="67" y="8"/>
                    </a:lnTo>
                    <a:lnTo>
                      <a:pt x="65" y="12"/>
                    </a:lnTo>
                    <a:lnTo>
                      <a:pt x="63" y="15"/>
                    </a:lnTo>
                    <a:lnTo>
                      <a:pt x="59" y="18"/>
                    </a:lnTo>
                    <a:lnTo>
                      <a:pt x="57" y="23"/>
                    </a:lnTo>
                    <a:lnTo>
                      <a:pt x="55" y="28"/>
                    </a:lnTo>
                    <a:lnTo>
                      <a:pt x="53" y="32"/>
                    </a:lnTo>
                    <a:lnTo>
                      <a:pt x="51" y="37"/>
                    </a:lnTo>
                    <a:lnTo>
                      <a:pt x="50" y="42"/>
                    </a:lnTo>
                    <a:lnTo>
                      <a:pt x="49" y="46"/>
                    </a:lnTo>
                    <a:lnTo>
                      <a:pt x="49" y="51"/>
                    </a:lnTo>
                    <a:lnTo>
                      <a:pt x="49" y="54"/>
                    </a:lnTo>
                    <a:lnTo>
                      <a:pt x="49" y="59"/>
                    </a:lnTo>
                    <a:lnTo>
                      <a:pt x="43" y="59"/>
                    </a:lnTo>
                    <a:lnTo>
                      <a:pt x="37" y="60"/>
                    </a:lnTo>
                    <a:lnTo>
                      <a:pt x="33" y="61"/>
                    </a:lnTo>
                    <a:lnTo>
                      <a:pt x="28" y="62"/>
                    </a:lnTo>
                    <a:lnTo>
                      <a:pt x="23" y="65"/>
                    </a:lnTo>
                    <a:lnTo>
                      <a:pt x="19" y="67"/>
                    </a:lnTo>
                    <a:lnTo>
                      <a:pt x="15" y="69"/>
                    </a:lnTo>
                    <a:lnTo>
                      <a:pt x="12" y="72"/>
                    </a:lnTo>
                    <a:lnTo>
                      <a:pt x="10" y="74"/>
                    </a:lnTo>
                    <a:lnTo>
                      <a:pt x="7" y="76"/>
                    </a:lnTo>
                    <a:lnTo>
                      <a:pt x="5" y="79"/>
                    </a:lnTo>
                    <a:lnTo>
                      <a:pt x="4" y="81"/>
                    </a:lnTo>
                    <a:lnTo>
                      <a:pt x="2" y="83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3" y="89"/>
                    </a:lnTo>
                    <a:lnTo>
                      <a:pt x="5" y="91"/>
                    </a:lnTo>
                    <a:lnTo>
                      <a:pt x="7" y="95"/>
                    </a:lnTo>
                    <a:lnTo>
                      <a:pt x="10" y="97"/>
                    </a:lnTo>
                    <a:lnTo>
                      <a:pt x="12" y="99"/>
                    </a:lnTo>
                    <a:lnTo>
                      <a:pt x="15" y="102"/>
                    </a:lnTo>
                    <a:lnTo>
                      <a:pt x="18" y="103"/>
                    </a:lnTo>
                    <a:lnTo>
                      <a:pt x="21" y="105"/>
                    </a:lnTo>
                    <a:lnTo>
                      <a:pt x="23" y="106"/>
                    </a:lnTo>
                    <a:lnTo>
                      <a:pt x="26" y="107"/>
                    </a:lnTo>
                    <a:lnTo>
                      <a:pt x="28" y="109"/>
                    </a:lnTo>
                    <a:lnTo>
                      <a:pt x="30" y="109"/>
                    </a:lnTo>
                    <a:lnTo>
                      <a:pt x="33" y="110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5" y="110"/>
                    </a:lnTo>
                    <a:lnTo>
                      <a:pt x="33" y="113"/>
                    </a:lnTo>
                    <a:lnTo>
                      <a:pt x="32" y="115"/>
                    </a:lnTo>
                    <a:lnTo>
                      <a:pt x="30" y="120"/>
                    </a:lnTo>
                    <a:lnTo>
                      <a:pt x="30" y="124"/>
                    </a:lnTo>
                    <a:lnTo>
                      <a:pt x="30" y="127"/>
                    </a:lnTo>
                    <a:lnTo>
                      <a:pt x="29" y="130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2" y="132"/>
                    </a:lnTo>
                    <a:lnTo>
                      <a:pt x="33" y="130"/>
                    </a:lnTo>
                    <a:lnTo>
                      <a:pt x="35" y="130"/>
                    </a:lnTo>
                    <a:lnTo>
                      <a:pt x="38" y="128"/>
                    </a:lnTo>
                    <a:lnTo>
                      <a:pt x="42" y="127"/>
                    </a:lnTo>
                    <a:lnTo>
                      <a:pt x="45" y="126"/>
                    </a:lnTo>
                    <a:lnTo>
                      <a:pt x="49" y="125"/>
                    </a:lnTo>
                    <a:lnTo>
                      <a:pt x="52" y="124"/>
                    </a:lnTo>
                    <a:lnTo>
                      <a:pt x="57" y="124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71" y="120"/>
                    </a:lnTo>
                    <a:lnTo>
                      <a:pt x="72" y="119"/>
                    </a:lnTo>
                    <a:lnTo>
                      <a:pt x="72" y="119"/>
                    </a:lnTo>
                    <a:lnTo>
                      <a:pt x="72" y="196"/>
                    </a:lnTo>
                    <a:lnTo>
                      <a:pt x="83" y="19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51769" name="Oval 569"/>
            <p:cNvSpPr>
              <a:spLocks noChangeArrowheads="1"/>
            </p:cNvSpPr>
            <p:nvPr/>
          </p:nvSpPr>
          <p:spPr bwMode="auto">
            <a:xfrm>
              <a:off x="4680" y="3890"/>
              <a:ext cx="14" cy="13"/>
            </a:xfrm>
            <a:prstGeom prst="ellipse">
              <a:avLst/>
            </a:prstGeom>
            <a:solidFill>
              <a:srgbClr val="EEDDCC"/>
            </a:solidFill>
            <a:ln w="3175">
              <a:solidFill>
                <a:srgbClr val="E0C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7" name="Group 571"/>
          <p:cNvGrpSpPr>
            <a:grpSpLocks/>
          </p:cNvGrpSpPr>
          <p:nvPr/>
        </p:nvGrpSpPr>
        <p:grpSpPr bwMode="auto">
          <a:xfrm>
            <a:off x="1847850" y="2984755"/>
            <a:ext cx="423863" cy="564895"/>
            <a:chOff x="3645" y="3810"/>
            <a:chExt cx="108" cy="183"/>
          </a:xfrm>
        </p:grpSpPr>
        <p:sp>
          <p:nvSpPr>
            <p:cNvPr id="51772" name="Freeform 572"/>
            <p:cNvSpPr>
              <a:spLocks/>
            </p:cNvSpPr>
            <p:nvPr/>
          </p:nvSpPr>
          <p:spPr bwMode="auto">
            <a:xfrm>
              <a:off x="3648" y="3813"/>
              <a:ext cx="102" cy="175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0"/>
                </a:cxn>
                <a:cxn ang="0">
                  <a:pos x="305" y="0"/>
                </a:cxn>
                <a:cxn ang="0">
                  <a:pos x="305" y="348"/>
                </a:cxn>
                <a:cxn ang="0">
                  <a:pos x="153" y="523"/>
                </a:cxn>
                <a:cxn ang="0">
                  <a:pos x="0" y="348"/>
                </a:cxn>
              </a:cxnLst>
              <a:rect l="0" t="0" r="r" b="b"/>
              <a:pathLst>
                <a:path w="305" h="523">
                  <a:moveTo>
                    <a:pt x="0" y="348"/>
                  </a:moveTo>
                  <a:lnTo>
                    <a:pt x="0" y="0"/>
                  </a:lnTo>
                  <a:lnTo>
                    <a:pt x="305" y="0"/>
                  </a:lnTo>
                  <a:lnTo>
                    <a:pt x="305" y="348"/>
                  </a:lnTo>
                  <a:lnTo>
                    <a:pt x="153" y="523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037C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73" name="Freeform 573"/>
            <p:cNvSpPr>
              <a:spLocks noEditPoints="1"/>
            </p:cNvSpPr>
            <p:nvPr/>
          </p:nvSpPr>
          <p:spPr bwMode="auto">
            <a:xfrm>
              <a:off x="3645" y="3810"/>
              <a:ext cx="108" cy="183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315" y="21"/>
                </a:cxn>
                <a:cxn ang="0">
                  <a:pos x="315" y="10"/>
                </a:cxn>
                <a:cxn ang="0">
                  <a:pos x="304" y="10"/>
                </a:cxn>
                <a:cxn ang="0">
                  <a:pos x="304" y="358"/>
                </a:cxn>
                <a:cxn ang="0">
                  <a:pos x="315" y="358"/>
                </a:cxn>
                <a:cxn ang="0">
                  <a:pos x="308" y="351"/>
                </a:cxn>
                <a:cxn ang="0">
                  <a:pos x="156" y="526"/>
                </a:cxn>
                <a:cxn ang="0">
                  <a:pos x="163" y="533"/>
                </a:cxn>
                <a:cxn ang="0">
                  <a:pos x="171" y="526"/>
                </a:cxn>
                <a:cxn ang="0">
                  <a:pos x="18" y="351"/>
                </a:cxn>
                <a:cxn ang="0">
                  <a:pos x="10" y="358"/>
                </a:cxn>
                <a:cxn ang="0">
                  <a:pos x="21" y="358"/>
                </a:cxn>
                <a:cxn ang="0">
                  <a:pos x="21" y="10"/>
                </a:cxn>
                <a:cxn ang="0">
                  <a:pos x="0" y="358"/>
                </a:cxn>
                <a:cxn ang="0">
                  <a:pos x="0" y="362"/>
                </a:cxn>
                <a:cxn ang="0">
                  <a:pos x="3" y="365"/>
                </a:cxn>
                <a:cxn ang="0">
                  <a:pos x="156" y="539"/>
                </a:cxn>
                <a:cxn ang="0">
                  <a:pos x="163" y="548"/>
                </a:cxn>
                <a:cxn ang="0">
                  <a:pos x="171" y="539"/>
                </a:cxn>
                <a:cxn ang="0">
                  <a:pos x="323" y="365"/>
                </a:cxn>
                <a:cxn ang="0">
                  <a:pos x="325" y="362"/>
                </a:cxn>
                <a:cxn ang="0">
                  <a:pos x="325" y="358"/>
                </a:cxn>
                <a:cxn ang="0">
                  <a:pos x="325" y="10"/>
                </a:cxn>
                <a:cxn ang="0">
                  <a:pos x="325" y="0"/>
                </a:cxn>
                <a:cxn ang="0">
                  <a:pos x="315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358"/>
                </a:cxn>
              </a:cxnLst>
              <a:rect l="0" t="0" r="r" b="b"/>
              <a:pathLst>
                <a:path w="325" h="548">
                  <a:moveTo>
                    <a:pt x="21" y="10"/>
                  </a:moveTo>
                  <a:lnTo>
                    <a:pt x="10" y="10"/>
                  </a:lnTo>
                  <a:lnTo>
                    <a:pt x="10" y="21"/>
                  </a:lnTo>
                  <a:lnTo>
                    <a:pt x="315" y="21"/>
                  </a:lnTo>
                  <a:lnTo>
                    <a:pt x="315" y="10"/>
                  </a:lnTo>
                  <a:lnTo>
                    <a:pt x="304" y="10"/>
                  </a:lnTo>
                  <a:lnTo>
                    <a:pt x="304" y="358"/>
                  </a:lnTo>
                  <a:lnTo>
                    <a:pt x="315" y="358"/>
                  </a:lnTo>
                  <a:lnTo>
                    <a:pt x="308" y="351"/>
                  </a:lnTo>
                  <a:lnTo>
                    <a:pt x="156" y="526"/>
                  </a:lnTo>
                  <a:lnTo>
                    <a:pt x="163" y="533"/>
                  </a:lnTo>
                  <a:lnTo>
                    <a:pt x="171" y="526"/>
                  </a:lnTo>
                  <a:lnTo>
                    <a:pt x="18" y="351"/>
                  </a:lnTo>
                  <a:lnTo>
                    <a:pt x="10" y="358"/>
                  </a:lnTo>
                  <a:lnTo>
                    <a:pt x="21" y="358"/>
                  </a:lnTo>
                  <a:lnTo>
                    <a:pt x="21" y="10"/>
                  </a:lnTo>
                  <a:close/>
                  <a:moveTo>
                    <a:pt x="0" y="358"/>
                  </a:moveTo>
                  <a:lnTo>
                    <a:pt x="0" y="362"/>
                  </a:lnTo>
                  <a:lnTo>
                    <a:pt x="3" y="365"/>
                  </a:lnTo>
                  <a:lnTo>
                    <a:pt x="156" y="539"/>
                  </a:lnTo>
                  <a:lnTo>
                    <a:pt x="163" y="548"/>
                  </a:lnTo>
                  <a:lnTo>
                    <a:pt x="171" y="539"/>
                  </a:lnTo>
                  <a:lnTo>
                    <a:pt x="323" y="365"/>
                  </a:lnTo>
                  <a:lnTo>
                    <a:pt x="325" y="362"/>
                  </a:lnTo>
                  <a:lnTo>
                    <a:pt x="325" y="358"/>
                  </a:lnTo>
                  <a:lnTo>
                    <a:pt x="325" y="10"/>
                  </a:lnTo>
                  <a:lnTo>
                    <a:pt x="325" y="0"/>
                  </a:lnTo>
                  <a:lnTo>
                    <a:pt x="31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51774" name="Rectangle 574"/>
          <p:cNvSpPr>
            <a:spLocks noChangeArrowheads="1"/>
          </p:cNvSpPr>
          <p:nvPr/>
        </p:nvSpPr>
        <p:spPr bwMode="auto">
          <a:xfrm>
            <a:off x="1923738" y="2954338"/>
            <a:ext cx="277640" cy="5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1775" name="Rectangle 575"/>
          <p:cNvSpPr>
            <a:spLocks noChangeArrowheads="1"/>
          </p:cNvSpPr>
          <p:nvPr/>
        </p:nvSpPr>
        <p:spPr bwMode="auto">
          <a:xfrm>
            <a:off x="1995924" y="3037467"/>
            <a:ext cx="15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18" charset="0"/>
              </a:rPr>
              <a:t>1</a:t>
            </a:r>
            <a:endParaRPr lang="en-US" sz="3600" b="1" dirty="0"/>
          </a:p>
        </p:txBody>
      </p:sp>
      <p:grpSp>
        <p:nvGrpSpPr>
          <p:cNvPr id="18" name="Group 576"/>
          <p:cNvGrpSpPr>
            <a:grpSpLocks/>
          </p:cNvGrpSpPr>
          <p:nvPr/>
        </p:nvGrpSpPr>
        <p:grpSpPr bwMode="auto">
          <a:xfrm>
            <a:off x="666750" y="2994025"/>
            <a:ext cx="438150" cy="552450"/>
            <a:chOff x="3888" y="3504"/>
            <a:chExt cx="150" cy="150"/>
          </a:xfrm>
        </p:grpSpPr>
        <p:sp>
          <p:nvSpPr>
            <p:cNvPr id="51777" name="Freeform 577"/>
            <p:cNvSpPr>
              <a:spLocks/>
            </p:cNvSpPr>
            <p:nvPr/>
          </p:nvSpPr>
          <p:spPr bwMode="auto">
            <a:xfrm>
              <a:off x="3891" y="3580"/>
              <a:ext cx="73" cy="4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112"/>
                </a:cxn>
                <a:cxn ang="0">
                  <a:pos x="204" y="112"/>
                </a:cxn>
                <a:cxn ang="0">
                  <a:pos x="203" y="0"/>
                </a:cxn>
                <a:cxn ang="0">
                  <a:pos x="73" y="0"/>
                </a:cxn>
              </a:cxnLst>
              <a:rect l="0" t="0" r="r" b="b"/>
              <a:pathLst>
                <a:path w="205" h="113">
                  <a:moveTo>
                    <a:pt x="73" y="0"/>
                  </a:moveTo>
                  <a:lnTo>
                    <a:pt x="0" y="112"/>
                  </a:lnTo>
                  <a:lnTo>
                    <a:pt x="204" y="112"/>
                  </a:lnTo>
                  <a:lnTo>
                    <a:pt x="203" y="0"/>
                  </a:lnTo>
                  <a:lnTo>
                    <a:pt x="73" y="0"/>
                  </a:lnTo>
                </a:path>
              </a:pathLst>
            </a:custGeom>
            <a:solidFill>
              <a:srgbClr val="3365FB"/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78" name="Freeform 578"/>
            <p:cNvSpPr>
              <a:spLocks/>
            </p:cNvSpPr>
            <p:nvPr/>
          </p:nvSpPr>
          <p:spPr bwMode="auto">
            <a:xfrm>
              <a:off x="3963" y="3580"/>
              <a:ext cx="72" cy="42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200" y="112"/>
                </a:cxn>
                <a:cxn ang="0">
                  <a:pos x="3" y="112"/>
                </a:cxn>
                <a:cxn ang="0">
                  <a:pos x="0" y="0"/>
                </a:cxn>
                <a:cxn ang="0">
                  <a:pos x="128" y="0"/>
                </a:cxn>
              </a:cxnLst>
              <a:rect l="0" t="0" r="r" b="b"/>
              <a:pathLst>
                <a:path w="201" h="113">
                  <a:moveTo>
                    <a:pt x="128" y="0"/>
                  </a:moveTo>
                  <a:lnTo>
                    <a:pt x="200" y="112"/>
                  </a:lnTo>
                  <a:lnTo>
                    <a:pt x="3" y="112"/>
                  </a:lnTo>
                  <a:lnTo>
                    <a:pt x="0" y="0"/>
                  </a:lnTo>
                  <a:lnTo>
                    <a:pt x="128" y="0"/>
                  </a:lnTo>
                </a:path>
              </a:pathLst>
            </a:custGeom>
            <a:solidFill>
              <a:srgbClr val="FF0606"/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79" name="Freeform 579"/>
            <p:cNvSpPr>
              <a:spLocks/>
            </p:cNvSpPr>
            <p:nvPr/>
          </p:nvSpPr>
          <p:spPr bwMode="auto">
            <a:xfrm>
              <a:off x="3918" y="3508"/>
              <a:ext cx="91" cy="72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94"/>
                </a:cxn>
                <a:cxn ang="0">
                  <a:pos x="254" y="195"/>
                </a:cxn>
                <a:cxn ang="0">
                  <a:pos x="127" y="0"/>
                </a:cxn>
              </a:cxnLst>
              <a:rect l="0" t="0" r="r" b="b"/>
              <a:pathLst>
                <a:path w="255" h="196">
                  <a:moveTo>
                    <a:pt x="127" y="0"/>
                  </a:moveTo>
                  <a:lnTo>
                    <a:pt x="0" y="194"/>
                  </a:lnTo>
                  <a:lnTo>
                    <a:pt x="254" y="195"/>
                  </a:lnTo>
                  <a:lnTo>
                    <a:pt x="127" y="0"/>
                  </a:lnTo>
                </a:path>
              </a:pathLst>
            </a:custGeom>
            <a:solidFill>
              <a:srgbClr val="EAEC5E"/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80" name="AutoShape 580"/>
            <p:cNvSpPr>
              <a:spLocks noChangeArrowheads="1"/>
            </p:cNvSpPr>
            <p:nvPr/>
          </p:nvSpPr>
          <p:spPr bwMode="auto">
            <a:xfrm rot="10800000" flipH="1">
              <a:off x="3947" y="3571"/>
              <a:ext cx="32" cy="17"/>
            </a:xfrm>
            <a:prstGeom prst="triangle">
              <a:avLst>
                <a:gd name="adj" fmla="val 49995"/>
              </a:avLst>
            </a:prstGeom>
            <a:solidFill>
              <a:srgbClr val="EAEC5E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1" name="AutoShape 581"/>
            <p:cNvSpPr>
              <a:spLocks noChangeArrowheads="1"/>
            </p:cNvSpPr>
            <p:nvPr/>
          </p:nvSpPr>
          <p:spPr bwMode="auto">
            <a:xfrm>
              <a:off x="3940" y="3569"/>
              <a:ext cx="9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2" name="AutoShape 582"/>
            <p:cNvSpPr>
              <a:spLocks noChangeArrowheads="1"/>
            </p:cNvSpPr>
            <p:nvPr/>
          </p:nvSpPr>
          <p:spPr bwMode="auto">
            <a:xfrm>
              <a:off x="3952" y="3569"/>
              <a:ext cx="10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3" name="AutoShape 583"/>
            <p:cNvSpPr>
              <a:spLocks noChangeArrowheads="1"/>
            </p:cNvSpPr>
            <p:nvPr/>
          </p:nvSpPr>
          <p:spPr bwMode="auto">
            <a:xfrm>
              <a:off x="3966" y="3569"/>
              <a:ext cx="9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4" name="AutoShape 584"/>
            <p:cNvSpPr>
              <a:spLocks noChangeArrowheads="1"/>
            </p:cNvSpPr>
            <p:nvPr/>
          </p:nvSpPr>
          <p:spPr bwMode="auto">
            <a:xfrm>
              <a:off x="3978" y="3569"/>
              <a:ext cx="9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5" name="AutoShape 585"/>
            <p:cNvSpPr>
              <a:spLocks noChangeArrowheads="1"/>
            </p:cNvSpPr>
            <p:nvPr/>
          </p:nvSpPr>
          <p:spPr bwMode="auto">
            <a:xfrm>
              <a:off x="3940" y="3586"/>
              <a:ext cx="9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6" name="AutoShape 586"/>
            <p:cNvSpPr>
              <a:spLocks noChangeArrowheads="1"/>
            </p:cNvSpPr>
            <p:nvPr/>
          </p:nvSpPr>
          <p:spPr bwMode="auto">
            <a:xfrm>
              <a:off x="3952" y="3586"/>
              <a:ext cx="10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7" name="AutoShape 587"/>
            <p:cNvSpPr>
              <a:spLocks noChangeArrowheads="1"/>
            </p:cNvSpPr>
            <p:nvPr/>
          </p:nvSpPr>
          <p:spPr bwMode="auto">
            <a:xfrm>
              <a:off x="3966" y="3586"/>
              <a:ext cx="9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8" name="AutoShape 588"/>
            <p:cNvSpPr>
              <a:spLocks noChangeArrowheads="1"/>
            </p:cNvSpPr>
            <p:nvPr/>
          </p:nvSpPr>
          <p:spPr bwMode="auto">
            <a:xfrm>
              <a:off x="3978" y="3586"/>
              <a:ext cx="9" cy="2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89" name="AutoShape 589"/>
            <p:cNvSpPr>
              <a:spLocks noChangeArrowheads="1"/>
            </p:cNvSpPr>
            <p:nvPr/>
          </p:nvSpPr>
          <p:spPr bwMode="auto">
            <a:xfrm>
              <a:off x="3935" y="3573"/>
              <a:ext cx="1" cy="11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90" name="AutoShape 590"/>
            <p:cNvSpPr>
              <a:spLocks noChangeArrowheads="1"/>
            </p:cNvSpPr>
            <p:nvPr/>
          </p:nvSpPr>
          <p:spPr bwMode="auto">
            <a:xfrm>
              <a:off x="3990" y="3573"/>
              <a:ext cx="1" cy="11"/>
            </a:xfrm>
            <a:prstGeom prst="roundRect">
              <a:avLst>
                <a:gd name="adj" fmla="val 49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91" name="Freeform 591"/>
            <p:cNvSpPr>
              <a:spLocks/>
            </p:cNvSpPr>
            <p:nvPr/>
          </p:nvSpPr>
          <p:spPr bwMode="auto">
            <a:xfrm>
              <a:off x="3939" y="3572"/>
              <a:ext cx="49" cy="1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6" y="34"/>
                </a:cxn>
                <a:cxn ang="0">
                  <a:pos x="112" y="38"/>
                </a:cxn>
                <a:cxn ang="0">
                  <a:pos x="126" y="37"/>
                </a:cxn>
                <a:cxn ang="0">
                  <a:pos x="136" y="34"/>
                </a:cxn>
                <a:cxn ang="0">
                  <a:pos x="133" y="26"/>
                </a:cxn>
                <a:cxn ang="0">
                  <a:pos x="124" y="22"/>
                </a:cxn>
                <a:cxn ang="0">
                  <a:pos x="108" y="19"/>
                </a:cxn>
                <a:cxn ang="0">
                  <a:pos x="9" y="0"/>
                </a:cxn>
              </a:cxnLst>
              <a:rect l="0" t="0" r="r" b="b"/>
              <a:pathLst>
                <a:path w="137" h="39">
                  <a:moveTo>
                    <a:pt x="9" y="0"/>
                  </a:moveTo>
                  <a:lnTo>
                    <a:pt x="0" y="12"/>
                  </a:lnTo>
                  <a:lnTo>
                    <a:pt x="96" y="34"/>
                  </a:lnTo>
                  <a:lnTo>
                    <a:pt x="112" y="38"/>
                  </a:lnTo>
                  <a:lnTo>
                    <a:pt x="126" y="37"/>
                  </a:lnTo>
                  <a:lnTo>
                    <a:pt x="136" y="34"/>
                  </a:lnTo>
                  <a:lnTo>
                    <a:pt x="133" y="26"/>
                  </a:lnTo>
                  <a:lnTo>
                    <a:pt x="124" y="22"/>
                  </a:lnTo>
                  <a:lnTo>
                    <a:pt x="108" y="19"/>
                  </a:lnTo>
                  <a:lnTo>
                    <a:pt x="9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92" name="Freeform 592"/>
            <p:cNvSpPr>
              <a:spLocks/>
            </p:cNvSpPr>
            <p:nvPr/>
          </p:nvSpPr>
          <p:spPr bwMode="auto">
            <a:xfrm>
              <a:off x="3941" y="3558"/>
              <a:ext cx="45" cy="4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0" y="37"/>
                </a:cxn>
                <a:cxn ang="0">
                  <a:pos x="89" y="24"/>
                </a:cxn>
                <a:cxn ang="0">
                  <a:pos x="54" y="68"/>
                </a:cxn>
                <a:cxn ang="0">
                  <a:pos x="54" y="52"/>
                </a:cxn>
                <a:cxn ang="0">
                  <a:pos x="0" y="119"/>
                </a:cxn>
                <a:cxn ang="0">
                  <a:pos x="44" y="80"/>
                </a:cxn>
                <a:cxn ang="0">
                  <a:pos x="44" y="96"/>
                </a:cxn>
                <a:cxn ang="0">
                  <a:pos x="81" y="52"/>
                </a:cxn>
                <a:cxn ang="0">
                  <a:pos x="83" y="67"/>
                </a:cxn>
                <a:cxn ang="0">
                  <a:pos x="126" y="16"/>
                </a:cxn>
                <a:cxn ang="0">
                  <a:pos x="122" y="0"/>
                </a:cxn>
              </a:cxnLst>
              <a:rect l="0" t="0" r="r" b="b"/>
              <a:pathLst>
                <a:path w="127" h="120">
                  <a:moveTo>
                    <a:pt x="122" y="0"/>
                  </a:moveTo>
                  <a:lnTo>
                    <a:pt x="90" y="37"/>
                  </a:lnTo>
                  <a:lnTo>
                    <a:pt x="89" y="24"/>
                  </a:lnTo>
                  <a:lnTo>
                    <a:pt x="54" y="68"/>
                  </a:lnTo>
                  <a:lnTo>
                    <a:pt x="54" y="52"/>
                  </a:lnTo>
                  <a:lnTo>
                    <a:pt x="0" y="119"/>
                  </a:lnTo>
                  <a:lnTo>
                    <a:pt x="44" y="80"/>
                  </a:lnTo>
                  <a:lnTo>
                    <a:pt x="44" y="96"/>
                  </a:lnTo>
                  <a:lnTo>
                    <a:pt x="81" y="52"/>
                  </a:lnTo>
                  <a:lnTo>
                    <a:pt x="83" y="67"/>
                  </a:lnTo>
                  <a:lnTo>
                    <a:pt x="126" y="16"/>
                  </a:lnTo>
                  <a:lnTo>
                    <a:pt x="122" y="0"/>
                  </a:lnTo>
                </a:path>
              </a:pathLst>
            </a:custGeom>
            <a:solidFill>
              <a:srgbClr val="FF060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793" name="Rectangle 593"/>
            <p:cNvSpPr>
              <a:spLocks noChangeArrowheads="1"/>
            </p:cNvSpPr>
            <p:nvPr/>
          </p:nvSpPr>
          <p:spPr bwMode="auto">
            <a:xfrm>
              <a:off x="3959" y="3545"/>
              <a:ext cx="10" cy="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spAutoFit/>
            </a:bodyPr>
            <a:lstStyle/>
            <a:p>
              <a:pPr defTabSz="87313" eaLnBrk="0" hangingPunct="0"/>
              <a:r>
                <a:rPr lang="en-US" sz="400" b="1"/>
                <a:t>1</a:t>
              </a:r>
              <a:endParaRPr lang="en-US" sz="500" b="1"/>
            </a:p>
          </p:txBody>
        </p:sp>
        <p:sp>
          <p:nvSpPr>
            <p:cNvPr id="51794" name="AutoShape 594"/>
            <p:cNvSpPr>
              <a:spLocks noChangeArrowheads="1"/>
            </p:cNvSpPr>
            <p:nvPr/>
          </p:nvSpPr>
          <p:spPr bwMode="auto">
            <a:xfrm>
              <a:off x="3888" y="3504"/>
              <a:ext cx="150" cy="119"/>
            </a:xfrm>
            <a:prstGeom prst="triangle">
              <a:avLst>
                <a:gd name="adj" fmla="val 49995"/>
              </a:avLst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95" name="Rectangle 595"/>
            <p:cNvSpPr>
              <a:spLocks noChangeArrowheads="1"/>
            </p:cNvSpPr>
            <p:nvPr/>
          </p:nvSpPr>
          <p:spPr bwMode="auto">
            <a:xfrm>
              <a:off x="3889" y="3623"/>
              <a:ext cx="148" cy="31"/>
            </a:xfrm>
            <a:prstGeom prst="rect">
              <a:avLst/>
            </a:prstGeom>
            <a:solidFill>
              <a:srgbClr val="FCFEB9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23812" tIns="12700" rIns="23812" bIns="12700" anchor="ctr"/>
            <a:lstStyle/>
            <a:p>
              <a:pPr algn="ctr" defTabSz="87313" eaLnBrk="0" hangingPunct="0"/>
              <a:r>
                <a:rPr lang="en-US" sz="200" b="1"/>
                <a:t>OLD IRONSIDES</a:t>
              </a:r>
            </a:p>
          </p:txBody>
        </p:sp>
      </p:grpSp>
      <p:sp>
        <p:nvSpPr>
          <p:cNvPr id="607" name="Text Box 10"/>
          <p:cNvSpPr txBox="1">
            <a:spLocks noChangeArrowheads="1"/>
          </p:cNvSpPr>
          <p:nvPr/>
        </p:nvSpPr>
        <p:spPr bwMode="auto">
          <a:xfrm>
            <a:off x="2260600" y="3051175"/>
            <a:ext cx="1346331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ID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Fort Riley, KS</a:t>
            </a:r>
            <a:endParaRPr lang="en-US" sz="1400" b="1" dirty="0"/>
          </a:p>
        </p:txBody>
      </p:sp>
      <p:sp>
        <p:nvSpPr>
          <p:cNvPr id="609" name="Text Box 10"/>
          <p:cNvSpPr txBox="1">
            <a:spLocks noChangeArrowheads="1"/>
          </p:cNvSpPr>
          <p:nvPr/>
        </p:nvSpPr>
        <p:spPr bwMode="auto">
          <a:xfrm>
            <a:off x="2374900" y="3711575"/>
            <a:ext cx="69281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ID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Korea</a:t>
            </a:r>
          </a:p>
        </p:txBody>
      </p:sp>
      <p:sp>
        <p:nvSpPr>
          <p:cNvPr id="610" name="Text Box 10"/>
          <p:cNvSpPr txBox="1">
            <a:spLocks noChangeArrowheads="1"/>
          </p:cNvSpPr>
          <p:nvPr/>
        </p:nvSpPr>
        <p:spPr bwMode="auto">
          <a:xfrm>
            <a:off x="2514600" y="4333875"/>
            <a:ext cx="1598515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ID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Fort Stewart, GA</a:t>
            </a:r>
            <a:endParaRPr lang="en-US" sz="1400" b="1" dirty="0"/>
          </a:p>
        </p:txBody>
      </p:sp>
      <p:sp>
        <p:nvSpPr>
          <p:cNvPr id="611" name="Text Box 10"/>
          <p:cNvSpPr txBox="1">
            <a:spLocks noChangeArrowheads="1"/>
          </p:cNvSpPr>
          <p:nvPr/>
        </p:nvSpPr>
        <p:spPr bwMode="auto">
          <a:xfrm>
            <a:off x="2501900" y="4956175"/>
            <a:ext cx="1367682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ID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Fort Hood, TX</a:t>
            </a:r>
            <a:endParaRPr lang="en-US" sz="1400" b="1" dirty="0"/>
          </a:p>
        </p:txBody>
      </p:sp>
      <p:sp>
        <p:nvSpPr>
          <p:cNvPr id="612" name="Text Box 10"/>
          <p:cNvSpPr txBox="1">
            <a:spLocks noChangeArrowheads="1"/>
          </p:cNvSpPr>
          <p:nvPr/>
        </p:nvSpPr>
        <p:spPr bwMode="auto">
          <a:xfrm>
            <a:off x="4229100" y="3686175"/>
            <a:ext cx="1459053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82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ABN Div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Fort Bragg, NC</a:t>
            </a:r>
            <a:endParaRPr lang="en-US" sz="1400" b="1" dirty="0"/>
          </a:p>
        </p:txBody>
      </p:sp>
      <p:sp>
        <p:nvSpPr>
          <p:cNvPr id="613" name="Text Box 10"/>
          <p:cNvSpPr txBox="1">
            <a:spLocks noChangeArrowheads="1"/>
          </p:cNvSpPr>
          <p:nvPr/>
        </p:nvSpPr>
        <p:spPr bwMode="auto">
          <a:xfrm>
            <a:off x="228600" y="3533775"/>
            <a:ext cx="1511696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Armored Div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Germany</a:t>
            </a:r>
          </a:p>
        </p:txBody>
      </p:sp>
      <p:sp>
        <p:nvSpPr>
          <p:cNvPr id="614" name="Text Box 10"/>
          <p:cNvSpPr txBox="1">
            <a:spLocks noChangeArrowheads="1"/>
          </p:cNvSpPr>
          <p:nvPr/>
        </p:nvSpPr>
        <p:spPr bwMode="auto">
          <a:xfrm>
            <a:off x="190500" y="4918075"/>
            <a:ext cx="1417376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Cavalry Div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Fort Hood, TX</a:t>
            </a:r>
          </a:p>
        </p:txBody>
      </p:sp>
      <p:sp>
        <p:nvSpPr>
          <p:cNvPr id="616" name="Text Box 10"/>
          <p:cNvSpPr txBox="1">
            <a:spLocks noChangeArrowheads="1"/>
          </p:cNvSpPr>
          <p:nvPr/>
        </p:nvSpPr>
        <p:spPr bwMode="auto">
          <a:xfrm>
            <a:off x="5892800" y="3762375"/>
            <a:ext cx="1608134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101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AASLT Div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Ft. Campbell, KY</a:t>
            </a:r>
            <a:endParaRPr lang="en-US" sz="1400" b="1" dirty="0"/>
          </a:p>
        </p:txBody>
      </p:sp>
      <p:sp>
        <p:nvSpPr>
          <p:cNvPr id="617" name="Text Box 10"/>
          <p:cNvSpPr txBox="1">
            <a:spLocks noChangeArrowheads="1"/>
          </p:cNvSpPr>
          <p:nvPr/>
        </p:nvSpPr>
        <p:spPr bwMode="auto">
          <a:xfrm>
            <a:off x="7683500" y="3736975"/>
            <a:ext cx="1271503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10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Mtn</a:t>
            </a:r>
            <a:r>
              <a:rPr lang="en-US" sz="1400" b="1" dirty="0" smtClean="0"/>
              <a:t> Div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Ft. Drum, NY</a:t>
            </a:r>
            <a:endParaRPr lang="en-US" sz="1400" b="1" dirty="0"/>
          </a:p>
        </p:txBody>
      </p:sp>
      <p:sp>
        <p:nvSpPr>
          <p:cNvPr id="618" name="Text Box 10"/>
          <p:cNvSpPr txBox="1">
            <a:spLocks noChangeArrowheads="1"/>
          </p:cNvSpPr>
          <p:nvPr/>
        </p:nvSpPr>
        <p:spPr bwMode="auto">
          <a:xfrm>
            <a:off x="7751766" y="4905375"/>
            <a:ext cx="109356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25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</a:t>
            </a:r>
            <a:r>
              <a:rPr lang="en-US" sz="1400" b="1" dirty="0" smtClean="0"/>
              <a:t> Div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/>
              <a:t>Hawaii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01" name="Picture 2077" descr="CONUS Ma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6950"/>
            <a:ext cx="9164134" cy="5327650"/>
          </a:xfrm>
          <a:prstGeom prst="rect">
            <a:avLst/>
          </a:prstGeom>
          <a:noFill/>
        </p:spPr>
      </p:pic>
      <p:sp>
        <p:nvSpPr>
          <p:cNvPr id="79875" name="Rectangle 2051"/>
          <p:cNvSpPr>
            <a:spLocks noChangeArrowheads="1"/>
          </p:cNvSpPr>
          <p:nvPr/>
        </p:nvSpPr>
        <p:spPr bwMode="auto">
          <a:xfrm>
            <a:off x="1672046" y="228600"/>
            <a:ext cx="70909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>
                <a:solidFill>
                  <a:srgbClr val="0E0E0C"/>
                </a:solidFill>
              </a:rPr>
              <a:t>Army CONUS Stations</a:t>
            </a:r>
          </a:p>
        </p:txBody>
      </p:sp>
      <p:sp>
        <p:nvSpPr>
          <p:cNvPr id="79876" name="Rectangle 2052"/>
          <p:cNvSpPr>
            <a:spLocks noChangeArrowheads="1"/>
          </p:cNvSpPr>
          <p:nvPr/>
        </p:nvSpPr>
        <p:spPr bwMode="auto">
          <a:xfrm>
            <a:off x="0" y="138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1924</Words>
  <Application>Microsoft Office PowerPoint</Application>
  <PresentationFormat>On-screen Show (4:3)</PresentationFormat>
  <Paragraphs>385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Photo Editor Photo</vt:lpstr>
      <vt:lpstr>CorelDRAW! Graphic</vt:lpstr>
      <vt:lpstr>Slide 1</vt:lpstr>
      <vt:lpstr>Slide 2</vt:lpstr>
      <vt:lpstr>Slide 3</vt:lpstr>
      <vt:lpstr>Which Career Path?</vt:lpstr>
      <vt:lpstr>Obligation/Commitment</vt:lpstr>
      <vt:lpstr>Army 101</vt:lpstr>
      <vt:lpstr>Slide 7</vt:lpstr>
      <vt:lpstr>Slide 8</vt:lpstr>
      <vt:lpstr>Slide 9</vt:lpstr>
      <vt:lpstr>Army OCONUS Stations</vt:lpstr>
      <vt:lpstr>Slide 11</vt:lpstr>
      <vt:lpstr>Slide 12</vt:lpstr>
      <vt:lpstr>Army Benefits</vt:lpstr>
      <vt:lpstr>Financial (Active Duty)</vt:lpstr>
      <vt:lpstr>Base Pay (Active Duty, 2011 rates)</vt:lpstr>
      <vt:lpstr>Drill Pay (for one weekend, 2011 rates)</vt:lpstr>
      <vt:lpstr>Other Recurring Monthly Payments</vt:lpstr>
      <vt:lpstr>Special Pay</vt:lpstr>
      <vt:lpstr>Other Financial Benefits</vt:lpstr>
      <vt:lpstr>Physical</vt:lpstr>
      <vt:lpstr>Recreational MWR – Morale, Welfare, Recreation www.armymwr.com</vt:lpstr>
      <vt:lpstr>Social</vt:lpstr>
      <vt:lpstr>Slide 23</vt:lpstr>
      <vt:lpstr>Medical</vt:lpstr>
      <vt:lpstr>Mental</vt:lpstr>
      <vt:lpstr>Spiritual</vt:lpstr>
      <vt:lpstr>Slide 27</vt:lpstr>
      <vt:lpstr>Slide 28</vt:lpstr>
      <vt:lpstr>Slide 29</vt:lpstr>
      <vt:lpstr>Slide 30</vt:lpstr>
      <vt:lpstr>Slide 31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LTC Bates</dc:creator>
  <cp:lastModifiedBy>LTC Dion Bates</cp:lastModifiedBy>
  <cp:revision>71</cp:revision>
  <dcterms:created xsi:type="dcterms:W3CDTF">2008-09-15T10:14:03Z</dcterms:created>
  <dcterms:modified xsi:type="dcterms:W3CDTF">2011-04-08T16:41:43Z</dcterms:modified>
</cp:coreProperties>
</file>